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144000" cy="5143500" type="screen16x9"/>
  <p:notesSz cx="6858000" cy="9144000"/>
  <p:embeddedFontLst>
    <p:embeddedFont>
      <p:font typeface="Sue Ellen Francisco" panose="020B0604020202020204" charset="0"/>
      <p:regular r:id="rId7"/>
    </p:embeddedFont>
    <p:embeddedFont>
      <p:font typeface="Comfortaa" panose="020B0604020202020204" charset="0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B289A69-E7ED-484B-884E-BFF402243F7A}">
  <a:tblStyle styleId="{2B289A69-E7ED-484B-884E-BFF402243F7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68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8700335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2144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baeb3a5bde_0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baeb3a5bde_0_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34600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29057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ue Ellen Francisco"/>
              <a:buNone/>
              <a:defRPr sz="5200">
                <a:solidFill>
                  <a:schemeClr val="dk2"/>
                </a:solidFill>
                <a:latin typeface="Sue Ellen Francisco"/>
                <a:ea typeface="Sue Ellen Francisco"/>
                <a:cs typeface="Sue Ellen Francisco"/>
                <a:sym typeface="Sue Ellen Francisc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 algn="ctr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 algn="ctr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 algn="ctr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 algn="ctr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ctr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ctr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180000" y="307450"/>
            <a:ext cx="878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180000" y="307450"/>
            <a:ext cx="878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title"/>
          </p:nvPr>
        </p:nvSpPr>
        <p:spPr>
          <a:xfrm>
            <a:off x="180000" y="307450"/>
            <a:ext cx="878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80000" y="307450"/>
            <a:ext cx="878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Sue Ellen Francisco"/>
              <a:buNone/>
              <a:defRPr sz="3000">
                <a:solidFill>
                  <a:schemeClr val="dk2"/>
                </a:solidFill>
                <a:latin typeface="Sue Ellen Francisco"/>
                <a:ea typeface="Sue Ellen Francisco"/>
                <a:cs typeface="Sue Ellen Francisco"/>
                <a:sym typeface="Sue Ellen Francisc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fortaa"/>
              <a:buChar char="●"/>
              <a:defRPr sz="12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lvl="1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fortaa"/>
              <a:buChar char="○"/>
              <a:defRPr sz="12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lvl="2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fortaa"/>
              <a:buChar char="■"/>
              <a:defRPr sz="12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lvl="3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fortaa"/>
              <a:buChar char="●"/>
              <a:defRPr sz="12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lvl="4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fortaa"/>
              <a:buChar char="○"/>
              <a:defRPr sz="12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lvl="5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fortaa"/>
              <a:buChar char="■"/>
              <a:defRPr sz="12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lvl="6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fortaa"/>
              <a:buChar char="●"/>
              <a:defRPr sz="12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lvl="7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fortaa"/>
              <a:buChar char="○"/>
              <a:defRPr sz="12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lvl="8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fortaa"/>
              <a:buChar char="■"/>
              <a:defRPr sz="12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XRmr6NmWF49JFbhd-5FI8f92EyFfSPeu/view?usp=shari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5"/>
          <p:cNvSpPr/>
          <p:nvPr/>
        </p:nvSpPr>
        <p:spPr>
          <a:xfrm>
            <a:off x="1801775" y="1726825"/>
            <a:ext cx="5796299" cy="1732425"/>
          </a:xfrm>
          <a:custGeom>
            <a:avLst/>
            <a:gdLst/>
            <a:ahLst/>
            <a:cxnLst/>
            <a:rect l="l" t="t" r="r" b="b"/>
            <a:pathLst>
              <a:path w="45103" h="8608" extrusionOk="0">
                <a:moveTo>
                  <a:pt x="2650" y="2959"/>
                </a:moveTo>
                <a:cubicBezTo>
                  <a:pt x="2628" y="2960"/>
                  <a:pt x="2604" y="2963"/>
                  <a:pt x="2579" y="2968"/>
                </a:cubicBezTo>
                <a:cubicBezTo>
                  <a:pt x="2603" y="2965"/>
                  <a:pt x="2627" y="2962"/>
                  <a:pt x="2650" y="2959"/>
                </a:cubicBezTo>
                <a:close/>
                <a:moveTo>
                  <a:pt x="3823" y="7559"/>
                </a:moveTo>
                <a:cubicBezTo>
                  <a:pt x="3821" y="7559"/>
                  <a:pt x="3819" y="7559"/>
                  <a:pt x="3817" y="7559"/>
                </a:cubicBezTo>
                <a:cubicBezTo>
                  <a:pt x="3819" y="7559"/>
                  <a:pt x="3821" y="7559"/>
                  <a:pt x="3823" y="7559"/>
                </a:cubicBezTo>
                <a:close/>
                <a:moveTo>
                  <a:pt x="43285" y="0"/>
                </a:moveTo>
                <a:cubicBezTo>
                  <a:pt x="43179" y="0"/>
                  <a:pt x="43056" y="17"/>
                  <a:pt x="42916" y="54"/>
                </a:cubicBezTo>
                <a:cubicBezTo>
                  <a:pt x="29297" y="1032"/>
                  <a:pt x="16191" y="1188"/>
                  <a:pt x="2650" y="2959"/>
                </a:cubicBezTo>
                <a:lnTo>
                  <a:pt x="2650" y="2959"/>
                </a:lnTo>
                <a:cubicBezTo>
                  <a:pt x="2660" y="2958"/>
                  <a:pt x="2669" y="2958"/>
                  <a:pt x="2678" y="2958"/>
                </a:cubicBezTo>
                <a:cubicBezTo>
                  <a:pt x="2764" y="2958"/>
                  <a:pt x="2839" y="2982"/>
                  <a:pt x="2915" y="3020"/>
                </a:cubicBezTo>
                <a:cubicBezTo>
                  <a:pt x="2399" y="3020"/>
                  <a:pt x="1754" y="3277"/>
                  <a:pt x="955" y="3690"/>
                </a:cubicBezTo>
                <a:lnTo>
                  <a:pt x="2863" y="3690"/>
                </a:lnTo>
                <a:cubicBezTo>
                  <a:pt x="2753" y="3722"/>
                  <a:pt x="2624" y="3731"/>
                  <a:pt x="2484" y="3731"/>
                </a:cubicBezTo>
                <a:cubicBezTo>
                  <a:pt x="2331" y="3731"/>
                  <a:pt x="2164" y="3721"/>
                  <a:pt x="1996" y="3721"/>
                </a:cubicBezTo>
                <a:cubicBezTo>
                  <a:pt x="1460" y="3721"/>
                  <a:pt x="907" y="3824"/>
                  <a:pt x="697" y="4696"/>
                </a:cubicBezTo>
                <a:cubicBezTo>
                  <a:pt x="629" y="4684"/>
                  <a:pt x="569" y="4677"/>
                  <a:pt x="515" y="4677"/>
                </a:cubicBezTo>
                <a:cubicBezTo>
                  <a:pt x="112" y="4677"/>
                  <a:pt x="52" y="5031"/>
                  <a:pt x="52" y="5986"/>
                </a:cubicBezTo>
                <a:cubicBezTo>
                  <a:pt x="52" y="6089"/>
                  <a:pt x="26" y="6192"/>
                  <a:pt x="0" y="6192"/>
                </a:cubicBezTo>
                <a:lnTo>
                  <a:pt x="155" y="6192"/>
                </a:lnTo>
                <a:cubicBezTo>
                  <a:pt x="167" y="7154"/>
                  <a:pt x="649" y="7401"/>
                  <a:pt x="1324" y="7401"/>
                </a:cubicBezTo>
                <a:cubicBezTo>
                  <a:pt x="2033" y="7401"/>
                  <a:pt x="2955" y="7129"/>
                  <a:pt x="3769" y="7129"/>
                </a:cubicBezTo>
                <a:cubicBezTo>
                  <a:pt x="3882" y="7129"/>
                  <a:pt x="3993" y="7134"/>
                  <a:pt x="4101" y="7146"/>
                </a:cubicBezTo>
                <a:cubicBezTo>
                  <a:pt x="4000" y="7374"/>
                  <a:pt x="3923" y="7552"/>
                  <a:pt x="3823" y="7559"/>
                </a:cubicBezTo>
                <a:lnTo>
                  <a:pt x="3823" y="7559"/>
                </a:lnTo>
                <a:cubicBezTo>
                  <a:pt x="5394" y="7507"/>
                  <a:pt x="6940" y="7404"/>
                  <a:pt x="8511" y="7327"/>
                </a:cubicBezTo>
                <a:lnTo>
                  <a:pt x="8511" y="7327"/>
                </a:lnTo>
                <a:cubicBezTo>
                  <a:pt x="6268" y="7585"/>
                  <a:pt x="3869" y="7971"/>
                  <a:pt x="1264" y="8281"/>
                </a:cubicBezTo>
                <a:cubicBezTo>
                  <a:pt x="4106" y="8511"/>
                  <a:pt x="7003" y="8608"/>
                  <a:pt x="9932" y="8608"/>
                </a:cubicBezTo>
                <a:cubicBezTo>
                  <a:pt x="20773" y="8608"/>
                  <a:pt x="32041" y="7289"/>
                  <a:pt x="42478" y="6579"/>
                </a:cubicBezTo>
                <a:cubicBezTo>
                  <a:pt x="42551" y="6568"/>
                  <a:pt x="42640" y="6566"/>
                  <a:pt x="42736" y="6566"/>
                </a:cubicBezTo>
                <a:cubicBezTo>
                  <a:pt x="42795" y="6566"/>
                  <a:pt x="42858" y="6566"/>
                  <a:pt x="42921" y="6566"/>
                </a:cubicBezTo>
                <a:cubicBezTo>
                  <a:pt x="43478" y="6566"/>
                  <a:pt x="44142" y="6505"/>
                  <a:pt x="43845" y="5315"/>
                </a:cubicBezTo>
                <a:lnTo>
                  <a:pt x="43845" y="5315"/>
                </a:lnTo>
                <a:cubicBezTo>
                  <a:pt x="43946" y="5339"/>
                  <a:pt x="44039" y="5351"/>
                  <a:pt x="44126" y="5351"/>
                </a:cubicBezTo>
                <a:cubicBezTo>
                  <a:pt x="44678" y="5351"/>
                  <a:pt x="44915" y="4852"/>
                  <a:pt x="44670" y="3871"/>
                </a:cubicBezTo>
                <a:lnTo>
                  <a:pt x="44670" y="3871"/>
                </a:lnTo>
                <a:cubicBezTo>
                  <a:pt x="44706" y="3891"/>
                  <a:pt x="44738" y="3900"/>
                  <a:pt x="44766" y="3900"/>
                </a:cubicBezTo>
                <a:cubicBezTo>
                  <a:pt x="45103" y="3900"/>
                  <a:pt x="44918" y="2589"/>
                  <a:pt x="44799" y="2375"/>
                </a:cubicBezTo>
                <a:lnTo>
                  <a:pt x="44799" y="2375"/>
                </a:lnTo>
                <a:lnTo>
                  <a:pt x="42968" y="2504"/>
                </a:lnTo>
                <a:cubicBezTo>
                  <a:pt x="42994" y="2168"/>
                  <a:pt x="42968" y="1859"/>
                  <a:pt x="42916" y="1550"/>
                </a:cubicBezTo>
                <a:lnTo>
                  <a:pt x="42916" y="1550"/>
                </a:lnTo>
                <a:cubicBezTo>
                  <a:pt x="42993" y="1595"/>
                  <a:pt x="43069" y="1615"/>
                  <a:pt x="43144" y="1615"/>
                </a:cubicBezTo>
                <a:cubicBezTo>
                  <a:pt x="43810" y="1615"/>
                  <a:pt x="44333" y="0"/>
                  <a:pt x="43285" y="0"/>
                </a:cubicBezTo>
                <a:close/>
              </a:path>
            </a:pathLst>
          </a:custGeom>
          <a:solidFill>
            <a:srgbClr val="F7BA9C">
              <a:alpha val="348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subTitle" idx="1"/>
          </p:nvPr>
        </p:nvSpPr>
        <p:spPr>
          <a:xfrm>
            <a:off x="651876" y="358400"/>
            <a:ext cx="8021863" cy="41899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1600"/>
              </a:spcBef>
              <a:spcAft>
                <a:spcPts val="1600"/>
              </a:spcAft>
            </a:pPr>
            <a:r>
              <a:rPr lang="es-ES" sz="1600" dirty="0"/>
              <a:t>ESCUELA NORMAL DE EDUCACION PREESCOLAR </a:t>
            </a:r>
            <a:endParaRPr lang="es-ES" sz="1600" dirty="0" smtClean="0"/>
          </a:p>
          <a:p>
            <a:pPr marL="0" lvl="0" indent="0">
              <a:spcBef>
                <a:spcPts val="1600"/>
              </a:spcBef>
              <a:spcAft>
                <a:spcPts val="1600"/>
              </a:spcAft>
            </a:pPr>
            <a:endParaRPr lang="es-ES" sz="1600" dirty="0"/>
          </a:p>
          <a:p>
            <a:pPr marL="0" lvl="0" indent="0">
              <a:spcBef>
                <a:spcPts val="1600"/>
              </a:spcBef>
              <a:spcAft>
                <a:spcPts val="1600"/>
              </a:spcAft>
            </a:pPr>
            <a:endParaRPr lang="es-ES" sz="1600" dirty="0"/>
          </a:p>
          <a:p>
            <a:pPr marL="0" lvl="0" indent="0">
              <a:spcBef>
                <a:spcPts val="1600"/>
              </a:spcBef>
              <a:spcAft>
                <a:spcPts val="1600"/>
              </a:spcAft>
            </a:pPr>
            <a:r>
              <a:rPr lang="es-ES" sz="1600" dirty="0"/>
              <a:t>CICLO ESCOLAR 2020 -2021 </a:t>
            </a:r>
          </a:p>
          <a:p>
            <a:pPr lvl="0">
              <a:spcBef>
                <a:spcPts val="1600"/>
              </a:spcBef>
              <a:spcAft>
                <a:spcPts val="1600"/>
              </a:spcAft>
            </a:pPr>
            <a:r>
              <a:rPr lang="es-ES" sz="1600" dirty="0"/>
              <a:t>Artes Visuales</a:t>
            </a:r>
          </a:p>
          <a:p>
            <a:pPr lvl="0">
              <a:spcBef>
                <a:spcPts val="1600"/>
              </a:spcBef>
              <a:spcAft>
                <a:spcPts val="1600"/>
              </a:spcAft>
            </a:pPr>
            <a:r>
              <a:rPr lang="es-ES" sz="1600" dirty="0"/>
              <a:t>Silvia Erika Sagahon Solís</a:t>
            </a:r>
          </a:p>
          <a:p>
            <a:pPr lvl="0">
              <a:spcBef>
                <a:spcPts val="1600"/>
              </a:spcBef>
              <a:spcAft>
                <a:spcPts val="1600"/>
              </a:spcAft>
            </a:pPr>
            <a:r>
              <a:rPr lang="es-MX" sz="1600" dirty="0"/>
              <a:t>“Evidencia de aprendizaje </a:t>
            </a:r>
            <a:r>
              <a:rPr lang="es-MX" sz="1600" dirty="0" smtClean="0"/>
              <a:t>1: Libro de Artista”</a:t>
            </a:r>
            <a:endParaRPr lang="es-MX" sz="1600" dirty="0"/>
          </a:p>
          <a:p>
            <a:pPr lvl="0">
              <a:spcBef>
                <a:spcPts val="1600"/>
              </a:spcBef>
              <a:spcAft>
                <a:spcPts val="1600"/>
              </a:spcAft>
            </a:pPr>
            <a:endParaRPr lang="es-MX" sz="16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/>
          </a:p>
        </p:txBody>
      </p:sp>
      <p:sp>
        <p:nvSpPr>
          <p:cNvPr id="59" name="Google Shape;59;p15"/>
          <p:cNvSpPr/>
          <p:nvPr/>
        </p:nvSpPr>
        <p:spPr>
          <a:xfrm flipH="1">
            <a:off x="8149990" y="1273351"/>
            <a:ext cx="1326835" cy="2742736"/>
          </a:xfrm>
          <a:custGeom>
            <a:avLst/>
            <a:gdLst/>
            <a:ahLst/>
            <a:cxnLst/>
            <a:rect l="l" t="t" r="r" b="b"/>
            <a:pathLst>
              <a:path w="29738" h="40284" extrusionOk="0">
                <a:moveTo>
                  <a:pt x="20659" y="0"/>
                </a:moveTo>
                <a:cubicBezTo>
                  <a:pt x="17022" y="4411"/>
                  <a:pt x="13953" y="10291"/>
                  <a:pt x="14882" y="16326"/>
                </a:cubicBezTo>
                <a:lnTo>
                  <a:pt x="14701" y="16584"/>
                </a:lnTo>
                <a:cubicBezTo>
                  <a:pt x="14340" y="17177"/>
                  <a:pt x="13979" y="17770"/>
                  <a:pt x="13669" y="18389"/>
                </a:cubicBezTo>
                <a:cubicBezTo>
                  <a:pt x="13205" y="13308"/>
                  <a:pt x="12406" y="8228"/>
                  <a:pt x="11271" y="3250"/>
                </a:cubicBezTo>
                <a:lnTo>
                  <a:pt x="11271" y="3250"/>
                </a:lnTo>
                <a:cubicBezTo>
                  <a:pt x="9698" y="8486"/>
                  <a:pt x="10497" y="14185"/>
                  <a:pt x="13463" y="18776"/>
                </a:cubicBezTo>
                <a:cubicBezTo>
                  <a:pt x="12844" y="19988"/>
                  <a:pt x="12303" y="21200"/>
                  <a:pt x="11813" y="22490"/>
                </a:cubicBezTo>
                <a:cubicBezTo>
                  <a:pt x="10342" y="17693"/>
                  <a:pt x="8150" y="12354"/>
                  <a:pt x="4540" y="8743"/>
                </a:cubicBezTo>
                <a:lnTo>
                  <a:pt x="4540" y="8743"/>
                </a:lnTo>
                <a:cubicBezTo>
                  <a:pt x="6551" y="13412"/>
                  <a:pt x="7634" y="19086"/>
                  <a:pt x="11658" y="22928"/>
                </a:cubicBezTo>
                <a:cubicBezTo>
                  <a:pt x="11451" y="23444"/>
                  <a:pt x="11271" y="23960"/>
                  <a:pt x="11116" y="24502"/>
                </a:cubicBezTo>
                <a:cubicBezTo>
                  <a:pt x="7067" y="22206"/>
                  <a:pt x="4978" y="18183"/>
                  <a:pt x="2579" y="14495"/>
                </a:cubicBezTo>
                <a:lnTo>
                  <a:pt x="2579" y="14495"/>
                </a:lnTo>
                <a:cubicBezTo>
                  <a:pt x="3559" y="18802"/>
                  <a:pt x="5571" y="24579"/>
                  <a:pt x="10884" y="25250"/>
                </a:cubicBezTo>
                <a:cubicBezTo>
                  <a:pt x="10729" y="25765"/>
                  <a:pt x="10652" y="25997"/>
                  <a:pt x="10420" y="26926"/>
                </a:cubicBezTo>
                <a:cubicBezTo>
                  <a:pt x="6758" y="25688"/>
                  <a:pt x="2786" y="24553"/>
                  <a:pt x="0" y="21226"/>
                </a:cubicBezTo>
                <a:lnTo>
                  <a:pt x="0" y="21226"/>
                </a:lnTo>
                <a:cubicBezTo>
                  <a:pt x="136" y="25466"/>
                  <a:pt x="4517" y="27533"/>
                  <a:pt x="8624" y="27533"/>
                </a:cubicBezTo>
                <a:cubicBezTo>
                  <a:pt x="9188" y="27533"/>
                  <a:pt x="9748" y="27494"/>
                  <a:pt x="10291" y="27416"/>
                </a:cubicBezTo>
                <a:lnTo>
                  <a:pt x="10291" y="27416"/>
                </a:lnTo>
                <a:cubicBezTo>
                  <a:pt x="10162" y="27932"/>
                  <a:pt x="10033" y="28422"/>
                  <a:pt x="9930" y="28938"/>
                </a:cubicBezTo>
                <a:cubicBezTo>
                  <a:pt x="7962" y="29088"/>
                  <a:pt x="5995" y="29292"/>
                  <a:pt x="3944" y="29292"/>
                </a:cubicBezTo>
                <a:cubicBezTo>
                  <a:pt x="2822" y="29292"/>
                  <a:pt x="1676" y="29231"/>
                  <a:pt x="490" y="29067"/>
                </a:cubicBezTo>
                <a:lnTo>
                  <a:pt x="490" y="29067"/>
                </a:lnTo>
                <a:cubicBezTo>
                  <a:pt x="1849" y="30026"/>
                  <a:pt x="3422" y="30331"/>
                  <a:pt x="5062" y="30331"/>
                </a:cubicBezTo>
                <a:cubicBezTo>
                  <a:pt x="6596" y="30331"/>
                  <a:pt x="8190" y="30064"/>
                  <a:pt x="9723" y="29814"/>
                </a:cubicBezTo>
                <a:lnTo>
                  <a:pt x="9723" y="29814"/>
                </a:lnTo>
                <a:cubicBezTo>
                  <a:pt x="9620" y="30253"/>
                  <a:pt x="9543" y="30666"/>
                  <a:pt x="9466" y="31104"/>
                </a:cubicBezTo>
                <a:cubicBezTo>
                  <a:pt x="6912" y="31517"/>
                  <a:pt x="4617" y="33245"/>
                  <a:pt x="1960" y="34122"/>
                </a:cubicBezTo>
                <a:cubicBezTo>
                  <a:pt x="2357" y="34238"/>
                  <a:pt x="2774" y="34290"/>
                  <a:pt x="3202" y="34290"/>
                </a:cubicBezTo>
                <a:cubicBezTo>
                  <a:pt x="5248" y="34290"/>
                  <a:pt x="7562" y="33085"/>
                  <a:pt x="9311" y="31826"/>
                </a:cubicBezTo>
                <a:lnTo>
                  <a:pt x="9311" y="31826"/>
                </a:lnTo>
                <a:cubicBezTo>
                  <a:pt x="8167" y="38164"/>
                  <a:pt x="7894" y="40283"/>
                  <a:pt x="8013" y="40283"/>
                </a:cubicBezTo>
                <a:cubicBezTo>
                  <a:pt x="8206" y="40283"/>
                  <a:pt x="9423" y="34747"/>
                  <a:pt x="9646" y="32548"/>
                </a:cubicBezTo>
                <a:cubicBezTo>
                  <a:pt x="10136" y="34431"/>
                  <a:pt x="11967" y="36881"/>
                  <a:pt x="14159" y="36984"/>
                </a:cubicBezTo>
                <a:cubicBezTo>
                  <a:pt x="12483" y="35592"/>
                  <a:pt x="12122" y="32780"/>
                  <a:pt x="9852" y="31491"/>
                </a:cubicBezTo>
                <a:cubicBezTo>
                  <a:pt x="9956" y="30949"/>
                  <a:pt x="10059" y="30382"/>
                  <a:pt x="10188" y="29814"/>
                </a:cubicBezTo>
                <a:cubicBezTo>
                  <a:pt x="11451" y="32445"/>
                  <a:pt x="15681" y="33941"/>
                  <a:pt x="18415" y="34508"/>
                </a:cubicBezTo>
                <a:cubicBezTo>
                  <a:pt x="15733" y="33116"/>
                  <a:pt x="13747" y="29557"/>
                  <a:pt x="10368" y="29067"/>
                </a:cubicBezTo>
                <a:cubicBezTo>
                  <a:pt x="10471" y="28499"/>
                  <a:pt x="10626" y="27958"/>
                  <a:pt x="10755" y="27416"/>
                </a:cubicBezTo>
                <a:cubicBezTo>
                  <a:pt x="13341" y="28949"/>
                  <a:pt x="16615" y="30151"/>
                  <a:pt x="19857" y="30151"/>
                </a:cubicBezTo>
                <a:cubicBezTo>
                  <a:pt x="21141" y="30151"/>
                  <a:pt x="22421" y="29963"/>
                  <a:pt x="23650" y="29531"/>
                </a:cubicBezTo>
                <a:lnTo>
                  <a:pt x="23650" y="29531"/>
                </a:lnTo>
                <a:cubicBezTo>
                  <a:pt x="23516" y="29538"/>
                  <a:pt x="23382" y="29542"/>
                  <a:pt x="23248" y="29542"/>
                </a:cubicBezTo>
                <a:cubicBezTo>
                  <a:pt x="19522" y="29542"/>
                  <a:pt x="15846" y="26761"/>
                  <a:pt x="11908" y="26761"/>
                </a:cubicBezTo>
                <a:cubicBezTo>
                  <a:pt x="11577" y="26761"/>
                  <a:pt x="11245" y="26780"/>
                  <a:pt x="10910" y="26823"/>
                </a:cubicBezTo>
                <a:cubicBezTo>
                  <a:pt x="11013" y="26359"/>
                  <a:pt x="11142" y="25894"/>
                  <a:pt x="11400" y="25017"/>
                </a:cubicBezTo>
                <a:cubicBezTo>
                  <a:pt x="14088" y="25693"/>
                  <a:pt x="17223" y="26342"/>
                  <a:pt x="19887" y="26342"/>
                </a:cubicBezTo>
                <a:cubicBezTo>
                  <a:pt x="21696" y="26342"/>
                  <a:pt x="23288" y="26042"/>
                  <a:pt x="24373" y="25250"/>
                </a:cubicBezTo>
                <a:lnTo>
                  <a:pt x="24373" y="25250"/>
                </a:lnTo>
                <a:cubicBezTo>
                  <a:pt x="23649" y="25368"/>
                  <a:pt x="22922" y="25416"/>
                  <a:pt x="22193" y="25416"/>
                </a:cubicBezTo>
                <a:cubicBezTo>
                  <a:pt x="19226" y="25416"/>
                  <a:pt x="16227" y="24628"/>
                  <a:pt x="13264" y="24628"/>
                </a:cubicBezTo>
                <a:cubicBezTo>
                  <a:pt x="12675" y="24628"/>
                  <a:pt x="12088" y="24659"/>
                  <a:pt x="11503" y="24734"/>
                </a:cubicBezTo>
                <a:cubicBezTo>
                  <a:pt x="11684" y="24141"/>
                  <a:pt x="11890" y="23547"/>
                  <a:pt x="12096" y="22954"/>
                </a:cubicBezTo>
                <a:cubicBezTo>
                  <a:pt x="13934" y="23651"/>
                  <a:pt x="15855" y="23994"/>
                  <a:pt x="17767" y="23994"/>
                </a:cubicBezTo>
                <a:cubicBezTo>
                  <a:pt x="20523" y="23994"/>
                  <a:pt x="23262" y="23282"/>
                  <a:pt x="25714" y="21897"/>
                </a:cubicBezTo>
                <a:lnTo>
                  <a:pt x="25714" y="21897"/>
                </a:lnTo>
                <a:cubicBezTo>
                  <a:pt x="24100" y="22475"/>
                  <a:pt x="22386" y="22662"/>
                  <a:pt x="20631" y="22662"/>
                </a:cubicBezTo>
                <a:cubicBezTo>
                  <a:pt x="17926" y="22662"/>
                  <a:pt x="15122" y="22218"/>
                  <a:pt x="12431" y="22077"/>
                </a:cubicBezTo>
                <a:cubicBezTo>
                  <a:pt x="12793" y="21175"/>
                  <a:pt x="12844" y="21020"/>
                  <a:pt x="13566" y="19524"/>
                </a:cubicBezTo>
                <a:cubicBezTo>
                  <a:pt x="14461" y="19680"/>
                  <a:pt x="15415" y="19765"/>
                  <a:pt x="16388" y="19765"/>
                </a:cubicBezTo>
                <a:cubicBezTo>
                  <a:pt x="20240" y="19765"/>
                  <a:pt x="24403" y="18438"/>
                  <a:pt x="26462" y="14959"/>
                </a:cubicBezTo>
                <a:lnTo>
                  <a:pt x="26462" y="14959"/>
                </a:lnTo>
                <a:cubicBezTo>
                  <a:pt x="22722" y="17744"/>
                  <a:pt x="17925" y="17744"/>
                  <a:pt x="13747" y="19137"/>
                </a:cubicBezTo>
                <a:cubicBezTo>
                  <a:pt x="14211" y="18234"/>
                  <a:pt x="14701" y="17332"/>
                  <a:pt x="15268" y="16481"/>
                </a:cubicBezTo>
                <a:cubicBezTo>
                  <a:pt x="21071" y="15526"/>
                  <a:pt x="27983" y="10936"/>
                  <a:pt x="29221" y="7841"/>
                </a:cubicBezTo>
                <a:lnTo>
                  <a:pt x="29221" y="7841"/>
                </a:lnTo>
                <a:cubicBezTo>
                  <a:pt x="25121" y="10858"/>
                  <a:pt x="20194" y="13360"/>
                  <a:pt x="15630" y="16016"/>
                </a:cubicBezTo>
                <a:cubicBezTo>
                  <a:pt x="18931" y="11271"/>
                  <a:pt x="28731" y="5829"/>
                  <a:pt x="29737" y="1032"/>
                </a:cubicBezTo>
                <a:lnTo>
                  <a:pt x="29737" y="1032"/>
                </a:lnTo>
                <a:cubicBezTo>
                  <a:pt x="27803" y="3173"/>
                  <a:pt x="25249" y="4668"/>
                  <a:pt x="22954" y="6396"/>
                </a:cubicBezTo>
                <a:cubicBezTo>
                  <a:pt x="19369" y="8821"/>
                  <a:pt x="18080" y="12483"/>
                  <a:pt x="15243" y="15759"/>
                </a:cubicBezTo>
                <a:cubicBezTo>
                  <a:pt x="16223" y="10368"/>
                  <a:pt x="19627" y="5649"/>
                  <a:pt x="20659" y="0"/>
                </a:cubicBezTo>
                <a:close/>
              </a:path>
            </a:pathLst>
          </a:custGeom>
          <a:solidFill>
            <a:srgbClr val="00C3B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5"/>
          <p:cNvSpPr/>
          <p:nvPr/>
        </p:nvSpPr>
        <p:spPr>
          <a:xfrm rot="10800000" flipH="1">
            <a:off x="-233825" y="1836212"/>
            <a:ext cx="1073319" cy="1810363"/>
          </a:xfrm>
          <a:custGeom>
            <a:avLst/>
            <a:gdLst/>
            <a:ahLst/>
            <a:cxnLst/>
            <a:rect l="l" t="t" r="r" b="b"/>
            <a:pathLst>
              <a:path w="29738" h="40284" extrusionOk="0">
                <a:moveTo>
                  <a:pt x="20659" y="0"/>
                </a:moveTo>
                <a:cubicBezTo>
                  <a:pt x="17022" y="4411"/>
                  <a:pt x="13953" y="10291"/>
                  <a:pt x="14882" y="16326"/>
                </a:cubicBezTo>
                <a:lnTo>
                  <a:pt x="14701" y="16584"/>
                </a:lnTo>
                <a:cubicBezTo>
                  <a:pt x="14340" y="17177"/>
                  <a:pt x="13979" y="17770"/>
                  <a:pt x="13669" y="18389"/>
                </a:cubicBezTo>
                <a:cubicBezTo>
                  <a:pt x="13205" y="13308"/>
                  <a:pt x="12406" y="8228"/>
                  <a:pt x="11271" y="3250"/>
                </a:cubicBezTo>
                <a:lnTo>
                  <a:pt x="11271" y="3250"/>
                </a:lnTo>
                <a:cubicBezTo>
                  <a:pt x="9698" y="8486"/>
                  <a:pt x="10497" y="14185"/>
                  <a:pt x="13463" y="18776"/>
                </a:cubicBezTo>
                <a:cubicBezTo>
                  <a:pt x="12844" y="19988"/>
                  <a:pt x="12303" y="21200"/>
                  <a:pt x="11813" y="22490"/>
                </a:cubicBezTo>
                <a:cubicBezTo>
                  <a:pt x="10342" y="17693"/>
                  <a:pt x="8150" y="12354"/>
                  <a:pt x="4540" y="8743"/>
                </a:cubicBezTo>
                <a:lnTo>
                  <a:pt x="4540" y="8743"/>
                </a:lnTo>
                <a:cubicBezTo>
                  <a:pt x="6551" y="13412"/>
                  <a:pt x="7634" y="19086"/>
                  <a:pt x="11658" y="22928"/>
                </a:cubicBezTo>
                <a:cubicBezTo>
                  <a:pt x="11451" y="23444"/>
                  <a:pt x="11271" y="23960"/>
                  <a:pt x="11116" y="24502"/>
                </a:cubicBezTo>
                <a:cubicBezTo>
                  <a:pt x="7067" y="22206"/>
                  <a:pt x="4978" y="18183"/>
                  <a:pt x="2579" y="14495"/>
                </a:cubicBezTo>
                <a:lnTo>
                  <a:pt x="2579" y="14495"/>
                </a:lnTo>
                <a:cubicBezTo>
                  <a:pt x="3559" y="18802"/>
                  <a:pt x="5571" y="24579"/>
                  <a:pt x="10884" y="25250"/>
                </a:cubicBezTo>
                <a:cubicBezTo>
                  <a:pt x="10729" y="25765"/>
                  <a:pt x="10652" y="25997"/>
                  <a:pt x="10420" y="26926"/>
                </a:cubicBezTo>
                <a:cubicBezTo>
                  <a:pt x="6758" y="25688"/>
                  <a:pt x="2786" y="24553"/>
                  <a:pt x="0" y="21226"/>
                </a:cubicBezTo>
                <a:lnTo>
                  <a:pt x="0" y="21226"/>
                </a:lnTo>
                <a:cubicBezTo>
                  <a:pt x="136" y="25466"/>
                  <a:pt x="4517" y="27533"/>
                  <a:pt x="8624" y="27533"/>
                </a:cubicBezTo>
                <a:cubicBezTo>
                  <a:pt x="9188" y="27533"/>
                  <a:pt x="9748" y="27494"/>
                  <a:pt x="10291" y="27416"/>
                </a:cubicBezTo>
                <a:lnTo>
                  <a:pt x="10291" y="27416"/>
                </a:lnTo>
                <a:cubicBezTo>
                  <a:pt x="10162" y="27932"/>
                  <a:pt x="10033" y="28422"/>
                  <a:pt x="9930" y="28938"/>
                </a:cubicBezTo>
                <a:cubicBezTo>
                  <a:pt x="7962" y="29088"/>
                  <a:pt x="5995" y="29292"/>
                  <a:pt x="3944" y="29292"/>
                </a:cubicBezTo>
                <a:cubicBezTo>
                  <a:pt x="2822" y="29292"/>
                  <a:pt x="1676" y="29231"/>
                  <a:pt x="490" y="29067"/>
                </a:cubicBezTo>
                <a:lnTo>
                  <a:pt x="490" y="29067"/>
                </a:lnTo>
                <a:cubicBezTo>
                  <a:pt x="1849" y="30026"/>
                  <a:pt x="3422" y="30331"/>
                  <a:pt x="5062" y="30331"/>
                </a:cubicBezTo>
                <a:cubicBezTo>
                  <a:pt x="6596" y="30331"/>
                  <a:pt x="8190" y="30064"/>
                  <a:pt x="9723" y="29814"/>
                </a:cubicBezTo>
                <a:lnTo>
                  <a:pt x="9723" y="29814"/>
                </a:lnTo>
                <a:cubicBezTo>
                  <a:pt x="9620" y="30253"/>
                  <a:pt x="9543" y="30666"/>
                  <a:pt x="9466" y="31104"/>
                </a:cubicBezTo>
                <a:cubicBezTo>
                  <a:pt x="6912" y="31517"/>
                  <a:pt x="4617" y="33245"/>
                  <a:pt x="1960" y="34122"/>
                </a:cubicBezTo>
                <a:cubicBezTo>
                  <a:pt x="2357" y="34238"/>
                  <a:pt x="2774" y="34290"/>
                  <a:pt x="3202" y="34290"/>
                </a:cubicBezTo>
                <a:cubicBezTo>
                  <a:pt x="5248" y="34290"/>
                  <a:pt x="7562" y="33085"/>
                  <a:pt x="9311" y="31826"/>
                </a:cubicBezTo>
                <a:lnTo>
                  <a:pt x="9311" y="31826"/>
                </a:lnTo>
                <a:cubicBezTo>
                  <a:pt x="8167" y="38164"/>
                  <a:pt x="7894" y="40283"/>
                  <a:pt x="8013" y="40283"/>
                </a:cubicBezTo>
                <a:cubicBezTo>
                  <a:pt x="8206" y="40283"/>
                  <a:pt x="9423" y="34747"/>
                  <a:pt x="9646" y="32548"/>
                </a:cubicBezTo>
                <a:cubicBezTo>
                  <a:pt x="10136" y="34431"/>
                  <a:pt x="11967" y="36881"/>
                  <a:pt x="14159" y="36984"/>
                </a:cubicBezTo>
                <a:cubicBezTo>
                  <a:pt x="12483" y="35592"/>
                  <a:pt x="12122" y="32780"/>
                  <a:pt x="9852" y="31491"/>
                </a:cubicBezTo>
                <a:cubicBezTo>
                  <a:pt x="9956" y="30949"/>
                  <a:pt x="10059" y="30382"/>
                  <a:pt x="10188" y="29814"/>
                </a:cubicBezTo>
                <a:cubicBezTo>
                  <a:pt x="11451" y="32445"/>
                  <a:pt x="15681" y="33941"/>
                  <a:pt x="18415" y="34508"/>
                </a:cubicBezTo>
                <a:cubicBezTo>
                  <a:pt x="15733" y="33116"/>
                  <a:pt x="13747" y="29557"/>
                  <a:pt x="10368" y="29067"/>
                </a:cubicBezTo>
                <a:cubicBezTo>
                  <a:pt x="10471" y="28499"/>
                  <a:pt x="10626" y="27958"/>
                  <a:pt x="10755" y="27416"/>
                </a:cubicBezTo>
                <a:cubicBezTo>
                  <a:pt x="13341" y="28949"/>
                  <a:pt x="16615" y="30151"/>
                  <a:pt x="19857" y="30151"/>
                </a:cubicBezTo>
                <a:cubicBezTo>
                  <a:pt x="21141" y="30151"/>
                  <a:pt x="22421" y="29963"/>
                  <a:pt x="23650" y="29531"/>
                </a:cubicBezTo>
                <a:lnTo>
                  <a:pt x="23650" y="29531"/>
                </a:lnTo>
                <a:cubicBezTo>
                  <a:pt x="23516" y="29538"/>
                  <a:pt x="23382" y="29542"/>
                  <a:pt x="23248" y="29542"/>
                </a:cubicBezTo>
                <a:cubicBezTo>
                  <a:pt x="19522" y="29542"/>
                  <a:pt x="15846" y="26761"/>
                  <a:pt x="11908" y="26761"/>
                </a:cubicBezTo>
                <a:cubicBezTo>
                  <a:pt x="11577" y="26761"/>
                  <a:pt x="11245" y="26780"/>
                  <a:pt x="10910" y="26823"/>
                </a:cubicBezTo>
                <a:cubicBezTo>
                  <a:pt x="11013" y="26359"/>
                  <a:pt x="11142" y="25894"/>
                  <a:pt x="11400" y="25017"/>
                </a:cubicBezTo>
                <a:cubicBezTo>
                  <a:pt x="14088" y="25693"/>
                  <a:pt x="17223" y="26342"/>
                  <a:pt x="19887" y="26342"/>
                </a:cubicBezTo>
                <a:cubicBezTo>
                  <a:pt x="21696" y="26342"/>
                  <a:pt x="23288" y="26042"/>
                  <a:pt x="24373" y="25250"/>
                </a:cubicBezTo>
                <a:lnTo>
                  <a:pt x="24373" y="25250"/>
                </a:lnTo>
                <a:cubicBezTo>
                  <a:pt x="23649" y="25368"/>
                  <a:pt x="22922" y="25416"/>
                  <a:pt x="22193" y="25416"/>
                </a:cubicBezTo>
                <a:cubicBezTo>
                  <a:pt x="19226" y="25416"/>
                  <a:pt x="16227" y="24628"/>
                  <a:pt x="13264" y="24628"/>
                </a:cubicBezTo>
                <a:cubicBezTo>
                  <a:pt x="12675" y="24628"/>
                  <a:pt x="12088" y="24659"/>
                  <a:pt x="11503" y="24734"/>
                </a:cubicBezTo>
                <a:cubicBezTo>
                  <a:pt x="11684" y="24141"/>
                  <a:pt x="11890" y="23547"/>
                  <a:pt x="12096" y="22954"/>
                </a:cubicBezTo>
                <a:cubicBezTo>
                  <a:pt x="13934" y="23651"/>
                  <a:pt x="15855" y="23994"/>
                  <a:pt x="17767" y="23994"/>
                </a:cubicBezTo>
                <a:cubicBezTo>
                  <a:pt x="20523" y="23994"/>
                  <a:pt x="23262" y="23282"/>
                  <a:pt x="25714" y="21897"/>
                </a:cubicBezTo>
                <a:lnTo>
                  <a:pt x="25714" y="21897"/>
                </a:lnTo>
                <a:cubicBezTo>
                  <a:pt x="24100" y="22475"/>
                  <a:pt x="22386" y="22662"/>
                  <a:pt x="20631" y="22662"/>
                </a:cubicBezTo>
                <a:cubicBezTo>
                  <a:pt x="17926" y="22662"/>
                  <a:pt x="15122" y="22218"/>
                  <a:pt x="12431" y="22077"/>
                </a:cubicBezTo>
                <a:cubicBezTo>
                  <a:pt x="12793" y="21175"/>
                  <a:pt x="12844" y="21020"/>
                  <a:pt x="13566" y="19524"/>
                </a:cubicBezTo>
                <a:cubicBezTo>
                  <a:pt x="14461" y="19680"/>
                  <a:pt x="15415" y="19765"/>
                  <a:pt x="16388" y="19765"/>
                </a:cubicBezTo>
                <a:cubicBezTo>
                  <a:pt x="20240" y="19765"/>
                  <a:pt x="24403" y="18438"/>
                  <a:pt x="26462" y="14959"/>
                </a:cubicBezTo>
                <a:lnTo>
                  <a:pt x="26462" y="14959"/>
                </a:lnTo>
                <a:cubicBezTo>
                  <a:pt x="22722" y="17744"/>
                  <a:pt x="17925" y="17744"/>
                  <a:pt x="13747" y="19137"/>
                </a:cubicBezTo>
                <a:cubicBezTo>
                  <a:pt x="14211" y="18234"/>
                  <a:pt x="14701" y="17332"/>
                  <a:pt x="15268" y="16481"/>
                </a:cubicBezTo>
                <a:cubicBezTo>
                  <a:pt x="21071" y="15526"/>
                  <a:pt x="27983" y="10936"/>
                  <a:pt x="29221" y="7841"/>
                </a:cubicBezTo>
                <a:lnTo>
                  <a:pt x="29221" y="7841"/>
                </a:lnTo>
                <a:cubicBezTo>
                  <a:pt x="25121" y="10858"/>
                  <a:pt x="20194" y="13360"/>
                  <a:pt x="15630" y="16016"/>
                </a:cubicBezTo>
                <a:cubicBezTo>
                  <a:pt x="18931" y="11271"/>
                  <a:pt x="28731" y="5829"/>
                  <a:pt x="29737" y="1032"/>
                </a:cubicBezTo>
                <a:lnTo>
                  <a:pt x="29737" y="1032"/>
                </a:lnTo>
                <a:cubicBezTo>
                  <a:pt x="27803" y="3173"/>
                  <a:pt x="25249" y="4668"/>
                  <a:pt x="22954" y="6396"/>
                </a:cubicBezTo>
                <a:cubicBezTo>
                  <a:pt x="19369" y="8821"/>
                  <a:pt x="18080" y="12483"/>
                  <a:pt x="15243" y="15759"/>
                </a:cubicBezTo>
                <a:cubicBezTo>
                  <a:pt x="16223" y="10368"/>
                  <a:pt x="19627" y="5649"/>
                  <a:pt x="20659" y="0"/>
                </a:cubicBezTo>
                <a:close/>
              </a:path>
            </a:pathLst>
          </a:custGeom>
          <a:solidFill>
            <a:srgbClr val="0272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" name="Google Shape;61;p15"/>
          <p:cNvGrpSpPr/>
          <p:nvPr/>
        </p:nvGrpSpPr>
        <p:grpSpPr>
          <a:xfrm flipH="1">
            <a:off x="6997893" y="4523256"/>
            <a:ext cx="1077132" cy="887488"/>
            <a:chOff x="4626556" y="3501085"/>
            <a:chExt cx="1193630" cy="983475"/>
          </a:xfrm>
        </p:grpSpPr>
        <p:sp>
          <p:nvSpPr>
            <p:cNvPr id="62" name="Google Shape;62;p15"/>
            <p:cNvSpPr/>
            <p:nvPr/>
          </p:nvSpPr>
          <p:spPr>
            <a:xfrm>
              <a:off x="4626556" y="4118393"/>
              <a:ext cx="456475" cy="168275"/>
            </a:xfrm>
            <a:custGeom>
              <a:avLst/>
              <a:gdLst/>
              <a:ahLst/>
              <a:cxnLst/>
              <a:rect l="l" t="t" r="r" b="b"/>
              <a:pathLst>
                <a:path w="18259" h="6731" extrusionOk="0">
                  <a:moveTo>
                    <a:pt x="14506" y="1"/>
                  </a:moveTo>
                  <a:lnTo>
                    <a:pt x="14454" y="52"/>
                  </a:lnTo>
                  <a:cubicBezTo>
                    <a:pt x="10483" y="3121"/>
                    <a:pt x="5815" y="5107"/>
                    <a:pt x="888" y="5855"/>
                  </a:cubicBezTo>
                  <a:cubicBezTo>
                    <a:pt x="21" y="6472"/>
                    <a:pt x="0" y="6730"/>
                    <a:pt x="534" y="6730"/>
                  </a:cubicBezTo>
                  <a:cubicBezTo>
                    <a:pt x="3080" y="6730"/>
                    <a:pt x="18259" y="854"/>
                    <a:pt x="14506" y="1"/>
                  </a:cubicBezTo>
                  <a:close/>
                </a:path>
              </a:pathLst>
            </a:custGeom>
            <a:solidFill>
              <a:srgbClr val="764B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15"/>
            <p:cNvSpPr/>
            <p:nvPr/>
          </p:nvSpPr>
          <p:spPr>
            <a:xfrm>
              <a:off x="4702761" y="3501085"/>
              <a:ext cx="1117425" cy="983475"/>
            </a:xfrm>
            <a:custGeom>
              <a:avLst/>
              <a:gdLst/>
              <a:ahLst/>
              <a:cxnLst/>
              <a:rect l="l" t="t" r="r" b="b"/>
              <a:pathLst>
                <a:path w="44697" h="39339" extrusionOk="0">
                  <a:moveTo>
                    <a:pt x="36379" y="5979"/>
                  </a:moveTo>
                  <a:cubicBezTo>
                    <a:pt x="37626" y="5979"/>
                    <a:pt x="37864" y="7555"/>
                    <a:pt x="35747" y="9035"/>
                  </a:cubicBezTo>
                  <a:cubicBezTo>
                    <a:pt x="35259" y="9350"/>
                    <a:pt x="34824" y="9486"/>
                    <a:pt x="34473" y="9486"/>
                  </a:cubicBezTo>
                  <a:cubicBezTo>
                    <a:pt x="33357" y="9486"/>
                    <a:pt x="33082" y="8112"/>
                    <a:pt x="34612" y="6739"/>
                  </a:cubicBezTo>
                  <a:cubicBezTo>
                    <a:pt x="35297" y="6203"/>
                    <a:pt x="35910" y="5979"/>
                    <a:pt x="36379" y="5979"/>
                  </a:cubicBezTo>
                  <a:close/>
                  <a:moveTo>
                    <a:pt x="21172" y="10001"/>
                  </a:moveTo>
                  <a:cubicBezTo>
                    <a:pt x="21224" y="10001"/>
                    <a:pt x="21276" y="10006"/>
                    <a:pt x="21330" y="10015"/>
                  </a:cubicBezTo>
                  <a:cubicBezTo>
                    <a:pt x="22725" y="10339"/>
                    <a:pt x="21930" y="14441"/>
                    <a:pt x="20363" y="14441"/>
                  </a:cubicBezTo>
                  <a:cubicBezTo>
                    <a:pt x="20308" y="14441"/>
                    <a:pt x="20252" y="14435"/>
                    <a:pt x="20195" y="14425"/>
                  </a:cubicBezTo>
                  <a:cubicBezTo>
                    <a:pt x="18771" y="14125"/>
                    <a:pt x="19573" y="10001"/>
                    <a:pt x="21172" y="10001"/>
                  </a:cubicBezTo>
                  <a:close/>
                  <a:moveTo>
                    <a:pt x="19764" y="21596"/>
                  </a:moveTo>
                  <a:cubicBezTo>
                    <a:pt x="20187" y="21596"/>
                    <a:pt x="20679" y="21690"/>
                    <a:pt x="21227" y="21904"/>
                  </a:cubicBezTo>
                  <a:cubicBezTo>
                    <a:pt x="23760" y="23171"/>
                    <a:pt x="23321" y="25199"/>
                    <a:pt x="21380" y="25199"/>
                  </a:cubicBezTo>
                  <a:cubicBezTo>
                    <a:pt x="20950" y="25199"/>
                    <a:pt x="20447" y="25099"/>
                    <a:pt x="19885" y="24870"/>
                  </a:cubicBezTo>
                  <a:cubicBezTo>
                    <a:pt x="17338" y="23618"/>
                    <a:pt x="17796" y="21596"/>
                    <a:pt x="19764" y="21596"/>
                  </a:cubicBezTo>
                  <a:close/>
                  <a:moveTo>
                    <a:pt x="24182" y="26162"/>
                  </a:moveTo>
                  <a:cubicBezTo>
                    <a:pt x="24978" y="26162"/>
                    <a:pt x="26067" y="26763"/>
                    <a:pt x="25869" y="27630"/>
                  </a:cubicBezTo>
                  <a:cubicBezTo>
                    <a:pt x="25759" y="27880"/>
                    <a:pt x="25466" y="27993"/>
                    <a:pt x="25120" y="27993"/>
                  </a:cubicBezTo>
                  <a:cubicBezTo>
                    <a:pt x="24325" y="27993"/>
                    <a:pt x="23247" y="27401"/>
                    <a:pt x="23445" y="26521"/>
                  </a:cubicBezTo>
                  <a:cubicBezTo>
                    <a:pt x="23553" y="26273"/>
                    <a:pt x="23840" y="26162"/>
                    <a:pt x="24182" y="26162"/>
                  </a:cubicBezTo>
                  <a:close/>
                  <a:moveTo>
                    <a:pt x="25606" y="0"/>
                  </a:moveTo>
                  <a:cubicBezTo>
                    <a:pt x="22588" y="0"/>
                    <a:pt x="17675" y="4496"/>
                    <a:pt x="17900" y="6456"/>
                  </a:cubicBezTo>
                  <a:cubicBezTo>
                    <a:pt x="16987" y="8479"/>
                    <a:pt x="18562" y="15892"/>
                    <a:pt x="17553" y="15892"/>
                  </a:cubicBezTo>
                  <a:cubicBezTo>
                    <a:pt x="17250" y="15892"/>
                    <a:pt x="16715" y="15226"/>
                    <a:pt x="15811" y="13548"/>
                  </a:cubicBezTo>
                  <a:cubicBezTo>
                    <a:pt x="13644" y="6765"/>
                    <a:pt x="18519" y="3541"/>
                    <a:pt x="16894" y="2097"/>
                  </a:cubicBezTo>
                  <a:lnTo>
                    <a:pt x="16894" y="2097"/>
                  </a:lnTo>
                  <a:cubicBezTo>
                    <a:pt x="4927" y="6524"/>
                    <a:pt x="13981" y="20631"/>
                    <a:pt x="11457" y="20631"/>
                  </a:cubicBezTo>
                  <a:cubicBezTo>
                    <a:pt x="11408" y="20631"/>
                    <a:pt x="11355" y="20625"/>
                    <a:pt x="11297" y="20615"/>
                  </a:cubicBezTo>
                  <a:cubicBezTo>
                    <a:pt x="3844" y="16823"/>
                    <a:pt x="7919" y="10273"/>
                    <a:pt x="6268" y="9241"/>
                  </a:cubicBezTo>
                  <a:lnTo>
                    <a:pt x="6268" y="9241"/>
                  </a:lnTo>
                  <a:cubicBezTo>
                    <a:pt x="1780" y="9447"/>
                    <a:pt x="1" y="18345"/>
                    <a:pt x="1368" y="21131"/>
                  </a:cubicBezTo>
                  <a:cubicBezTo>
                    <a:pt x="2425" y="24225"/>
                    <a:pt x="5314" y="26727"/>
                    <a:pt x="8563" y="26933"/>
                  </a:cubicBezTo>
                  <a:cubicBezTo>
                    <a:pt x="6681" y="33304"/>
                    <a:pt x="11968" y="36295"/>
                    <a:pt x="13180" y="37095"/>
                  </a:cubicBezTo>
                  <a:cubicBezTo>
                    <a:pt x="16091" y="38759"/>
                    <a:pt x="18570" y="39338"/>
                    <a:pt x="20584" y="39338"/>
                  </a:cubicBezTo>
                  <a:cubicBezTo>
                    <a:pt x="22940" y="39338"/>
                    <a:pt x="24659" y="38544"/>
                    <a:pt x="25688" y="37766"/>
                  </a:cubicBezTo>
                  <a:cubicBezTo>
                    <a:pt x="27932" y="35831"/>
                    <a:pt x="26101" y="36167"/>
                    <a:pt x="21975" y="35702"/>
                  </a:cubicBezTo>
                  <a:cubicBezTo>
                    <a:pt x="17100" y="35522"/>
                    <a:pt x="14469" y="31086"/>
                    <a:pt x="15991" y="29616"/>
                  </a:cubicBezTo>
                  <a:cubicBezTo>
                    <a:pt x="16201" y="29582"/>
                    <a:pt x="16415" y="29566"/>
                    <a:pt x="16633" y="29566"/>
                  </a:cubicBezTo>
                  <a:cubicBezTo>
                    <a:pt x="19978" y="29566"/>
                    <a:pt x="24301" y="33264"/>
                    <a:pt x="28670" y="33264"/>
                  </a:cubicBezTo>
                  <a:cubicBezTo>
                    <a:pt x="29941" y="33264"/>
                    <a:pt x="31216" y="32951"/>
                    <a:pt x="32471" y="32143"/>
                  </a:cubicBezTo>
                  <a:cubicBezTo>
                    <a:pt x="34277" y="31215"/>
                    <a:pt x="38068" y="28558"/>
                    <a:pt x="36933" y="27759"/>
                  </a:cubicBezTo>
                  <a:lnTo>
                    <a:pt x="36933" y="27759"/>
                  </a:lnTo>
                  <a:cubicBezTo>
                    <a:pt x="35945" y="27884"/>
                    <a:pt x="34966" y="27947"/>
                    <a:pt x="34021" y="27947"/>
                  </a:cubicBezTo>
                  <a:cubicBezTo>
                    <a:pt x="29910" y="27947"/>
                    <a:pt x="26443" y="26752"/>
                    <a:pt x="25688" y="24277"/>
                  </a:cubicBezTo>
                  <a:cubicBezTo>
                    <a:pt x="25424" y="23442"/>
                    <a:pt x="25932" y="23157"/>
                    <a:pt x="26853" y="23157"/>
                  </a:cubicBezTo>
                  <a:cubicBezTo>
                    <a:pt x="28828" y="23157"/>
                    <a:pt x="32703" y="24465"/>
                    <a:pt x="34948" y="24465"/>
                  </a:cubicBezTo>
                  <a:cubicBezTo>
                    <a:pt x="35537" y="24465"/>
                    <a:pt x="36013" y="24375"/>
                    <a:pt x="36314" y="24148"/>
                  </a:cubicBezTo>
                  <a:cubicBezTo>
                    <a:pt x="38816" y="23606"/>
                    <a:pt x="43303" y="19274"/>
                    <a:pt x="41137" y="18500"/>
                  </a:cubicBezTo>
                  <a:lnTo>
                    <a:pt x="41137" y="18500"/>
                  </a:lnTo>
                  <a:cubicBezTo>
                    <a:pt x="39565" y="18986"/>
                    <a:pt x="37927" y="19194"/>
                    <a:pt x="36455" y="19194"/>
                  </a:cubicBezTo>
                  <a:cubicBezTo>
                    <a:pt x="32299" y="19194"/>
                    <a:pt x="29474" y="17531"/>
                    <a:pt x="33245" y="15740"/>
                  </a:cubicBezTo>
                  <a:cubicBezTo>
                    <a:pt x="36340" y="14554"/>
                    <a:pt x="40131" y="15818"/>
                    <a:pt x="42375" y="13006"/>
                  </a:cubicBezTo>
                  <a:cubicBezTo>
                    <a:pt x="43355" y="10453"/>
                    <a:pt x="44696" y="5966"/>
                    <a:pt x="43742" y="4109"/>
                  </a:cubicBezTo>
                  <a:cubicBezTo>
                    <a:pt x="41314" y="2858"/>
                    <a:pt x="38595" y="2047"/>
                    <a:pt x="36153" y="2047"/>
                  </a:cubicBezTo>
                  <a:cubicBezTo>
                    <a:pt x="32654" y="2047"/>
                    <a:pt x="29725" y="3712"/>
                    <a:pt x="29041" y="8132"/>
                  </a:cubicBezTo>
                  <a:cubicBezTo>
                    <a:pt x="28743" y="9270"/>
                    <a:pt x="28120" y="10152"/>
                    <a:pt x="27203" y="10152"/>
                  </a:cubicBezTo>
                  <a:cubicBezTo>
                    <a:pt x="26852" y="10152"/>
                    <a:pt x="26459" y="10023"/>
                    <a:pt x="26024" y="9731"/>
                  </a:cubicBezTo>
                  <a:cubicBezTo>
                    <a:pt x="23651" y="7100"/>
                    <a:pt x="26901" y="3851"/>
                    <a:pt x="27468" y="1065"/>
                  </a:cubicBezTo>
                  <a:cubicBezTo>
                    <a:pt x="27065" y="312"/>
                    <a:pt x="26401" y="0"/>
                    <a:pt x="25606" y="0"/>
                  </a:cubicBezTo>
                  <a:close/>
                </a:path>
              </a:pathLst>
            </a:custGeom>
            <a:solidFill>
              <a:srgbClr val="F7BA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15"/>
            <p:cNvSpPr/>
            <p:nvPr/>
          </p:nvSpPr>
          <p:spPr>
            <a:xfrm>
              <a:off x="4809818" y="3586908"/>
              <a:ext cx="811775" cy="761500"/>
            </a:xfrm>
            <a:custGeom>
              <a:avLst/>
              <a:gdLst/>
              <a:ahLst/>
              <a:cxnLst/>
              <a:rect l="l" t="t" r="r" b="b"/>
              <a:pathLst>
                <a:path w="32471" h="30460" extrusionOk="0">
                  <a:moveTo>
                    <a:pt x="21097" y="0"/>
                  </a:moveTo>
                  <a:lnTo>
                    <a:pt x="21097" y="0"/>
                  </a:lnTo>
                  <a:cubicBezTo>
                    <a:pt x="18312" y="4075"/>
                    <a:pt x="17873" y="9827"/>
                    <a:pt x="20014" y="14675"/>
                  </a:cubicBezTo>
                  <a:cubicBezTo>
                    <a:pt x="17796" y="15759"/>
                    <a:pt x="15114" y="17177"/>
                    <a:pt x="12663" y="18544"/>
                  </a:cubicBezTo>
                  <a:cubicBezTo>
                    <a:pt x="8614" y="14005"/>
                    <a:pt x="8589" y="9827"/>
                    <a:pt x="10007" y="4901"/>
                  </a:cubicBezTo>
                  <a:lnTo>
                    <a:pt x="10007" y="4901"/>
                  </a:lnTo>
                  <a:cubicBezTo>
                    <a:pt x="7841" y="9208"/>
                    <a:pt x="8924" y="14908"/>
                    <a:pt x="12457" y="18647"/>
                  </a:cubicBezTo>
                  <a:cubicBezTo>
                    <a:pt x="10884" y="19524"/>
                    <a:pt x="8769" y="20762"/>
                    <a:pt x="6912" y="21897"/>
                  </a:cubicBezTo>
                  <a:cubicBezTo>
                    <a:pt x="2192" y="20607"/>
                    <a:pt x="26" y="15217"/>
                    <a:pt x="464" y="10446"/>
                  </a:cubicBezTo>
                  <a:lnTo>
                    <a:pt x="464" y="10446"/>
                  </a:lnTo>
                  <a:cubicBezTo>
                    <a:pt x="0" y="10884"/>
                    <a:pt x="284" y="12096"/>
                    <a:pt x="258" y="13231"/>
                  </a:cubicBezTo>
                  <a:cubicBezTo>
                    <a:pt x="568" y="16739"/>
                    <a:pt x="2734" y="20891"/>
                    <a:pt x="6628" y="22052"/>
                  </a:cubicBezTo>
                  <a:cubicBezTo>
                    <a:pt x="6345" y="22464"/>
                    <a:pt x="4153" y="23135"/>
                    <a:pt x="4230" y="23805"/>
                  </a:cubicBezTo>
                  <a:cubicBezTo>
                    <a:pt x="4926" y="23367"/>
                    <a:pt x="6061" y="22671"/>
                    <a:pt x="7170" y="22000"/>
                  </a:cubicBezTo>
                  <a:lnTo>
                    <a:pt x="7170" y="22000"/>
                  </a:lnTo>
                  <a:cubicBezTo>
                    <a:pt x="5519" y="24527"/>
                    <a:pt x="6783" y="29840"/>
                    <a:pt x="9491" y="30459"/>
                  </a:cubicBezTo>
                  <a:cubicBezTo>
                    <a:pt x="5881" y="28138"/>
                    <a:pt x="5287" y="21819"/>
                    <a:pt x="10162" y="20220"/>
                  </a:cubicBezTo>
                  <a:cubicBezTo>
                    <a:pt x="14902" y="21989"/>
                    <a:pt x="18574" y="27881"/>
                    <a:pt x="24211" y="27881"/>
                  </a:cubicBezTo>
                  <a:cubicBezTo>
                    <a:pt x="24248" y="27881"/>
                    <a:pt x="24284" y="27881"/>
                    <a:pt x="24321" y="27880"/>
                  </a:cubicBezTo>
                  <a:cubicBezTo>
                    <a:pt x="18956" y="27236"/>
                    <a:pt x="15397" y="22438"/>
                    <a:pt x="10394" y="20091"/>
                  </a:cubicBezTo>
                  <a:cubicBezTo>
                    <a:pt x="13515" y="18286"/>
                    <a:pt x="16816" y="16507"/>
                    <a:pt x="20246" y="14804"/>
                  </a:cubicBezTo>
                  <a:lnTo>
                    <a:pt x="21871" y="14005"/>
                  </a:lnTo>
                  <a:cubicBezTo>
                    <a:pt x="24118" y="15173"/>
                    <a:pt x="27476" y="18015"/>
                    <a:pt x="30159" y="18015"/>
                  </a:cubicBezTo>
                  <a:cubicBezTo>
                    <a:pt x="30617" y="18015"/>
                    <a:pt x="31055" y="17932"/>
                    <a:pt x="31465" y="17745"/>
                  </a:cubicBezTo>
                  <a:lnTo>
                    <a:pt x="31465" y="17745"/>
                  </a:lnTo>
                  <a:cubicBezTo>
                    <a:pt x="31199" y="17778"/>
                    <a:pt x="30936" y="17794"/>
                    <a:pt x="30677" y="17794"/>
                  </a:cubicBezTo>
                  <a:cubicBezTo>
                    <a:pt x="27570" y="17794"/>
                    <a:pt x="24936" y="15495"/>
                    <a:pt x="22103" y="13876"/>
                  </a:cubicBezTo>
                  <a:cubicBezTo>
                    <a:pt x="25224" y="12380"/>
                    <a:pt x="31671" y="9053"/>
                    <a:pt x="32471" y="6061"/>
                  </a:cubicBezTo>
                  <a:lnTo>
                    <a:pt x="32471" y="6061"/>
                  </a:lnTo>
                  <a:cubicBezTo>
                    <a:pt x="31052" y="8176"/>
                    <a:pt x="28912" y="9904"/>
                    <a:pt x="26539" y="11297"/>
                  </a:cubicBezTo>
                  <a:cubicBezTo>
                    <a:pt x="25966" y="10495"/>
                    <a:pt x="28283" y="4708"/>
                    <a:pt x="28085" y="4708"/>
                  </a:cubicBezTo>
                  <a:cubicBezTo>
                    <a:pt x="28060" y="4708"/>
                    <a:pt x="27995" y="4799"/>
                    <a:pt x="27880" y="5004"/>
                  </a:cubicBezTo>
                  <a:cubicBezTo>
                    <a:pt x="24037" y="12432"/>
                    <a:pt x="30201" y="9904"/>
                    <a:pt x="20194" y="14572"/>
                  </a:cubicBezTo>
                  <a:cubicBezTo>
                    <a:pt x="17770" y="9208"/>
                    <a:pt x="19034" y="4256"/>
                    <a:pt x="21097" y="0"/>
                  </a:cubicBezTo>
                  <a:close/>
                </a:path>
              </a:pathLst>
            </a:custGeom>
            <a:solidFill>
              <a:srgbClr val="764B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" name="Google Shape;65;p15"/>
          <p:cNvGrpSpPr/>
          <p:nvPr/>
        </p:nvGrpSpPr>
        <p:grpSpPr>
          <a:xfrm rot="10800000" flipH="1">
            <a:off x="-453915" y="1038775"/>
            <a:ext cx="1609503" cy="1293171"/>
            <a:chOff x="4649450" y="3527425"/>
            <a:chExt cx="1224050" cy="983475"/>
          </a:xfrm>
        </p:grpSpPr>
        <p:sp>
          <p:nvSpPr>
            <p:cNvPr id="66" name="Google Shape;66;p15"/>
            <p:cNvSpPr/>
            <p:nvPr/>
          </p:nvSpPr>
          <p:spPr>
            <a:xfrm>
              <a:off x="4649450" y="4150450"/>
              <a:ext cx="456475" cy="168275"/>
            </a:xfrm>
            <a:custGeom>
              <a:avLst/>
              <a:gdLst/>
              <a:ahLst/>
              <a:cxnLst/>
              <a:rect l="l" t="t" r="r" b="b"/>
              <a:pathLst>
                <a:path w="18259" h="6731" extrusionOk="0">
                  <a:moveTo>
                    <a:pt x="14506" y="1"/>
                  </a:moveTo>
                  <a:lnTo>
                    <a:pt x="14454" y="52"/>
                  </a:lnTo>
                  <a:cubicBezTo>
                    <a:pt x="10483" y="3121"/>
                    <a:pt x="5815" y="5107"/>
                    <a:pt x="888" y="5855"/>
                  </a:cubicBezTo>
                  <a:cubicBezTo>
                    <a:pt x="21" y="6472"/>
                    <a:pt x="0" y="6730"/>
                    <a:pt x="534" y="6730"/>
                  </a:cubicBezTo>
                  <a:cubicBezTo>
                    <a:pt x="3080" y="6730"/>
                    <a:pt x="18259" y="854"/>
                    <a:pt x="14506" y="1"/>
                  </a:cubicBezTo>
                  <a:close/>
                </a:path>
              </a:pathLst>
            </a:custGeom>
            <a:solidFill>
              <a:srgbClr val="764B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15"/>
            <p:cNvSpPr/>
            <p:nvPr/>
          </p:nvSpPr>
          <p:spPr>
            <a:xfrm>
              <a:off x="4756075" y="3527425"/>
              <a:ext cx="1117425" cy="983475"/>
            </a:xfrm>
            <a:custGeom>
              <a:avLst/>
              <a:gdLst/>
              <a:ahLst/>
              <a:cxnLst/>
              <a:rect l="l" t="t" r="r" b="b"/>
              <a:pathLst>
                <a:path w="44697" h="39339" extrusionOk="0">
                  <a:moveTo>
                    <a:pt x="36379" y="5979"/>
                  </a:moveTo>
                  <a:cubicBezTo>
                    <a:pt x="37626" y="5979"/>
                    <a:pt x="37864" y="7555"/>
                    <a:pt x="35747" y="9035"/>
                  </a:cubicBezTo>
                  <a:cubicBezTo>
                    <a:pt x="35259" y="9350"/>
                    <a:pt x="34824" y="9486"/>
                    <a:pt x="34473" y="9486"/>
                  </a:cubicBezTo>
                  <a:cubicBezTo>
                    <a:pt x="33357" y="9486"/>
                    <a:pt x="33082" y="8112"/>
                    <a:pt x="34612" y="6739"/>
                  </a:cubicBezTo>
                  <a:cubicBezTo>
                    <a:pt x="35297" y="6203"/>
                    <a:pt x="35910" y="5979"/>
                    <a:pt x="36379" y="5979"/>
                  </a:cubicBezTo>
                  <a:close/>
                  <a:moveTo>
                    <a:pt x="21172" y="10001"/>
                  </a:moveTo>
                  <a:cubicBezTo>
                    <a:pt x="21224" y="10001"/>
                    <a:pt x="21276" y="10006"/>
                    <a:pt x="21330" y="10015"/>
                  </a:cubicBezTo>
                  <a:cubicBezTo>
                    <a:pt x="22725" y="10339"/>
                    <a:pt x="21930" y="14441"/>
                    <a:pt x="20363" y="14441"/>
                  </a:cubicBezTo>
                  <a:cubicBezTo>
                    <a:pt x="20308" y="14441"/>
                    <a:pt x="20252" y="14435"/>
                    <a:pt x="20195" y="14425"/>
                  </a:cubicBezTo>
                  <a:cubicBezTo>
                    <a:pt x="18771" y="14125"/>
                    <a:pt x="19573" y="10001"/>
                    <a:pt x="21172" y="10001"/>
                  </a:cubicBezTo>
                  <a:close/>
                  <a:moveTo>
                    <a:pt x="19764" y="21596"/>
                  </a:moveTo>
                  <a:cubicBezTo>
                    <a:pt x="20187" y="21596"/>
                    <a:pt x="20679" y="21690"/>
                    <a:pt x="21227" y="21904"/>
                  </a:cubicBezTo>
                  <a:cubicBezTo>
                    <a:pt x="23760" y="23171"/>
                    <a:pt x="23321" y="25199"/>
                    <a:pt x="21380" y="25199"/>
                  </a:cubicBezTo>
                  <a:cubicBezTo>
                    <a:pt x="20950" y="25199"/>
                    <a:pt x="20447" y="25099"/>
                    <a:pt x="19885" y="24870"/>
                  </a:cubicBezTo>
                  <a:cubicBezTo>
                    <a:pt x="17338" y="23618"/>
                    <a:pt x="17796" y="21596"/>
                    <a:pt x="19764" y="21596"/>
                  </a:cubicBezTo>
                  <a:close/>
                  <a:moveTo>
                    <a:pt x="24182" y="26162"/>
                  </a:moveTo>
                  <a:cubicBezTo>
                    <a:pt x="24978" y="26162"/>
                    <a:pt x="26067" y="26763"/>
                    <a:pt x="25869" y="27630"/>
                  </a:cubicBezTo>
                  <a:cubicBezTo>
                    <a:pt x="25759" y="27880"/>
                    <a:pt x="25466" y="27993"/>
                    <a:pt x="25120" y="27993"/>
                  </a:cubicBezTo>
                  <a:cubicBezTo>
                    <a:pt x="24325" y="27993"/>
                    <a:pt x="23247" y="27401"/>
                    <a:pt x="23445" y="26521"/>
                  </a:cubicBezTo>
                  <a:cubicBezTo>
                    <a:pt x="23553" y="26273"/>
                    <a:pt x="23840" y="26162"/>
                    <a:pt x="24182" y="26162"/>
                  </a:cubicBezTo>
                  <a:close/>
                  <a:moveTo>
                    <a:pt x="25606" y="0"/>
                  </a:moveTo>
                  <a:cubicBezTo>
                    <a:pt x="22588" y="0"/>
                    <a:pt x="17675" y="4496"/>
                    <a:pt x="17900" y="6456"/>
                  </a:cubicBezTo>
                  <a:cubicBezTo>
                    <a:pt x="16987" y="8479"/>
                    <a:pt x="18562" y="15892"/>
                    <a:pt x="17553" y="15892"/>
                  </a:cubicBezTo>
                  <a:cubicBezTo>
                    <a:pt x="17250" y="15892"/>
                    <a:pt x="16715" y="15226"/>
                    <a:pt x="15811" y="13548"/>
                  </a:cubicBezTo>
                  <a:cubicBezTo>
                    <a:pt x="13644" y="6765"/>
                    <a:pt x="18519" y="3541"/>
                    <a:pt x="16894" y="2097"/>
                  </a:cubicBezTo>
                  <a:lnTo>
                    <a:pt x="16894" y="2097"/>
                  </a:lnTo>
                  <a:cubicBezTo>
                    <a:pt x="4927" y="6524"/>
                    <a:pt x="13981" y="20631"/>
                    <a:pt x="11457" y="20631"/>
                  </a:cubicBezTo>
                  <a:cubicBezTo>
                    <a:pt x="11408" y="20631"/>
                    <a:pt x="11355" y="20625"/>
                    <a:pt x="11297" y="20615"/>
                  </a:cubicBezTo>
                  <a:cubicBezTo>
                    <a:pt x="3844" y="16823"/>
                    <a:pt x="7919" y="10273"/>
                    <a:pt x="6268" y="9241"/>
                  </a:cubicBezTo>
                  <a:lnTo>
                    <a:pt x="6268" y="9241"/>
                  </a:lnTo>
                  <a:cubicBezTo>
                    <a:pt x="1780" y="9447"/>
                    <a:pt x="1" y="18345"/>
                    <a:pt x="1368" y="21131"/>
                  </a:cubicBezTo>
                  <a:cubicBezTo>
                    <a:pt x="2425" y="24225"/>
                    <a:pt x="5314" y="26727"/>
                    <a:pt x="8563" y="26933"/>
                  </a:cubicBezTo>
                  <a:cubicBezTo>
                    <a:pt x="6681" y="33304"/>
                    <a:pt x="11968" y="36295"/>
                    <a:pt x="13180" y="37095"/>
                  </a:cubicBezTo>
                  <a:cubicBezTo>
                    <a:pt x="16091" y="38759"/>
                    <a:pt x="18570" y="39338"/>
                    <a:pt x="20584" y="39338"/>
                  </a:cubicBezTo>
                  <a:cubicBezTo>
                    <a:pt x="22940" y="39338"/>
                    <a:pt x="24659" y="38544"/>
                    <a:pt x="25688" y="37766"/>
                  </a:cubicBezTo>
                  <a:cubicBezTo>
                    <a:pt x="27932" y="35831"/>
                    <a:pt x="26101" y="36167"/>
                    <a:pt x="21975" y="35702"/>
                  </a:cubicBezTo>
                  <a:cubicBezTo>
                    <a:pt x="17100" y="35522"/>
                    <a:pt x="14469" y="31086"/>
                    <a:pt x="15991" y="29616"/>
                  </a:cubicBezTo>
                  <a:cubicBezTo>
                    <a:pt x="16201" y="29582"/>
                    <a:pt x="16415" y="29566"/>
                    <a:pt x="16633" y="29566"/>
                  </a:cubicBezTo>
                  <a:cubicBezTo>
                    <a:pt x="19978" y="29566"/>
                    <a:pt x="24301" y="33264"/>
                    <a:pt x="28670" y="33264"/>
                  </a:cubicBezTo>
                  <a:cubicBezTo>
                    <a:pt x="29941" y="33264"/>
                    <a:pt x="31216" y="32951"/>
                    <a:pt x="32471" y="32143"/>
                  </a:cubicBezTo>
                  <a:cubicBezTo>
                    <a:pt x="34277" y="31215"/>
                    <a:pt x="38068" y="28558"/>
                    <a:pt x="36933" y="27759"/>
                  </a:cubicBezTo>
                  <a:lnTo>
                    <a:pt x="36933" y="27759"/>
                  </a:lnTo>
                  <a:cubicBezTo>
                    <a:pt x="35945" y="27884"/>
                    <a:pt x="34966" y="27947"/>
                    <a:pt x="34021" y="27947"/>
                  </a:cubicBezTo>
                  <a:cubicBezTo>
                    <a:pt x="29910" y="27947"/>
                    <a:pt x="26443" y="26752"/>
                    <a:pt x="25688" y="24277"/>
                  </a:cubicBezTo>
                  <a:cubicBezTo>
                    <a:pt x="25424" y="23442"/>
                    <a:pt x="25932" y="23157"/>
                    <a:pt x="26853" y="23157"/>
                  </a:cubicBezTo>
                  <a:cubicBezTo>
                    <a:pt x="28828" y="23157"/>
                    <a:pt x="32703" y="24465"/>
                    <a:pt x="34948" y="24465"/>
                  </a:cubicBezTo>
                  <a:cubicBezTo>
                    <a:pt x="35537" y="24465"/>
                    <a:pt x="36013" y="24375"/>
                    <a:pt x="36314" y="24148"/>
                  </a:cubicBezTo>
                  <a:cubicBezTo>
                    <a:pt x="38816" y="23606"/>
                    <a:pt x="43303" y="19274"/>
                    <a:pt x="41137" y="18500"/>
                  </a:cubicBezTo>
                  <a:lnTo>
                    <a:pt x="41137" y="18500"/>
                  </a:lnTo>
                  <a:cubicBezTo>
                    <a:pt x="39565" y="18986"/>
                    <a:pt x="37927" y="19194"/>
                    <a:pt x="36455" y="19194"/>
                  </a:cubicBezTo>
                  <a:cubicBezTo>
                    <a:pt x="32299" y="19194"/>
                    <a:pt x="29474" y="17531"/>
                    <a:pt x="33245" y="15740"/>
                  </a:cubicBezTo>
                  <a:cubicBezTo>
                    <a:pt x="36340" y="14554"/>
                    <a:pt x="40131" y="15818"/>
                    <a:pt x="42375" y="13006"/>
                  </a:cubicBezTo>
                  <a:cubicBezTo>
                    <a:pt x="43355" y="10453"/>
                    <a:pt x="44696" y="5966"/>
                    <a:pt x="43742" y="4109"/>
                  </a:cubicBezTo>
                  <a:cubicBezTo>
                    <a:pt x="41314" y="2858"/>
                    <a:pt x="38595" y="2047"/>
                    <a:pt x="36153" y="2047"/>
                  </a:cubicBezTo>
                  <a:cubicBezTo>
                    <a:pt x="32654" y="2047"/>
                    <a:pt x="29725" y="3712"/>
                    <a:pt x="29041" y="8132"/>
                  </a:cubicBezTo>
                  <a:cubicBezTo>
                    <a:pt x="28743" y="9270"/>
                    <a:pt x="28120" y="10152"/>
                    <a:pt x="27203" y="10152"/>
                  </a:cubicBezTo>
                  <a:cubicBezTo>
                    <a:pt x="26852" y="10152"/>
                    <a:pt x="26459" y="10023"/>
                    <a:pt x="26024" y="9731"/>
                  </a:cubicBezTo>
                  <a:cubicBezTo>
                    <a:pt x="23651" y="7100"/>
                    <a:pt x="26901" y="3851"/>
                    <a:pt x="27468" y="1065"/>
                  </a:cubicBezTo>
                  <a:cubicBezTo>
                    <a:pt x="27065" y="312"/>
                    <a:pt x="26401" y="0"/>
                    <a:pt x="25606" y="0"/>
                  </a:cubicBezTo>
                  <a:close/>
                </a:path>
              </a:pathLst>
            </a:custGeom>
            <a:solidFill>
              <a:srgbClr val="F7BA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15"/>
            <p:cNvSpPr/>
            <p:nvPr/>
          </p:nvSpPr>
          <p:spPr>
            <a:xfrm>
              <a:off x="4841875" y="3612075"/>
              <a:ext cx="811775" cy="761500"/>
            </a:xfrm>
            <a:custGeom>
              <a:avLst/>
              <a:gdLst/>
              <a:ahLst/>
              <a:cxnLst/>
              <a:rect l="l" t="t" r="r" b="b"/>
              <a:pathLst>
                <a:path w="32471" h="30460" extrusionOk="0">
                  <a:moveTo>
                    <a:pt x="21097" y="0"/>
                  </a:moveTo>
                  <a:lnTo>
                    <a:pt x="21097" y="0"/>
                  </a:lnTo>
                  <a:cubicBezTo>
                    <a:pt x="18312" y="4075"/>
                    <a:pt x="17873" y="9827"/>
                    <a:pt x="20014" y="14675"/>
                  </a:cubicBezTo>
                  <a:cubicBezTo>
                    <a:pt x="17796" y="15759"/>
                    <a:pt x="15114" y="17177"/>
                    <a:pt x="12663" y="18544"/>
                  </a:cubicBezTo>
                  <a:cubicBezTo>
                    <a:pt x="8614" y="14005"/>
                    <a:pt x="8589" y="9827"/>
                    <a:pt x="10007" y="4901"/>
                  </a:cubicBezTo>
                  <a:lnTo>
                    <a:pt x="10007" y="4901"/>
                  </a:lnTo>
                  <a:cubicBezTo>
                    <a:pt x="7841" y="9208"/>
                    <a:pt x="8924" y="14908"/>
                    <a:pt x="12457" y="18647"/>
                  </a:cubicBezTo>
                  <a:cubicBezTo>
                    <a:pt x="10884" y="19524"/>
                    <a:pt x="8769" y="20762"/>
                    <a:pt x="6912" y="21897"/>
                  </a:cubicBezTo>
                  <a:cubicBezTo>
                    <a:pt x="2192" y="20607"/>
                    <a:pt x="26" y="15217"/>
                    <a:pt x="464" y="10446"/>
                  </a:cubicBezTo>
                  <a:lnTo>
                    <a:pt x="464" y="10446"/>
                  </a:lnTo>
                  <a:cubicBezTo>
                    <a:pt x="0" y="10884"/>
                    <a:pt x="284" y="12096"/>
                    <a:pt x="258" y="13231"/>
                  </a:cubicBezTo>
                  <a:cubicBezTo>
                    <a:pt x="568" y="16739"/>
                    <a:pt x="2734" y="20891"/>
                    <a:pt x="6628" y="22052"/>
                  </a:cubicBezTo>
                  <a:cubicBezTo>
                    <a:pt x="6345" y="22464"/>
                    <a:pt x="4153" y="23135"/>
                    <a:pt x="4230" y="23805"/>
                  </a:cubicBezTo>
                  <a:cubicBezTo>
                    <a:pt x="4926" y="23367"/>
                    <a:pt x="6061" y="22671"/>
                    <a:pt x="7170" y="22000"/>
                  </a:cubicBezTo>
                  <a:lnTo>
                    <a:pt x="7170" y="22000"/>
                  </a:lnTo>
                  <a:cubicBezTo>
                    <a:pt x="5519" y="24527"/>
                    <a:pt x="6783" y="29840"/>
                    <a:pt x="9491" y="30459"/>
                  </a:cubicBezTo>
                  <a:cubicBezTo>
                    <a:pt x="5881" y="28138"/>
                    <a:pt x="5287" y="21819"/>
                    <a:pt x="10162" y="20220"/>
                  </a:cubicBezTo>
                  <a:cubicBezTo>
                    <a:pt x="14902" y="21989"/>
                    <a:pt x="18574" y="27881"/>
                    <a:pt x="24211" y="27881"/>
                  </a:cubicBezTo>
                  <a:cubicBezTo>
                    <a:pt x="24248" y="27881"/>
                    <a:pt x="24284" y="27881"/>
                    <a:pt x="24321" y="27880"/>
                  </a:cubicBezTo>
                  <a:cubicBezTo>
                    <a:pt x="18956" y="27236"/>
                    <a:pt x="15397" y="22438"/>
                    <a:pt x="10394" y="20091"/>
                  </a:cubicBezTo>
                  <a:cubicBezTo>
                    <a:pt x="13515" y="18286"/>
                    <a:pt x="16816" y="16507"/>
                    <a:pt x="20246" y="14804"/>
                  </a:cubicBezTo>
                  <a:lnTo>
                    <a:pt x="21871" y="14005"/>
                  </a:lnTo>
                  <a:cubicBezTo>
                    <a:pt x="24118" y="15173"/>
                    <a:pt x="27476" y="18015"/>
                    <a:pt x="30159" y="18015"/>
                  </a:cubicBezTo>
                  <a:cubicBezTo>
                    <a:pt x="30617" y="18015"/>
                    <a:pt x="31055" y="17932"/>
                    <a:pt x="31465" y="17745"/>
                  </a:cubicBezTo>
                  <a:lnTo>
                    <a:pt x="31465" y="17745"/>
                  </a:lnTo>
                  <a:cubicBezTo>
                    <a:pt x="31199" y="17778"/>
                    <a:pt x="30936" y="17794"/>
                    <a:pt x="30677" y="17794"/>
                  </a:cubicBezTo>
                  <a:cubicBezTo>
                    <a:pt x="27570" y="17794"/>
                    <a:pt x="24936" y="15495"/>
                    <a:pt x="22103" y="13876"/>
                  </a:cubicBezTo>
                  <a:cubicBezTo>
                    <a:pt x="25224" y="12380"/>
                    <a:pt x="31671" y="9053"/>
                    <a:pt x="32471" y="6061"/>
                  </a:cubicBezTo>
                  <a:lnTo>
                    <a:pt x="32471" y="6061"/>
                  </a:lnTo>
                  <a:cubicBezTo>
                    <a:pt x="31052" y="8176"/>
                    <a:pt x="28912" y="9904"/>
                    <a:pt x="26539" y="11297"/>
                  </a:cubicBezTo>
                  <a:cubicBezTo>
                    <a:pt x="25966" y="10495"/>
                    <a:pt x="28283" y="4708"/>
                    <a:pt x="28085" y="4708"/>
                  </a:cubicBezTo>
                  <a:cubicBezTo>
                    <a:pt x="28060" y="4708"/>
                    <a:pt x="27995" y="4799"/>
                    <a:pt x="27880" y="5004"/>
                  </a:cubicBezTo>
                  <a:cubicBezTo>
                    <a:pt x="24037" y="12432"/>
                    <a:pt x="30201" y="9904"/>
                    <a:pt x="20194" y="14572"/>
                  </a:cubicBezTo>
                  <a:cubicBezTo>
                    <a:pt x="17770" y="9208"/>
                    <a:pt x="19034" y="4256"/>
                    <a:pt x="21097" y="0"/>
                  </a:cubicBezTo>
                  <a:close/>
                </a:path>
              </a:pathLst>
            </a:custGeom>
            <a:solidFill>
              <a:srgbClr val="764B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9" name="Google Shape;69;p15"/>
          <p:cNvSpPr/>
          <p:nvPr/>
        </p:nvSpPr>
        <p:spPr>
          <a:xfrm rot="10800000" flipH="1">
            <a:off x="-150392" y="-184235"/>
            <a:ext cx="1389434" cy="1882068"/>
          </a:xfrm>
          <a:custGeom>
            <a:avLst/>
            <a:gdLst/>
            <a:ahLst/>
            <a:cxnLst/>
            <a:rect l="l" t="t" r="r" b="b"/>
            <a:pathLst>
              <a:path w="29738" h="40284" extrusionOk="0">
                <a:moveTo>
                  <a:pt x="20659" y="0"/>
                </a:moveTo>
                <a:cubicBezTo>
                  <a:pt x="17022" y="4411"/>
                  <a:pt x="13953" y="10291"/>
                  <a:pt x="14882" y="16326"/>
                </a:cubicBezTo>
                <a:lnTo>
                  <a:pt x="14701" y="16584"/>
                </a:lnTo>
                <a:cubicBezTo>
                  <a:pt x="14340" y="17177"/>
                  <a:pt x="13979" y="17770"/>
                  <a:pt x="13669" y="18389"/>
                </a:cubicBezTo>
                <a:cubicBezTo>
                  <a:pt x="13205" y="13308"/>
                  <a:pt x="12406" y="8228"/>
                  <a:pt x="11271" y="3250"/>
                </a:cubicBezTo>
                <a:lnTo>
                  <a:pt x="11271" y="3250"/>
                </a:lnTo>
                <a:cubicBezTo>
                  <a:pt x="9698" y="8486"/>
                  <a:pt x="10497" y="14185"/>
                  <a:pt x="13463" y="18776"/>
                </a:cubicBezTo>
                <a:cubicBezTo>
                  <a:pt x="12844" y="19988"/>
                  <a:pt x="12303" y="21200"/>
                  <a:pt x="11813" y="22490"/>
                </a:cubicBezTo>
                <a:cubicBezTo>
                  <a:pt x="10342" y="17693"/>
                  <a:pt x="8150" y="12354"/>
                  <a:pt x="4540" y="8743"/>
                </a:cubicBezTo>
                <a:lnTo>
                  <a:pt x="4540" y="8743"/>
                </a:lnTo>
                <a:cubicBezTo>
                  <a:pt x="6551" y="13412"/>
                  <a:pt x="7634" y="19086"/>
                  <a:pt x="11658" y="22928"/>
                </a:cubicBezTo>
                <a:cubicBezTo>
                  <a:pt x="11451" y="23444"/>
                  <a:pt x="11271" y="23960"/>
                  <a:pt x="11116" y="24502"/>
                </a:cubicBezTo>
                <a:cubicBezTo>
                  <a:pt x="7067" y="22206"/>
                  <a:pt x="4978" y="18183"/>
                  <a:pt x="2579" y="14495"/>
                </a:cubicBezTo>
                <a:lnTo>
                  <a:pt x="2579" y="14495"/>
                </a:lnTo>
                <a:cubicBezTo>
                  <a:pt x="3559" y="18802"/>
                  <a:pt x="5571" y="24579"/>
                  <a:pt x="10884" y="25250"/>
                </a:cubicBezTo>
                <a:cubicBezTo>
                  <a:pt x="10729" y="25765"/>
                  <a:pt x="10652" y="25997"/>
                  <a:pt x="10420" y="26926"/>
                </a:cubicBezTo>
                <a:cubicBezTo>
                  <a:pt x="6758" y="25688"/>
                  <a:pt x="2786" y="24553"/>
                  <a:pt x="0" y="21226"/>
                </a:cubicBezTo>
                <a:lnTo>
                  <a:pt x="0" y="21226"/>
                </a:lnTo>
                <a:cubicBezTo>
                  <a:pt x="136" y="25466"/>
                  <a:pt x="4517" y="27533"/>
                  <a:pt x="8624" y="27533"/>
                </a:cubicBezTo>
                <a:cubicBezTo>
                  <a:pt x="9188" y="27533"/>
                  <a:pt x="9748" y="27494"/>
                  <a:pt x="10291" y="27416"/>
                </a:cubicBezTo>
                <a:lnTo>
                  <a:pt x="10291" y="27416"/>
                </a:lnTo>
                <a:cubicBezTo>
                  <a:pt x="10162" y="27932"/>
                  <a:pt x="10033" y="28422"/>
                  <a:pt x="9930" y="28938"/>
                </a:cubicBezTo>
                <a:cubicBezTo>
                  <a:pt x="7962" y="29088"/>
                  <a:pt x="5995" y="29292"/>
                  <a:pt x="3944" y="29292"/>
                </a:cubicBezTo>
                <a:cubicBezTo>
                  <a:pt x="2822" y="29292"/>
                  <a:pt x="1676" y="29231"/>
                  <a:pt x="490" y="29067"/>
                </a:cubicBezTo>
                <a:lnTo>
                  <a:pt x="490" y="29067"/>
                </a:lnTo>
                <a:cubicBezTo>
                  <a:pt x="1849" y="30026"/>
                  <a:pt x="3422" y="30331"/>
                  <a:pt x="5062" y="30331"/>
                </a:cubicBezTo>
                <a:cubicBezTo>
                  <a:pt x="6596" y="30331"/>
                  <a:pt x="8190" y="30064"/>
                  <a:pt x="9723" y="29814"/>
                </a:cubicBezTo>
                <a:lnTo>
                  <a:pt x="9723" y="29814"/>
                </a:lnTo>
                <a:cubicBezTo>
                  <a:pt x="9620" y="30253"/>
                  <a:pt x="9543" y="30666"/>
                  <a:pt x="9466" y="31104"/>
                </a:cubicBezTo>
                <a:cubicBezTo>
                  <a:pt x="6912" y="31517"/>
                  <a:pt x="4617" y="33245"/>
                  <a:pt x="1960" y="34122"/>
                </a:cubicBezTo>
                <a:cubicBezTo>
                  <a:pt x="2357" y="34238"/>
                  <a:pt x="2774" y="34290"/>
                  <a:pt x="3202" y="34290"/>
                </a:cubicBezTo>
                <a:cubicBezTo>
                  <a:pt x="5248" y="34290"/>
                  <a:pt x="7562" y="33085"/>
                  <a:pt x="9311" y="31826"/>
                </a:cubicBezTo>
                <a:lnTo>
                  <a:pt x="9311" y="31826"/>
                </a:lnTo>
                <a:cubicBezTo>
                  <a:pt x="8167" y="38164"/>
                  <a:pt x="7894" y="40283"/>
                  <a:pt x="8013" y="40283"/>
                </a:cubicBezTo>
                <a:cubicBezTo>
                  <a:pt x="8206" y="40283"/>
                  <a:pt x="9423" y="34747"/>
                  <a:pt x="9646" y="32548"/>
                </a:cubicBezTo>
                <a:cubicBezTo>
                  <a:pt x="10136" y="34431"/>
                  <a:pt x="11967" y="36881"/>
                  <a:pt x="14159" y="36984"/>
                </a:cubicBezTo>
                <a:cubicBezTo>
                  <a:pt x="12483" y="35592"/>
                  <a:pt x="12122" y="32780"/>
                  <a:pt x="9852" y="31491"/>
                </a:cubicBezTo>
                <a:cubicBezTo>
                  <a:pt x="9956" y="30949"/>
                  <a:pt x="10059" y="30382"/>
                  <a:pt x="10188" y="29814"/>
                </a:cubicBezTo>
                <a:cubicBezTo>
                  <a:pt x="11451" y="32445"/>
                  <a:pt x="15681" y="33941"/>
                  <a:pt x="18415" y="34508"/>
                </a:cubicBezTo>
                <a:cubicBezTo>
                  <a:pt x="15733" y="33116"/>
                  <a:pt x="13747" y="29557"/>
                  <a:pt x="10368" y="29067"/>
                </a:cubicBezTo>
                <a:cubicBezTo>
                  <a:pt x="10471" y="28499"/>
                  <a:pt x="10626" y="27958"/>
                  <a:pt x="10755" y="27416"/>
                </a:cubicBezTo>
                <a:cubicBezTo>
                  <a:pt x="13341" y="28949"/>
                  <a:pt x="16615" y="30151"/>
                  <a:pt x="19857" y="30151"/>
                </a:cubicBezTo>
                <a:cubicBezTo>
                  <a:pt x="21141" y="30151"/>
                  <a:pt x="22421" y="29963"/>
                  <a:pt x="23650" y="29531"/>
                </a:cubicBezTo>
                <a:lnTo>
                  <a:pt x="23650" y="29531"/>
                </a:lnTo>
                <a:cubicBezTo>
                  <a:pt x="23516" y="29538"/>
                  <a:pt x="23382" y="29542"/>
                  <a:pt x="23248" y="29542"/>
                </a:cubicBezTo>
                <a:cubicBezTo>
                  <a:pt x="19522" y="29542"/>
                  <a:pt x="15846" y="26761"/>
                  <a:pt x="11908" y="26761"/>
                </a:cubicBezTo>
                <a:cubicBezTo>
                  <a:pt x="11577" y="26761"/>
                  <a:pt x="11245" y="26780"/>
                  <a:pt x="10910" y="26823"/>
                </a:cubicBezTo>
                <a:cubicBezTo>
                  <a:pt x="11013" y="26359"/>
                  <a:pt x="11142" y="25894"/>
                  <a:pt x="11400" y="25017"/>
                </a:cubicBezTo>
                <a:cubicBezTo>
                  <a:pt x="14088" y="25693"/>
                  <a:pt x="17223" y="26342"/>
                  <a:pt x="19887" y="26342"/>
                </a:cubicBezTo>
                <a:cubicBezTo>
                  <a:pt x="21696" y="26342"/>
                  <a:pt x="23288" y="26042"/>
                  <a:pt x="24373" y="25250"/>
                </a:cubicBezTo>
                <a:lnTo>
                  <a:pt x="24373" y="25250"/>
                </a:lnTo>
                <a:cubicBezTo>
                  <a:pt x="23649" y="25368"/>
                  <a:pt x="22922" y="25416"/>
                  <a:pt x="22193" y="25416"/>
                </a:cubicBezTo>
                <a:cubicBezTo>
                  <a:pt x="19226" y="25416"/>
                  <a:pt x="16227" y="24628"/>
                  <a:pt x="13264" y="24628"/>
                </a:cubicBezTo>
                <a:cubicBezTo>
                  <a:pt x="12675" y="24628"/>
                  <a:pt x="12088" y="24659"/>
                  <a:pt x="11503" y="24734"/>
                </a:cubicBezTo>
                <a:cubicBezTo>
                  <a:pt x="11684" y="24141"/>
                  <a:pt x="11890" y="23547"/>
                  <a:pt x="12096" y="22954"/>
                </a:cubicBezTo>
                <a:cubicBezTo>
                  <a:pt x="13934" y="23651"/>
                  <a:pt x="15855" y="23994"/>
                  <a:pt x="17767" y="23994"/>
                </a:cubicBezTo>
                <a:cubicBezTo>
                  <a:pt x="20523" y="23994"/>
                  <a:pt x="23262" y="23282"/>
                  <a:pt x="25714" y="21897"/>
                </a:cubicBezTo>
                <a:lnTo>
                  <a:pt x="25714" y="21897"/>
                </a:lnTo>
                <a:cubicBezTo>
                  <a:pt x="24100" y="22475"/>
                  <a:pt x="22386" y="22662"/>
                  <a:pt x="20631" y="22662"/>
                </a:cubicBezTo>
                <a:cubicBezTo>
                  <a:pt x="17926" y="22662"/>
                  <a:pt x="15122" y="22218"/>
                  <a:pt x="12431" y="22077"/>
                </a:cubicBezTo>
                <a:cubicBezTo>
                  <a:pt x="12793" y="21175"/>
                  <a:pt x="12844" y="21020"/>
                  <a:pt x="13566" y="19524"/>
                </a:cubicBezTo>
                <a:cubicBezTo>
                  <a:pt x="14461" y="19680"/>
                  <a:pt x="15415" y="19765"/>
                  <a:pt x="16388" y="19765"/>
                </a:cubicBezTo>
                <a:cubicBezTo>
                  <a:pt x="20240" y="19765"/>
                  <a:pt x="24403" y="18438"/>
                  <a:pt x="26462" y="14959"/>
                </a:cubicBezTo>
                <a:lnTo>
                  <a:pt x="26462" y="14959"/>
                </a:lnTo>
                <a:cubicBezTo>
                  <a:pt x="22722" y="17744"/>
                  <a:pt x="17925" y="17744"/>
                  <a:pt x="13747" y="19137"/>
                </a:cubicBezTo>
                <a:cubicBezTo>
                  <a:pt x="14211" y="18234"/>
                  <a:pt x="14701" y="17332"/>
                  <a:pt x="15268" y="16481"/>
                </a:cubicBezTo>
                <a:cubicBezTo>
                  <a:pt x="21071" y="15526"/>
                  <a:pt x="27983" y="10936"/>
                  <a:pt x="29221" y="7841"/>
                </a:cubicBezTo>
                <a:lnTo>
                  <a:pt x="29221" y="7841"/>
                </a:lnTo>
                <a:cubicBezTo>
                  <a:pt x="25121" y="10858"/>
                  <a:pt x="20194" y="13360"/>
                  <a:pt x="15630" y="16016"/>
                </a:cubicBezTo>
                <a:cubicBezTo>
                  <a:pt x="18931" y="11271"/>
                  <a:pt x="28731" y="5829"/>
                  <a:pt x="29737" y="1032"/>
                </a:cubicBezTo>
                <a:lnTo>
                  <a:pt x="29737" y="1032"/>
                </a:lnTo>
                <a:cubicBezTo>
                  <a:pt x="27803" y="3173"/>
                  <a:pt x="25249" y="4668"/>
                  <a:pt x="22954" y="6396"/>
                </a:cubicBezTo>
                <a:cubicBezTo>
                  <a:pt x="19369" y="8821"/>
                  <a:pt x="18080" y="12483"/>
                  <a:pt x="15243" y="15759"/>
                </a:cubicBezTo>
                <a:cubicBezTo>
                  <a:pt x="16223" y="10368"/>
                  <a:pt x="19627" y="5649"/>
                  <a:pt x="20659" y="0"/>
                </a:cubicBezTo>
                <a:close/>
              </a:path>
            </a:pathLst>
          </a:custGeom>
          <a:solidFill>
            <a:srgbClr val="00C3B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5"/>
          <p:cNvSpPr/>
          <p:nvPr/>
        </p:nvSpPr>
        <p:spPr>
          <a:xfrm rot="5400000">
            <a:off x="602173" y="-390924"/>
            <a:ext cx="914890" cy="1239438"/>
          </a:xfrm>
          <a:custGeom>
            <a:avLst/>
            <a:gdLst/>
            <a:ahLst/>
            <a:cxnLst/>
            <a:rect l="l" t="t" r="r" b="b"/>
            <a:pathLst>
              <a:path w="29738" h="40284" extrusionOk="0">
                <a:moveTo>
                  <a:pt x="20659" y="0"/>
                </a:moveTo>
                <a:cubicBezTo>
                  <a:pt x="17022" y="4411"/>
                  <a:pt x="13953" y="10291"/>
                  <a:pt x="14882" y="16326"/>
                </a:cubicBezTo>
                <a:lnTo>
                  <a:pt x="14701" y="16584"/>
                </a:lnTo>
                <a:cubicBezTo>
                  <a:pt x="14340" y="17177"/>
                  <a:pt x="13979" y="17770"/>
                  <a:pt x="13669" y="18389"/>
                </a:cubicBezTo>
                <a:cubicBezTo>
                  <a:pt x="13205" y="13308"/>
                  <a:pt x="12406" y="8228"/>
                  <a:pt x="11271" y="3250"/>
                </a:cubicBezTo>
                <a:lnTo>
                  <a:pt x="11271" y="3250"/>
                </a:lnTo>
                <a:cubicBezTo>
                  <a:pt x="9698" y="8486"/>
                  <a:pt x="10497" y="14185"/>
                  <a:pt x="13463" y="18776"/>
                </a:cubicBezTo>
                <a:cubicBezTo>
                  <a:pt x="12844" y="19988"/>
                  <a:pt x="12303" y="21200"/>
                  <a:pt x="11813" y="22490"/>
                </a:cubicBezTo>
                <a:cubicBezTo>
                  <a:pt x="10342" y="17693"/>
                  <a:pt x="8150" y="12354"/>
                  <a:pt x="4540" y="8743"/>
                </a:cubicBezTo>
                <a:lnTo>
                  <a:pt x="4540" y="8743"/>
                </a:lnTo>
                <a:cubicBezTo>
                  <a:pt x="6551" y="13412"/>
                  <a:pt x="7634" y="19086"/>
                  <a:pt x="11658" y="22928"/>
                </a:cubicBezTo>
                <a:cubicBezTo>
                  <a:pt x="11451" y="23444"/>
                  <a:pt x="11271" y="23960"/>
                  <a:pt x="11116" y="24502"/>
                </a:cubicBezTo>
                <a:cubicBezTo>
                  <a:pt x="7067" y="22206"/>
                  <a:pt x="4978" y="18183"/>
                  <a:pt x="2579" y="14495"/>
                </a:cubicBezTo>
                <a:lnTo>
                  <a:pt x="2579" y="14495"/>
                </a:lnTo>
                <a:cubicBezTo>
                  <a:pt x="3559" y="18802"/>
                  <a:pt x="5571" y="24579"/>
                  <a:pt x="10884" y="25250"/>
                </a:cubicBezTo>
                <a:cubicBezTo>
                  <a:pt x="10729" y="25765"/>
                  <a:pt x="10652" y="25997"/>
                  <a:pt x="10420" y="26926"/>
                </a:cubicBezTo>
                <a:cubicBezTo>
                  <a:pt x="6758" y="25688"/>
                  <a:pt x="2786" y="24553"/>
                  <a:pt x="0" y="21226"/>
                </a:cubicBezTo>
                <a:lnTo>
                  <a:pt x="0" y="21226"/>
                </a:lnTo>
                <a:cubicBezTo>
                  <a:pt x="136" y="25466"/>
                  <a:pt x="4517" y="27533"/>
                  <a:pt x="8624" y="27533"/>
                </a:cubicBezTo>
                <a:cubicBezTo>
                  <a:pt x="9188" y="27533"/>
                  <a:pt x="9748" y="27494"/>
                  <a:pt x="10291" y="27416"/>
                </a:cubicBezTo>
                <a:lnTo>
                  <a:pt x="10291" y="27416"/>
                </a:lnTo>
                <a:cubicBezTo>
                  <a:pt x="10162" y="27932"/>
                  <a:pt x="10033" y="28422"/>
                  <a:pt x="9930" y="28938"/>
                </a:cubicBezTo>
                <a:cubicBezTo>
                  <a:pt x="7962" y="29088"/>
                  <a:pt x="5995" y="29292"/>
                  <a:pt x="3944" y="29292"/>
                </a:cubicBezTo>
                <a:cubicBezTo>
                  <a:pt x="2822" y="29292"/>
                  <a:pt x="1676" y="29231"/>
                  <a:pt x="490" y="29067"/>
                </a:cubicBezTo>
                <a:lnTo>
                  <a:pt x="490" y="29067"/>
                </a:lnTo>
                <a:cubicBezTo>
                  <a:pt x="1849" y="30026"/>
                  <a:pt x="3422" y="30331"/>
                  <a:pt x="5062" y="30331"/>
                </a:cubicBezTo>
                <a:cubicBezTo>
                  <a:pt x="6596" y="30331"/>
                  <a:pt x="8190" y="30064"/>
                  <a:pt x="9723" y="29814"/>
                </a:cubicBezTo>
                <a:lnTo>
                  <a:pt x="9723" y="29814"/>
                </a:lnTo>
                <a:cubicBezTo>
                  <a:pt x="9620" y="30253"/>
                  <a:pt x="9543" y="30666"/>
                  <a:pt x="9466" y="31104"/>
                </a:cubicBezTo>
                <a:cubicBezTo>
                  <a:pt x="6912" y="31517"/>
                  <a:pt x="4617" y="33245"/>
                  <a:pt x="1960" y="34122"/>
                </a:cubicBezTo>
                <a:cubicBezTo>
                  <a:pt x="2357" y="34238"/>
                  <a:pt x="2774" y="34290"/>
                  <a:pt x="3202" y="34290"/>
                </a:cubicBezTo>
                <a:cubicBezTo>
                  <a:pt x="5248" y="34290"/>
                  <a:pt x="7562" y="33085"/>
                  <a:pt x="9311" y="31826"/>
                </a:cubicBezTo>
                <a:lnTo>
                  <a:pt x="9311" y="31826"/>
                </a:lnTo>
                <a:cubicBezTo>
                  <a:pt x="8167" y="38164"/>
                  <a:pt x="7894" y="40283"/>
                  <a:pt x="8013" y="40283"/>
                </a:cubicBezTo>
                <a:cubicBezTo>
                  <a:pt x="8206" y="40283"/>
                  <a:pt x="9423" y="34747"/>
                  <a:pt x="9646" y="32548"/>
                </a:cubicBezTo>
                <a:cubicBezTo>
                  <a:pt x="10136" y="34431"/>
                  <a:pt x="11967" y="36881"/>
                  <a:pt x="14159" y="36984"/>
                </a:cubicBezTo>
                <a:cubicBezTo>
                  <a:pt x="12483" y="35592"/>
                  <a:pt x="12122" y="32780"/>
                  <a:pt x="9852" y="31491"/>
                </a:cubicBezTo>
                <a:cubicBezTo>
                  <a:pt x="9956" y="30949"/>
                  <a:pt x="10059" y="30382"/>
                  <a:pt x="10188" y="29814"/>
                </a:cubicBezTo>
                <a:cubicBezTo>
                  <a:pt x="11451" y="32445"/>
                  <a:pt x="15681" y="33941"/>
                  <a:pt x="18415" y="34508"/>
                </a:cubicBezTo>
                <a:cubicBezTo>
                  <a:pt x="15733" y="33116"/>
                  <a:pt x="13747" y="29557"/>
                  <a:pt x="10368" y="29067"/>
                </a:cubicBezTo>
                <a:cubicBezTo>
                  <a:pt x="10471" y="28499"/>
                  <a:pt x="10626" y="27958"/>
                  <a:pt x="10755" y="27416"/>
                </a:cubicBezTo>
                <a:cubicBezTo>
                  <a:pt x="13341" y="28949"/>
                  <a:pt x="16615" y="30151"/>
                  <a:pt x="19857" y="30151"/>
                </a:cubicBezTo>
                <a:cubicBezTo>
                  <a:pt x="21141" y="30151"/>
                  <a:pt x="22421" y="29963"/>
                  <a:pt x="23650" y="29531"/>
                </a:cubicBezTo>
                <a:lnTo>
                  <a:pt x="23650" y="29531"/>
                </a:lnTo>
                <a:cubicBezTo>
                  <a:pt x="23516" y="29538"/>
                  <a:pt x="23382" y="29542"/>
                  <a:pt x="23248" y="29542"/>
                </a:cubicBezTo>
                <a:cubicBezTo>
                  <a:pt x="19522" y="29542"/>
                  <a:pt x="15846" y="26761"/>
                  <a:pt x="11908" y="26761"/>
                </a:cubicBezTo>
                <a:cubicBezTo>
                  <a:pt x="11577" y="26761"/>
                  <a:pt x="11245" y="26780"/>
                  <a:pt x="10910" y="26823"/>
                </a:cubicBezTo>
                <a:cubicBezTo>
                  <a:pt x="11013" y="26359"/>
                  <a:pt x="11142" y="25894"/>
                  <a:pt x="11400" y="25017"/>
                </a:cubicBezTo>
                <a:cubicBezTo>
                  <a:pt x="14088" y="25693"/>
                  <a:pt x="17223" y="26342"/>
                  <a:pt x="19887" y="26342"/>
                </a:cubicBezTo>
                <a:cubicBezTo>
                  <a:pt x="21696" y="26342"/>
                  <a:pt x="23288" y="26042"/>
                  <a:pt x="24373" y="25250"/>
                </a:cubicBezTo>
                <a:lnTo>
                  <a:pt x="24373" y="25250"/>
                </a:lnTo>
                <a:cubicBezTo>
                  <a:pt x="23649" y="25368"/>
                  <a:pt x="22922" y="25416"/>
                  <a:pt x="22193" y="25416"/>
                </a:cubicBezTo>
                <a:cubicBezTo>
                  <a:pt x="19226" y="25416"/>
                  <a:pt x="16227" y="24628"/>
                  <a:pt x="13264" y="24628"/>
                </a:cubicBezTo>
                <a:cubicBezTo>
                  <a:pt x="12675" y="24628"/>
                  <a:pt x="12088" y="24659"/>
                  <a:pt x="11503" y="24734"/>
                </a:cubicBezTo>
                <a:cubicBezTo>
                  <a:pt x="11684" y="24141"/>
                  <a:pt x="11890" y="23547"/>
                  <a:pt x="12096" y="22954"/>
                </a:cubicBezTo>
                <a:cubicBezTo>
                  <a:pt x="13934" y="23651"/>
                  <a:pt x="15855" y="23994"/>
                  <a:pt x="17767" y="23994"/>
                </a:cubicBezTo>
                <a:cubicBezTo>
                  <a:pt x="20523" y="23994"/>
                  <a:pt x="23262" y="23282"/>
                  <a:pt x="25714" y="21897"/>
                </a:cubicBezTo>
                <a:lnTo>
                  <a:pt x="25714" y="21897"/>
                </a:lnTo>
                <a:cubicBezTo>
                  <a:pt x="24100" y="22475"/>
                  <a:pt x="22386" y="22662"/>
                  <a:pt x="20631" y="22662"/>
                </a:cubicBezTo>
                <a:cubicBezTo>
                  <a:pt x="17926" y="22662"/>
                  <a:pt x="15122" y="22218"/>
                  <a:pt x="12431" y="22077"/>
                </a:cubicBezTo>
                <a:cubicBezTo>
                  <a:pt x="12793" y="21175"/>
                  <a:pt x="12844" y="21020"/>
                  <a:pt x="13566" y="19524"/>
                </a:cubicBezTo>
                <a:cubicBezTo>
                  <a:pt x="14461" y="19680"/>
                  <a:pt x="15415" y="19765"/>
                  <a:pt x="16388" y="19765"/>
                </a:cubicBezTo>
                <a:cubicBezTo>
                  <a:pt x="20240" y="19765"/>
                  <a:pt x="24403" y="18438"/>
                  <a:pt x="26462" y="14959"/>
                </a:cubicBezTo>
                <a:lnTo>
                  <a:pt x="26462" y="14959"/>
                </a:lnTo>
                <a:cubicBezTo>
                  <a:pt x="22722" y="17744"/>
                  <a:pt x="17925" y="17744"/>
                  <a:pt x="13747" y="19137"/>
                </a:cubicBezTo>
                <a:cubicBezTo>
                  <a:pt x="14211" y="18234"/>
                  <a:pt x="14701" y="17332"/>
                  <a:pt x="15268" y="16481"/>
                </a:cubicBezTo>
                <a:cubicBezTo>
                  <a:pt x="21071" y="15526"/>
                  <a:pt x="27983" y="10936"/>
                  <a:pt x="29221" y="7841"/>
                </a:cubicBezTo>
                <a:lnTo>
                  <a:pt x="29221" y="7841"/>
                </a:lnTo>
                <a:cubicBezTo>
                  <a:pt x="25121" y="10858"/>
                  <a:pt x="20194" y="13360"/>
                  <a:pt x="15630" y="16016"/>
                </a:cubicBezTo>
                <a:cubicBezTo>
                  <a:pt x="18931" y="11271"/>
                  <a:pt x="28731" y="5829"/>
                  <a:pt x="29737" y="1032"/>
                </a:cubicBezTo>
                <a:lnTo>
                  <a:pt x="29737" y="1032"/>
                </a:lnTo>
                <a:cubicBezTo>
                  <a:pt x="27803" y="3173"/>
                  <a:pt x="25249" y="4668"/>
                  <a:pt x="22954" y="6396"/>
                </a:cubicBezTo>
                <a:cubicBezTo>
                  <a:pt x="19369" y="8821"/>
                  <a:pt x="18080" y="12483"/>
                  <a:pt x="15243" y="15759"/>
                </a:cubicBezTo>
                <a:cubicBezTo>
                  <a:pt x="16223" y="10368"/>
                  <a:pt x="19627" y="5649"/>
                  <a:pt x="20659" y="0"/>
                </a:cubicBezTo>
                <a:close/>
              </a:path>
            </a:pathLst>
          </a:custGeom>
          <a:solidFill>
            <a:srgbClr val="D74A2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5"/>
          <p:cNvSpPr/>
          <p:nvPr/>
        </p:nvSpPr>
        <p:spPr>
          <a:xfrm rot="-5400000">
            <a:off x="7780078" y="4008106"/>
            <a:ext cx="1233012" cy="1670275"/>
          </a:xfrm>
          <a:custGeom>
            <a:avLst/>
            <a:gdLst/>
            <a:ahLst/>
            <a:cxnLst/>
            <a:rect l="l" t="t" r="r" b="b"/>
            <a:pathLst>
              <a:path w="29738" h="40284" extrusionOk="0">
                <a:moveTo>
                  <a:pt x="20659" y="0"/>
                </a:moveTo>
                <a:cubicBezTo>
                  <a:pt x="17022" y="4411"/>
                  <a:pt x="13953" y="10291"/>
                  <a:pt x="14882" y="16326"/>
                </a:cubicBezTo>
                <a:lnTo>
                  <a:pt x="14701" y="16584"/>
                </a:lnTo>
                <a:cubicBezTo>
                  <a:pt x="14340" y="17177"/>
                  <a:pt x="13979" y="17770"/>
                  <a:pt x="13669" y="18389"/>
                </a:cubicBezTo>
                <a:cubicBezTo>
                  <a:pt x="13205" y="13308"/>
                  <a:pt x="12406" y="8228"/>
                  <a:pt x="11271" y="3250"/>
                </a:cubicBezTo>
                <a:lnTo>
                  <a:pt x="11271" y="3250"/>
                </a:lnTo>
                <a:cubicBezTo>
                  <a:pt x="9698" y="8486"/>
                  <a:pt x="10497" y="14185"/>
                  <a:pt x="13463" y="18776"/>
                </a:cubicBezTo>
                <a:cubicBezTo>
                  <a:pt x="12844" y="19988"/>
                  <a:pt x="12303" y="21200"/>
                  <a:pt x="11813" y="22490"/>
                </a:cubicBezTo>
                <a:cubicBezTo>
                  <a:pt x="10342" y="17693"/>
                  <a:pt x="8150" y="12354"/>
                  <a:pt x="4540" y="8743"/>
                </a:cubicBezTo>
                <a:lnTo>
                  <a:pt x="4540" y="8743"/>
                </a:lnTo>
                <a:cubicBezTo>
                  <a:pt x="6551" y="13412"/>
                  <a:pt x="7634" y="19086"/>
                  <a:pt x="11658" y="22928"/>
                </a:cubicBezTo>
                <a:cubicBezTo>
                  <a:pt x="11451" y="23444"/>
                  <a:pt x="11271" y="23960"/>
                  <a:pt x="11116" y="24502"/>
                </a:cubicBezTo>
                <a:cubicBezTo>
                  <a:pt x="7067" y="22206"/>
                  <a:pt x="4978" y="18183"/>
                  <a:pt x="2579" y="14495"/>
                </a:cubicBezTo>
                <a:lnTo>
                  <a:pt x="2579" y="14495"/>
                </a:lnTo>
                <a:cubicBezTo>
                  <a:pt x="3559" y="18802"/>
                  <a:pt x="5571" y="24579"/>
                  <a:pt x="10884" y="25250"/>
                </a:cubicBezTo>
                <a:cubicBezTo>
                  <a:pt x="10729" y="25765"/>
                  <a:pt x="10652" y="25997"/>
                  <a:pt x="10420" y="26926"/>
                </a:cubicBezTo>
                <a:cubicBezTo>
                  <a:pt x="6758" y="25688"/>
                  <a:pt x="2786" y="24553"/>
                  <a:pt x="0" y="21226"/>
                </a:cubicBezTo>
                <a:lnTo>
                  <a:pt x="0" y="21226"/>
                </a:lnTo>
                <a:cubicBezTo>
                  <a:pt x="136" y="25466"/>
                  <a:pt x="4517" y="27533"/>
                  <a:pt x="8624" y="27533"/>
                </a:cubicBezTo>
                <a:cubicBezTo>
                  <a:pt x="9188" y="27533"/>
                  <a:pt x="9748" y="27494"/>
                  <a:pt x="10291" y="27416"/>
                </a:cubicBezTo>
                <a:lnTo>
                  <a:pt x="10291" y="27416"/>
                </a:lnTo>
                <a:cubicBezTo>
                  <a:pt x="10162" y="27932"/>
                  <a:pt x="10033" y="28422"/>
                  <a:pt x="9930" y="28938"/>
                </a:cubicBezTo>
                <a:cubicBezTo>
                  <a:pt x="7962" y="29088"/>
                  <a:pt x="5995" y="29292"/>
                  <a:pt x="3944" y="29292"/>
                </a:cubicBezTo>
                <a:cubicBezTo>
                  <a:pt x="2822" y="29292"/>
                  <a:pt x="1676" y="29231"/>
                  <a:pt x="490" y="29067"/>
                </a:cubicBezTo>
                <a:lnTo>
                  <a:pt x="490" y="29067"/>
                </a:lnTo>
                <a:cubicBezTo>
                  <a:pt x="1849" y="30026"/>
                  <a:pt x="3422" y="30331"/>
                  <a:pt x="5062" y="30331"/>
                </a:cubicBezTo>
                <a:cubicBezTo>
                  <a:pt x="6596" y="30331"/>
                  <a:pt x="8190" y="30064"/>
                  <a:pt x="9723" y="29814"/>
                </a:cubicBezTo>
                <a:lnTo>
                  <a:pt x="9723" y="29814"/>
                </a:lnTo>
                <a:cubicBezTo>
                  <a:pt x="9620" y="30253"/>
                  <a:pt x="9543" y="30666"/>
                  <a:pt x="9466" y="31104"/>
                </a:cubicBezTo>
                <a:cubicBezTo>
                  <a:pt x="6912" y="31517"/>
                  <a:pt x="4617" y="33245"/>
                  <a:pt x="1960" y="34122"/>
                </a:cubicBezTo>
                <a:cubicBezTo>
                  <a:pt x="2357" y="34238"/>
                  <a:pt x="2774" y="34290"/>
                  <a:pt x="3202" y="34290"/>
                </a:cubicBezTo>
                <a:cubicBezTo>
                  <a:pt x="5248" y="34290"/>
                  <a:pt x="7562" y="33085"/>
                  <a:pt x="9311" y="31826"/>
                </a:cubicBezTo>
                <a:lnTo>
                  <a:pt x="9311" y="31826"/>
                </a:lnTo>
                <a:cubicBezTo>
                  <a:pt x="8167" y="38164"/>
                  <a:pt x="7894" y="40283"/>
                  <a:pt x="8013" y="40283"/>
                </a:cubicBezTo>
                <a:cubicBezTo>
                  <a:pt x="8206" y="40283"/>
                  <a:pt x="9423" y="34747"/>
                  <a:pt x="9646" y="32548"/>
                </a:cubicBezTo>
                <a:cubicBezTo>
                  <a:pt x="10136" y="34431"/>
                  <a:pt x="11967" y="36881"/>
                  <a:pt x="14159" y="36984"/>
                </a:cubicBezTo>
                <a:cubicBezTo>
                  <a:pt x="12483" y="35592"/>
                  <a:pt x="12122" y="32780"/>
                  <a:pt x="9852" y="31491"/>
                </a:cubicBezTo>
                <a:cubicBezTo>
                  <a:pt x="9956" y="30949"/>
                  <a:pt x="10059" y="30382"/>
                  <a:pt x="10188" y="29814"/>
                </a:cubicBezTo>
                <a:cubicBezTo>
                  <a:pt x="11451" y="32445"/>
                  <a:pt x="15681" y="33941"/>
                  <a:pt x="18415" y="34508"/>
                </a:cubicBezTo>
                <a:cubicBezTo>
                  <a:pt x="15733" y="33116"/>
                  <a:pt x="13747" y="29557"/>
                  <a:pt x="10368" y="29067"/>
                </a:cubicBezTo>
                <a:cubicBezTo>
                  <a:pt x="10471" y="28499"/>
                  <a:pt x="10626" y="27958"/>
                  <a:pt x="10755" y="27416"/>
                </a:cubicBezTo>
                <a:cubicBezTo>
                  <a:pt x="13341" y="28949"/>
                  <a:pt x="16615" y="30151"/>
                  <a:pt x="19857" y="30151"/>
                </a:cubicBezTo>
                <a:cubicBezTo>
                  <a:pt x="21141" y="30151"/>
                  <a:pt x="22421" y="29963"/>
                  <a:pt x="23650" y="29531"/>
                </a:cubicBezTo>
                <a:lnTo>
                  <a:pt x="23650" y="29531"/>
                </a:lnTo>
                <a:cubicBezTo>
                  <a:pt x="23516" y="29538"/>
                  <a:pt x="23382" y="29542"/>
                  <a:pt x="23248" y="29542"/>
                </a:cubicBezTo>
                <a:cubicBezTo>
                  <a:pt x="19522" y="29542"/>
                  <a:pt x="15846" y="26761"/>
                  <a:pt x="11908" y="26761"/>
                </a:cubicBezTo>
                <a:cubicBezTo>
                  <a:pt x="11577" y="26761"/>
                  <a:pt x="11245" y="26780"/>
                  <a:pt x="10910" y="26823"/>
                </a:cubicBezTo>
                <a:cubicBezTo>
                  <a:pt x="11013" y="26359"/>
                  <a:pt x="11142" y="25894"/>
                  <a:pt x="11400" y="25017"/>
                </a:cubicBezTo>
                <a:cubicBezTo>
                  <a:pt x="14088" y="25693"/>
                  <a:pt x="17223" y="26342"/>
                  <a:pt x="19887" y="26342"/>
                </a:cubicBezTo>
                <a:cubicBezTo>
                  <a:pt x="21696" y="26342"/>
                  <a:pt x="23288" y="26042"/>
                  <a:pt x="24373" y="25250"/>
                </a:cubicBezTo>
                <a:lnTo>
                  <a:pt x="24373" y="25250"/>
                </a:lnTo>
                <a:cubicBezTo>
                  <a:pt x="23649" y="25368"/>
                  <a:pt x="22922" y="25416"/>
                  <a:pt x="22193" y="25416"/>
                </a:cubicBezTo>
                <a:cubicBezTo>
                  <a:pt x="19226" y="25416"/>
                  <a:pt x="16227" y="24628"/>
                  <a:pt x="13264" y="24628"/>
                </a:cubicBezTo>
                <a:cubicBezTo>
                  <a:pt x="12675" y="24628"/>
                  <a:pt x="12088" y="24659"/>
                  <a:pt x="11503" y="24734"/>
                </a:cubicBezTo>
                <a:cubicBezTo>
                  <a:pt x="11684" y="24141"/>
                  <a:pt x="11890" y="23547"/>
                  <a:pt x="12096" y="22954"/>
                </a:cubicBezTo>
                <a:cubicBezTo>
                  <a:pt x="13934" y="23651"/>
                  <a:pt x="15855" y="23994"/>
                  <a:pt x="17767" y="23994"/>
                </a:cubicBezTo>
                <a:cubicBezTo>
                  <a:pt x="20523" y="23994"/>
                  <a:pt x="23262" y="23282"/>
                  <a:pt x="25714" y="21897"/>
                </a:cubicBezTo>
                <a:lnTo>
                  <a:pt x="25714" y="21897"/>
                </a:lnTo>
                <a:cubicBezTo>
                  <a:pt x="24100" y="22475"/>
                  <a:pt x="22386" y="22662"/>
                  <a:pt x="20631" y="22662"/>
                </a:cubicBezTo>
                <a:cubicBezTo>
                  <a:pt x="17926" y="22662"/>
                  <a:pt x="15122" y="22218"/>
                  <a:pt x="12431" y="22077"/>
                </a:cubicBezTo>
                <a:cubicBezTo>
                  <a:pt x="12793" y="21175"/>
                  <a:pt x="12844" y="21020"/>
                  <a:pt x="13566" y="19524"/>
                </a:cubicBezTo>
                <a:cubicBezTo>
                  <a:pt x="14461" y="19680"/>
                  <a:pt x="15415" y="19765"/>
                  <a:pt x="16388" y="19765"/>
                </a:cubicBezTo>
                <a:cubicBezTo>
                  <a:pt x="20240" y="19765"/>
                  <a:pt x="24403" y="18438"/>
                  <a:pt x="26462" y="14959"/>
                </a:cubicBezTo>
                <a:lnTo>
                  <a:pt x="26462" y="14959"/>
                </a:lnTo>
                <a:cubicBezTo>
                  <a:pt x="22722" y="17744"/>
                  <a:pt x="17925" y="17744"/>
                  <a:pt x="13747" y="19137"/>
                </a:cubicBezTo>
                <a:cubicBezTo>
                  <a:pt x="14211" y="18234"/>
                  <a:pt x="14701" y="17332"/>
                  <a:pt x="15268" y="16481"/>
                </a:cubicBezTo>
                <a:cubicBezTo>
                  <a:pt x="21071" y="15526"/>
                  <a:pt x="27983" y="10936"/>
                  <a:pt x="29221" y="7841"/>
                </a:cubicBezTo>
                <a:lnTo>
                  <a:pt x="29221" y="7841"/>
                </a:lnTo>
                <a:cubicBezTo>
                  <a:pt x="25121" y="10858"/>
                  <a:pt x="20194" y="13360"/>
                  <a:pt x="15630" y="16016"/>
                </a:cubicBezTo>
                <a:cubicBezTo>
                  <a:pt x="18931" y="11271"/>
                  <a:pt x="28731" y="5829"/>
                  <a:pt x="29737" y="1032"/>
                </a:cubicBezTo>
                <a:lnTo>
                  <a:pt x="29737" y="1032"/>
                </a:lnTo>
                <a:cubicBezTo>
                  <a:pt x="27803" y="3173"/>
                  <a:pt x="25249" y="4668"/>
                  <a:pt x="22954" y="6396"/>
                </a:cubicBezTo>
                <a:cubicBezTo>
                  <a:pt x="19369" y="8821"/>
                  <a:pt x="18080" y="12483"/>
                  <a:pt x="15243" y="15759"/>
                </a:cubicBezTo>
                <a:cubicBezTo>
                  <a:pt x="16223" y="10368"/>
                  <a:pt x="19627" y="5649"/>
                  <a:pt x="20659" y="0"/>
                </a:cubicBezTo>
                <a:close/>
              </a:path>
            </a:pathLst>
          </a:custGeom>
          <a:solidFill>
            <a:srgbClr val="0290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2" name="Google Shape;72;p15"/>
          <p:cNvGrpSpPr/>
          <p:nvPr/>
        </p:nvGrpSpPr>
        <p:grpSpPr>
          <a:xfrm flipH="1">
            <a:off x="8364982" y="3459240"/>
            <a:ext cx="896861" cy="720592"/>
            <a:chOff x="4649450" y="3527425"/>
            <a:chExt cx="1224050" cy="983475"/>
          </a:xfrm>
        </p:grpSpPr>
        <p:sp>
          <p:nvSpPr>
            <p:cNvPr id="73" name="Google Shape;73;p15"/>
            <p:cNvSpPr/>
            <p:nvPr/>
          </p:nvSpPr>
          <p:spPr>
            <a:xfrm>
              <a:off x="4649450" y="4150450"/>
              <a:ext cx="456475" cy="168275"/>
            </a:xfrm>
            <a:custGeom>
              <a:avLst/>
              <a:gdLst/>
              <a:ahLst/>
              <a:cxnLst/>
              <a:rect l="l" t="t" r="r" b="b"/>
              <a:pathLst>
                <a:path w="18259" h="6731" extrusionOk="0">
                  <a:moveTo>
                    <a:pt x="14506" y="1"/>
                  </a:moveTo>
                  <a:lnTo>
                    <a:pt x="14454" y="52"/>
                  </a:lnTo>
                  <a:cubicBezTo>
                    <a:pt x="10483" y="3121"/>
                    <a:pt x="5815" y="5107"/>
                    <a:pt x="888" y="5855"/>
                  </a:cubicBezTo>
                  <a:cubicBezTo>
                    <a:pt x="21" y="6472"/>
                    <a:pt x="0" y="6730"/>
                    <a:pt x="534" y="6730"/>
                  </a:cubicBezTo>
                  <a:cubicBezTo>
                    <a:pt x="3080" y="6730"/>
                    <a:pt x="18259" y="854"/>
                    <a:pt x="14506" y="1"/>
                  </a:cubicBezTo>
                  <a:close/>
                </a:path>
              </a:pathLst>
            </a:custGeom>
            <a:solidFill>
              <a:srgbClr val="E1A2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5"/>
            <p:cNvSpPr/>
            <p:nvPr/>
          </p:nvSpPr>
          <p:spPr>
            <a:xfrm>
              <a:off x="4756075" y="3527425"/>
              <a:ext cx="1117425" cy="983475"/>
            </a:xfrm>
            <a:custGeom>
              <a:avLst/>
              <a:gdLst/>
              <a:ahLst/>
              <a:cxnLst/>
              <a:rect l="l" t="t" r="r" b="b"/>
              <a:pathLst>
                <a:path w="44697" h="39339" extrusionOk="0">
                  <a:moveTo>
                    <a:pt x="36379" y="5979"/>
                  </a:moveTo>
                  <a:cubicBezTo>
                    <a:pt x="37626" y="5979"/>
                    <a:pt x="37864" y="7555"/>
                    <a:pt x="35747" y="9035"/>
                  </a:cubicBezTo>
                  <a:cubicBezTo>
                    <a:pt x="35259" y="9350"/>
                    <a:pt x="34824" y="9486"/>
                    <a:pt x="34473" y="9486"/>
                  </a:cubicBezTo>
                  <a:cubicBezTo>
                    <a:pt x="33357" y="9486"/>
                    <a:pt x="33082" y="8112"/>
                    <a:pt x="34612" y="6739"/>
                  </a:cubicBezTo>
                  <a:cubicBezTo>
                    <a:pt x="35297" y="6203"/>
                    <a:pt x="35910" y="5979"/>
                    <a:pt x="36379" y="5979"/>
                  </a:cubicBezTo>
                  <a:close/>
                  <a:moveTo>
                    <a:pt x="21172" y="10001"/>
                  </a:moveTo>
                  <a:cubicBezTo>
                    <a:pt x="21224" y="10001"/>
                    <a:pt x="21276" y="10006"/>
                    <a:pt x="21330" y="10015"/>
                  </a:cubicBezTo>
                  <a:cubicBezTo>
                    <a:pt x="22725" y="10339"/>
                    <a:pt x="21930" y="14441"/>
                    <a:pt x="20363" y="14441"/>
                  </a:cubicBezTo>
                  <a:cubicBezTo>
                    <a:pt x="20308" y="14441"/>
                    <a:pt x="20252" y="14435"/>
                    <a:pt x="20195" y="14425"/>
                  </a:cubicBezTo>
                  <a:cubicBezTo>
                    <a:pt x="18771" y="14125"/>
                    <a:pt x="19573" y="10001"/>
                    <a:pt x="21172" y="10001"/>
                  </a:cubicBezTo>
                  <a:close/>
                  <a:moveTo>
                    <a:pt x="19764" y="21596"/>
                  </a:moveTo>
                  <a:cubicBezTo>
                    <a:pt x="20187" y="21596"/>
                    <a:pt x="20679" y="21690"/>
                    <a:pt x="21227" y="21904"/>
                  </a:cubicBezTo>
                  <a:cubicBezTo>
                    <a:pt x="23760" y="23171"/>
                    <a:pt x="23321" y="25199"/>
                    <a:pt x="21380" y="25199"/>
                  </a:cubicBezTo>
                  <a:cubicBezTo>
                    <a:pt x="20950" y="25199"/>
                    <a:pt x="20447" y="25099"/>
                    <a:pt x="19885" y="24870"/>
                  </a:cubicBezTo>
                  <a:cubicBezTo>
                    <a:pt x="17338" y="23618"/>
                    <a:pt x="17796" y="21596"/>
                    <a:pt x="19764" y="21596"/>
                  </a:cubicBezTo>
                  <a:close/>
                  <a:moveTo>
                    <a:pt x="24182" y="26162"/>
                  </a:moveTo>
                  <a:cubicBezTo>
                    <a:pt x="24978" y="26162"/>
                    <a:pt x="26067" y="26763"/>
                    <a:pt x="25869" y="27630"/>
                  </a:cubicBezTo>
                  <a:cubicBezTo>
                    <a:pt x="25759" y="27880"/>
                    <a:pt x="25466" y="27993"/>
                    <a:pt x="25120" y="27993"/>
                  </a:cubicBezTo>
                  <a:cubicBezTo>
                    <a:pt x="24325" y="27993"/>
                    <a:pt x="23247" y="27401"/>
                    <a:pt x="23445" y="26521"/>
                  </a:cubicBezTo>
                  <a:cubicBezTo>
                    <a:pt x="23553" y="26273"/>
                    <a:pt x="23840" y="26162"/>
                    <a:pt x="24182" y="26162"/>
                  </a:cubicBezTo>
                  <a:close/>
                  <a:moveTo>
                    <a:pt x="25606" y="0"/>
                  </a:moveTo>
                  <a:cubicBezTo>
                    <a:pt x="22588" y="0"/>
                    <a:pt x="17675" y="4496"/>
                    <a:pt x="17900" y="6456"/>
                  </a:cubicBezTo>
                  <a:cubicBezTo>
                    <a:pt x="16987" y="8479"/>
                    <a:pt x="18562" y="15892"/>
                    <a:pt x="17553" y="15892"/>
                  </a:cubicBezTo>
                  <a:cubicBezTo>
                    <a:pt x="17250" y="15892"/>
                    <a:pt x="16715" y="15226"/>
                    <a:pt x="15811" y="13548"/>
                  </a:cubicBezTo>
                  <a:cubicBezTo>
                    <a:pt x="13644" y="6765"/>
                    <a:pt x="18519" y="3541"/>
                    <a:pt x="16894" y="2097"/>
                  </a:cubicBezTo>
                  <a:lnTo>
                    <a:pt x="16894" y="2097"/>
                  </a:lnTo>
                  <a:cubicBezTo>
                    <a:pt x="4927" y="6524"/>
                    <a:pt x="13981" y="20631"/>
                    <a:pt x="11457" y="20631"/>
                  </a:cubicBezTo>
                  <a:cubicBezTo>
                    <a:pt x="11408" y="20631"/>
                    <a:pt x="11355" y="20625"/>
                    <a:pt x="11297" y="20615"/>
                  </a:cubicBezTo>
                  <a:cubicBezTo>
                    <a:pt x="3844" y="16823"/>
                    <a:pt x="7919" y="10273"/>
                    <a:pt x="6268" y="9241"/>
                  </a:cubicBezTo>
                  <a:lnTo>
                    <a:pt x="6268" y="9241"/>
                  </a:lnTo>
                  <a:cubicBezTo>
                    <a:pt x="1780" y="9447"/>
                    <a:pt x="1" y="18345"/>
                    <a:pt x="1368" y="21131"/>
                  </a:cubicBezTo>
                  <a:cubicBezTo>
                    <a:pt x="2425" y="24225"/>
                    <a:pt x="5314" y="26727"/>
                    <a:pt x="8563" y="26933"/>
                  </a:cubicBezTo>
                  <a:cubicBezTo>
                    <a:pt x="6681" y="33304"/>
                    <a:pt x="11968" y="36295"/>
                    <a:pt x="13180" y="37095"/>
                  </a:cubicBezTo>
                  <a:cubicBezTo>
                    <a:pt x="16091" y="38759"/>
                    <a:pt x="18570" y="39338"/>
                    <a:pt x="20584" y="39338"/>
                  </a:cubicBezTo>
                  <a:cubicBezTo>
                    <a:pt x="22940" y="39338"/>
                    <a:pt x="24659" y="38544"/>
                    <a:pt x="25688" y="37766"/>
                  </a:cubicBezTo>
                  <a:cubicBezTo>
                    <a:pt x="27932" y="35831"/>
                    <a:pt x="26101" y="36167"/>
                    <a:pt x="21975" y="35702"/>
                  </a:cubicBezTo>
                  <a:cubicBezTo>
                    <a:pt x="17100" y="35522"/>
                    <a:pt x="14469" y="31086"/>
                    <a:pt x="15991" y="29616"/>
                  </a:cubicBezTo>
                  <a:cubicBezTo>
                    <a:pt x="16201" y="29582"/>
                    <a:pt x="16415" y="29566"/>
                    <a:pt x="16633" y="29566"/>
                  </a:cubicBezTo>
                  <a:cubicBezTo>
                    <a:pt x="19978" y="29566"/>
                    <a:pt x="24301" y="33264"/>
                    <a:pt x="28670" y="33264"/>
                  </a:cubicBezTo>
                  <a:cubicBezTo>
                    <a:pt x="29941" y="33264"/>
                    <a:pt x="31216" y="32951"/>
                    <a:pt x="32471" y="32143"/>
                  </a:cubicBezTo>
                  <a:cubicBezTo>
                    <a:pt x="34277" y="31215"/>
                    <a:pt x="38068" y="28558"/>
                    <a:pt x="36933" y="27759"/>
                  </a:cubicBezTo>
                  <a:lnTo>
                    <a:pt x="36933" y="27759"/>
                  </a:lnTo>
                  <a:cubicBezTo>
                    <a:pt x="35945" y="27884"/>
                    <a:pt x="34966" y="27947"/>
                    <a:pt x="34021" y="27947"/>
                  </a:cubicBezTo>
                  <a:cubicBezTo>
                    <a:pt x="29910" y="27947"/>
                    <a:pt x="26443" y="26752"/>
                    <a:pt x="25688" y="24277"/>
                  </a:cubicBezTo>
                  <a:cubicBezTo>
                    <a:pt x="25424" y="23442"/>
                    <a:pt x="25932" y="23157"/>
                    <a:pt x="26853" y="23157"/>
                  </a:cubicBezTo>
                  <a:cubicBezTo>
                    <a:pt x="28828" y="23157"/>
                    <a:pt x="32703" y="24465"/>
                    <a:pt x="34948" y="24465"/>
                  </a:cubicBezTo>
                  <a:cubicBezTo>
                    <a:pt x="35537" y="24465"/>
                    <a:pt x="36013" y="24375"/>
                    <a:pt x="36314" y="24148"/>
                  </a:cubicBezTo>
                  <a:cubicBezTo>
                    <a:pt x="38816" y="23606"/>
                    <a:pt x="43303" y="19274"/>
                    <a:pt x="41137" y="18500"/>
                  </a:cubicBezTo>
                  <a:lnTo>
                    <a:pt x="41137" y="18500"/>
                  </a:lnTo>
                  <a:cubicBezTo>
                    <a:pt x="39565" y="18986"/>
                    <a:pt x="37927" y="19194"/>
                    <a:pt x="36455" y="19194"/>
                  </a:cubicBezTo>
                  <a:cubicBezTo>
                    <a:pt x="32299" y="19194"/>
                    <a:pt x="29474" y="17531"/>
                    <a:pt x="33245" y="15740"/>
                  </a:cubicBezTo>
                  <a:cubicBezTo>
                    <a:pt x="36340" y="14554"/>
                    <a:pt x="40131" y="15818"/>
                    <a:pt x="42375" y="13006"/>
                  </a:cubicBezTo>
                  <a:cubicBezTo>
                    <a:pt x="43355" y="10453"/>
                    <a:pt x="44696" y="5966"/>
                    <a:pt x="43742" y="4109"/>
                  </a:cubicBezTo>
                  <a:cubicBezTo>
                    <a:pt x="41314" y="2858"/>
                    <a:pt x="38595" y="2047"/>
                    <a:pt x="36153" y="2047"/>
                  </a:cubicBezTo>
                  <a:cubicBezTo>
                    <a:pt x="32654" y="2047"/>
                    <a:pt x="29725" y="3712"/>
                    <a:pt x="29041" y="8132"/>
                  </a:cubicBezTo>
                  <a:cubicBezTo>
                    <a:pt x="28743" y="9270"/>
                    <a:pt x="28120" y="10152"/>
                    <a:pt x="27203" y="10152"/>
                  </a:cubicBezTo>
                  <a:cubicBezTo>
                    <a:pt x="26852" y="10152"/>
                    <a:pt x="26459" y="10023"/>
                    <a:pt x="26024" y="9731"/>
                  </a:cubicBezTo>
                  <a:cubicBezTo>
                    <a:pt x="23651" y="7100"/>
                    <a:pt x="26901" y="3851"/>
                    <a:pt x="27468" y="1065"/>
                  </a:cubicBezTo>
                  <a:cubicBezTo>
                    <a:pt x="27065" y="312"/>
                    <a:pt x="26401" y="0"/>
                    <a:pt x="25606" y="0"/>
                  </a:cubicBezTo>
                  <a:close/>
                </a:path>
              </a:pathLst>
            </a:custGeom>
            <a:solidFill>
              <a:srgbClr val="D74A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5"/>
            <p:cNvSpPr/>
            <p:nvPr/>
          </p:nvSpPr>
          <p:spPr>
            <a:xfrm>
              <a:off x="4841875" y="3612075"/>
              <a:ext cx="811775" cy="761500"/>
            </a:xfrm>
            <a:custGeom>
              <a:avLst/>
              <a:gdLst/>
              <a:ahLst/>
              <a:cxnLst/>
              <a:rect l="l" t="t" r="r" b="b"/>
              <a:pathLst>
                <a:path w="32471" h="30460" extrusionOk="0">
                  <a:moveTo>
                    <a:pt x="21097" y="0"/>
                  </a:moveTo>
                  <a:lnTo>
                    <a:pt x="21097" y="0"/>
                  </a:lnTo>
                  <a:cubicBezTo>
                    <a:pt x="18312" y="4075"/>
                    <a:pt x="17873" y="9827"/>
                    <a:pt x="20014" y="14675"/>
                  </a:cubicBezTo>
                  <a:cubicBezTo>
                    <a:pt x="17796" y="15759"/>
                    <a:pt x="15114" y="17177"/>
                    <a:pt x="12663" y="18544"/>
                  </a:cubicBezTo>
                  <a:cubicBezTo>
                    <a:pt x="8614" y="14005"/>
                    <a:pt x="8589" y="9827"/>
                    <a:pt x="10007" y="4901"/>
                  </a:cubicBezTo>
                  <a:lnTo>
                    <a:pt x="10007" y="4901"/>
                  </a:lnTo>
                  <a:cubicBezTo>
                    <a:pt x="7841" y="9208"/>
                    <a:pt x="8924" y="14908"/>
                    <a:pt x="12457" y="18647"/>
                  </a:cubicBezTo>
                  <a:cubicBezTo>
                    <a:pt x="10884" y="19524"/>
                    <a:pt x="8769" y="20762"/>
                    <a:pt x="6912" y="21897"/>
                  </a:cubicBezTo>
                  <a:cubicBezTo>
                    <a:pt x="2192" y="20607"/>
                    <a:pt x="26" y="15217"/>
                    <a:pt x="464" y="10446"/>
                  </a:cubicBezTo>
                  <a:lnTo>
                    <a:pt x="464" y="10446"/>
                  </a:lnTo>
                  <a:cubicBezTo>
                    <a:pt x="0" y="10884"/>
                    <a:pt x="284" y="12096"/>
                    <a:pt x="258" y="13231"/>
                  </a:cubicBezTo>
                  <a:cubicBezTo>
                    <a:pt x="568" y="16739"/>
                    <a:pt x="2734" y="20891"/>
                    <a:pt x="6628" y="22052"/>
                  </a:cubicBezTo>
                  <a:cubicBezTo>
                    <a:pt x="6345" y="22464"/>
                    <a:pt x="4153" y="23135"/>
                    <a:pt x="4230" y="23805"/>
                  </a:cubicBezTo>
                  <a:cubicBezTo>
                    <a:pt x="4926" y="23367"/>
                    <a:pt x="6061" y="22671"/>
                    <a:pt x="7170" y="22000"/>
                  </a:cubicBezTo>
                  <a:lnTo>
                    <a:pt x="7170" y="22000"/>
                  </a:lnTo>
                  <a:cubicBezTo>
                    <a:pt x="5519" y="24527"/>
                    <a:pt x="6783" y="29840"/>
                    <a:pt x="9491" y="30459"/>
                  </a:cubicBezTo>
                  <a:cubicBezTo>
                    <a:pt x="5881" y="28138"/>
                    <a:pt x="5287" y="21819"/>
                    <a:pt x="10162" y="20220"/>
                  </a:cubicBezTo>
                  <a:cubicBezTo>
                    <a:pt x="14902" y="21989"/>
                    <a:pt x="18574" y="27881"/>
                    <a:pt x="24211" y="27881"/>
                  </a:cubicBezTo>
                  <a:cubicBezTo>
                    <a:pt x="24248" y="27881"/>
                    <a:pt x="24284" y="27881"/>
                    <a:pt x="24321" y="27880"/>
                  </a:cubicBezTo>
                  <a:cubicBezTo>
                    <a:pt x="18956" y="27236"/>
                    <a:pt x="15397" y="22438"/>
                    <a:pt x="10394" y="20091"/>
                  </a:cubicBezTo>
                  <a:cubicBezTo>
                    <a:pt x="13515" y="18286"/>
                    <a:pt x="16816" y="16507"/>
                    <a:pt x="20246" y="14804"/>
                  </a:cubicBezTo>
                  <a:lnTo>
                    <a:pt x="21871" y="14005"/>
                  </a:lnTo>
                  <a:cubicBezTo>
                    <a:pt x="24118" y="15173"/>
                    <a:pt x="27476" y="18015"/>
                    <a:pt x="30159" y="18015"/>
                  </a:cubicBezTo>
                  <a:cubicBezTo>
                    <a:pt x="30617" y="18015"/>
                    <a:pt x="31055" y="17932"/>
                    <a:pt x="31465" y="17745"/>
                  </a:cubicBezTo>
                  <a:lnTo>
                    <a:pt x="31465" y="17745"/>
                  </a:lnTo>
                  <a:cubicBezTo>
                    <a:pt x="31199" y="17778"/>
                    <a:pt x="30936" y="17794"/>
                    <a:pt x="30677" y="17794"/>
                  </a:cubicBezTo>
                  <a:cubicBezTo>
                    <a:pt x="27570" y="17794"/>
                    <a:pt x="24936" y="15495"/>
                    <a:pt x="22103" y="13876"/>
                  </a:cubicBezTo>
                  <a:cubicBezTo>
                    <a:pt x="25224" y="12380"/>
                    <a:pt x="31671" y="9053"/>
                    <a:pt x="32471" y="6061"/>
                  </a:cubicBezTo>
                  <a:lnTo>
                    <a:pt x="32471" y="6061"/>
                  </a:lnTo>
                  <a:cubicBezTo>
                    <a:pt x="31052" y="8176"/>
                    <a:pt x="28912" y="9904"/>
                    <a:pt x="26539" y="11297"/>
                  </a:cubicBezTo>
                  <a:cubicBezTo>
                    <a:pt x="25966" y="10495"/>
                    <a:pt x="28283" y="4708"/>
                    <a:pt x="28085" y="4708"/>
                  </a:cubicBezTo>
                  <a:cubicBezTo>
                    <a:pt x="28060" y="4708"/>
                    <a:pt x="27995" y="4799"/>
                    <a:pt x="27880" y="5004"/>
                  </a:cubicBezTo>
                  <a:cubicBezTo>
                    <a:pt x="24037" y="12432"/>
                    <a:pt x="30201" y="9904"/>
                    <a:pt x="20194" y="14572"/>
                  </a:cubicBezTo>
                  <a:cubicBezTo>
                    <a:pt x="17770" y="9208"/>
                    <a:pt x="19034" y="4256"/>
                    <a:pt x="21097" y="0"/>
                  </a:cubicBezTo>
                  <a:close/>
                </a:path>
              </a:pathLst>
            </a:custGeom>
            <a:solidFill>
              <a:srgbClr val="E1A2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" name="Google Shape;76;p15"/>
          <p:cNvSpPr/>
          <p:nvPr/>
        </p:nvSpPr>
        <p:spPr>
          <a:xfrm flipH="1">
            <a:off x="8357311" y="3852890"/>
            <a:ext cx="912213" cy="1235712"/>
          </a:xfrm>
          <a:custGeom>
            <a:avLst/>
            <a:gdLst/>
            <a:ahLst/>
            <a:cxnLst/>
            <a:rect l="l" t="t" r="r" b="b"/>
            <a:pathLst>
              <a:path w="29738" h="40284" extrusionOk="0">
                <a:moveTo>
                  <a:pt x="20659" y="0"/>
                </a:moveTo>
                <a:cubicBezTo>
                  <a:pt x="17022" y="4411"/>
                  <a:pt x="13953" y="10291"/>
                  <a:pt x="14882" y="16326"/>
                </a:cubicBezTo>
                <a:lnTo>
                  <a:pt x="14701" y="16584"/>
                </a:lnTo>
                <a:cubicBezTo>
                  <a:pt x="14340" y="17177"/>
                  <a:pt x="13979" y="17770"/>
                  <a:pt x="13669" y="18389"/>
                </a:cubicBezTo>
                <a:cubicBezTo>
                  <a:pt x="13205" y="13308"/>
                  <a:pt x="12406" y="8228"/>
                  <a:pt x="11271" y="3250"/>
                </a:cubicBezTo>
                <a:lnTo>
                  <a:pt x="11271" y="3250"/>
                </a:lnTo>
                <a:cubicBezTo>
                  <a:pt x="9698" y="8486"/>
                  <a:pt x="10497" y="14185"/>
                  <a:pt x="13463" y="18776"/>
                </a:cubicBezTo>
                <a:cubicBezTo>
                  <a:pt x="12844" y="19988"/>
                  <a:pt x="12303" y="21200"/>
                  <a:pt x="11813" y="22490"/>
                </a:cubicBezTo>
                <a:cubicBezTo>
                  <a:pt x="10342" y="17693"/>
                  <a:pt x="8150" y="12354"/>
                  <a:pt x="4540" y="8743"/>
                </a:cubicBezTo>
                <a:lnTo>
                  <a:pt x="4540" y="8743"/>
                </a:lnTo>
                <a:cubicBezTo>
                  <a:pt x="6551" y="13412"/>
                  <a:pt x="7634" y="19086"/>
                  <a:pt x="11658" y="22928"/>
                </a:cubicBezTo>
                <a:cubicBezTo>
                  <a:pt x="11451" y="23444"/>
                  <a:pt x="11271" y="23960"/>
                  <a:pt x="11116" y="24502"/>
                </a:cubicBezTo>
                <a:cubicBezTo>
                  <a:pt x="7067" y="22206"/>
                  <a:pt x="4978" y="18183"/>
                  <a:pt x="2579" y="14495"/>
                </a:cubicBezTo>
                <a:lnTo>
                  <a:pt x="2579" y="14495"/>
                </a:lnTo>
                <a:cubicBezTo>
                  <a:pt x="3559" y="18802"/>
                  <a:pt x="5571" y="24579"/>
                  <a:pt x="10884" y="25250"/>
                </a:cubicBezTo>
                <a:cubicBezTo>
                  <a:pt x="10729" y="25765"/>
                  <a:pt x="10652" y="25997"/>
                  <a:pt x="10420" y="26926"/>
                </a:cubicBezTo>
                <a:cubicBezTo>
                  <a:pt x="6758" y="25688"/>
                  <a:pt x="2786" y="24553"/>
                  <a:pt x="0" y="21226"/>
                </a:cubicBezTo>
                <a:lnTo>
                  <a:pt x="0" y="21226"/>
                </a:lnTo>
                <a:cubicBezTo>
                  <a:pt x="136" y="25466"/>
                  <a:pt x="4517" y="27533"/>
                  <a:pt x="8624" y="27533"/>
                </a:cubicBezTo>
                <a:cubicBezTo>
                  <a:pt x="9188" y="27533"/>
                  <a:pt x="9748" y="27494"/>
                  <a:pt x="10291" y="27416"/>
                </a:cubicBezTo>
                <a:lnTo>
                  <a:pt x="10291" y="27416"/>
                </a:lnTo>
                <a:cubicBezTo>
                  <a:pt x="10162" y="27932"/>
                  <a:pt x="10033" y="28422"/>
                  <a:pt x="9930" y="28938"/>
                </a:cubicBezTo>
                <a:cubicBezTo>
                  <a:pt x="7962" y="29088"/>
                  <a:pt x="5995" y="29292"/>
                  <a:pt x="3944" y="29292"/>
                </a:cubicBezTo>
                <a:cubicBezTo>
                  <a:pt x="2822" y="29292"/>
                  <a:pt x="1676" y="29231"/>
                  <a:pt x="490" y="29067"/>
                </a:cubicBezTo>
                <a:lnTo>
                  <a:pt x="490" y="29067"/>
                </a:lnTo>
                <a:cubicBezTo>
                  <a:pt x="1849" y="30026"/>
                  <a:pt x="3422" y="30331"/>
                  <a:pt x="5062" y="30331"/>
                </a:cubicBezTo>
                <a:cubicBezTo>
                  <a:pt x="6596" y="30331"/>
                  <a:pt x="8190" y="30064"/>
                  <a:pt x="9723" y="29814"/>
                </a:cubicBezTo>
                <a:lnTo>
                  <a:pt x="9723" y="29814"/>
                </a:lnTo>
                <a:cubicBezTo>
                  <a:pt x="9620" y="30253"/>
                  <a:pt x="9543" y="30666"/>
                  <a:pt x="9466" y="31104"/>
                </a:cubicBezTo>
                <a:cubicBezTo>
                  <a:pt x="6912" y="31517"/>
                  <a:pt x="4617" y="33245"/>
                  <a:pt x="1960" y="34122"/>
                </a:cubicBezTo>
                <a:cubicBezTo>
                  <a:pt x="2357" y="34238"/>
                  <a:pt x="2774" y="34290"/>
                  <a:pt x="3202" y="34290"/>
                </a:cubicBezTo>
                <a:cubicBezTo>
                  <a:pt x="5248" y="34290"/>
                  <a:pt x="7562" y="33085"/>
                  <a:pt x="9311" y="31826"/>
                </a:cubicBezTo>
                <a:lnTo>
                  <a:pt x="9311" y="31826"/>
                </a:lnTo>
                <a:cubicBezTo>
                  <a:pt x="8167" y="38164"/>
                  <a:pt x="7894" y="40283"/>
                  <a:pt x="8013" y="40283"/>
                </a:cubicBezTo>
                <a:cubicBezTo>
                  <a:pt x="8206" y="40283"/>
                  <a:pt x="9423" y="34747"/>
                  <a:pt x="9646" y="32548"/>
                </a:cubicBezTo>
                <a:cubicBezTo>
                  <a:pt x="10136" y="34431"/>
                  <a:pt x="11967" y="36881"/>
                  <a:pt x="14159" y="36984"/>
                </a:cubicBezTo>
                <a:cubicBezTo>
                  <a:pt x="12483" y="35592"/>
                  <a:pt x="12122" y="32780"/>
                  <a:pt x="9852" y="31491"/>
                </a:cubicBezTo>
                <a:cubicBezTo>
                  <a:pt x="9956" y="30949"/>
                  <a:pt x="10059" y="30382"/>
                  <a:pt x="10188" y="29814"/>
                </a:cubicBezTo>
                <a:cubicBezTo>
                  <a:pt x="11451" y="32445"/>
                  <a:pt x="15681" y="33941"/>
                  <a:pt x="18415" y="34508"/>
                </a:cubicBezTo>
                <a:cubicBezTo>
                  <a:pt x="15733" y="33116"/>
                  <a:pt x="13747" y="29557"/>
                  <a:pt x="10368" y="29067"/>
                </a:cubicBezTo>
                <a:cubicBezTo>
                  <a:pt x="10471" y="28499"/>
                  <a:pt x="10626" y="27958"/>
                  <a:pt x="10755" y="27416"/>
                </a:cubicBezTo>
                <a:cubicBezTo>
                  <a:pt x="13341" y="28949"/>
                  <a:pt x="16615" y="30151"/>
                  <a:pt x="19857" y="30151"/>
                </a:cubicBezTo>
                <a:cubicBezTo>
                  <a:pt x="21141" y="30151"/>
                  <a:pt x="22421" y="29963"/>
                  <a:pt x="23650" y="29531"/>
                </a:cubicBezTo>
                <a:lnTo>
                  <a:pt x="23650" y="29531"/>
                </a:lnTo>
                <a:cubicBezTo>
                  <a:pt x="23516" y="29538"/>
                  <a:pt x="23382" y="29542"/>
                  <a:pt x="23248" y="29542"/>
                </a:cubicBezTo>
                <a:cubicBezTo>
                  <a:pt x="19522" y="29542"/>
                  <a:pt x="15846" y="26761"/>
                  <a:pt x="11908" y="26761"/>
                </a:cubicBezTo>
                <a:cubicBezTo>
                  <a:pt x="11577" y="26761"/>
                  <a:pt x="11245" y="26780"/>
                  <a:pt x="10910" y="26823"/>
                </a:cubicBezTo>
                <a:cubicBezTo>
                  <a:pt x="11013" y="26359"/>
                  <a:pt x="11142" y="25894"/>
                  <a:pt x="11400" y="25017"/>
                </a:cubicBezTo>
                <a:cubicBezTo>
                  <a:pt x="14088" y="25693"/>
                  <a:pt x="17223" y="26342"/>
                  <a:pt x="19887" y="26342"/>
                </a:cubicBezTo>
                <a:cubicBezTo>
                  <a:pt x="21696" y="26342"/>
                  <a:pt x="23288" y="26042"/>
                  <a:pt x="24373" y="25250"/>
                </a:cubicBezTo>
                <a:lnTo>
                  <a:pt x="24373" y="25250"/>
                </a:lnTo>
                <a:cubicBezTo>
                  <a:pt x="23649" y="25368"/>
                  <a:pt x="22922" y="25416"/>
                  <a:pt x="22193" y="25416"/>
                </a:cubicBezTo>
                <a:cubicBezTo>
                  <a:pt x="19226" y="25416"/>
                  <a:pt x="16227" y="24628"/>
                  <a:pt x="13264" y="24628"/>
                </a:cubicBezTo>
                <a:cubicBezTo>
                  <a:pt x="12675" y="24628"/>
                  <a:pt x="12088" y="24659"/>
                  <a:pt x="11503" y="24734"/>
                </a:cubicBezTo>
                <a:cubicBezTo>
                  <a:pt x="11684" y="24141"/>
                  <a:pt x="11890" y="23547"/>
                  <a:pt x="12096" y="22954"/>
                </a:cubicBezTo>
                <a:cubicBezTo>
                  <a:pt x="13934" y="23651"/>
                  <a:pt x="15855" y="23994"/>
                  <a:pt x="17767" y="23994"/>
                </a:cubicBezTo>
                <a:cubicBezTo>
                  <a:pt x="20523" y="23994"/>
                  <a:pt x="23262" y="23282"/>
                  <a:pt x="25714" y="21897"/>
                </a:cubicBezTo>
                <a:lnTo>
                  <a:pt x="25714" y="21897"/>
                </a:lnTo>
                <a:cubicBezTo>
                  <a:pt x="24100" y="22475"/>
                  <a:pt x="22386" y="22662"/>
                  <a:pt x="20631" y="22662"/>
                </a:cubicBezTo>
                <a:cubicBezTo>
                  <a:pt x="17926" y="22662"/>
                  <a:pt x="15122" y="22218"/>
                  <a:pt x="12431" y="22077"/>
                </a:cubicBezTo>
                <a:cubicBezTo>
                  <a:pt x="12793" y="21175"/>
                  <a:pt x="12844" y="21020"/>
                  <a:pt x="13566" y="19524"/>
                </a:cubicBezTo>
                <a:cubicBezTo>
                  <a:pt x="14461" y="19680"/>
                  <a:pt x="15415" y="19765"/>
                  <a:pt x="16388" y="19765"/>
                </a:cubicBezTo>
                <a:cubicBezTo>
                  <a:pt x="20240" y="19765"/>
                  <a:pt x="24403" y="18438"/>
                  <a:pt x="26462" y="14959"/>
                </a:cubicBezTo>
                <a:lnTo>
                  <a:pt x="26462" y="14959"/>
                </a:lnTo>
                <a:cubicBezTo>
                  <a:pt x="22722" y="17744"/>
                  <a:pt x="17925" y="17744"/>
                  <a:pt x="13747" y="19137"/>
                </a:cubicBezTo>
                <a:cubicBezTo>
                  <a:pt x="14211" y="18234"/>
                  <a:pt x="14701" y="17332"/>
                  <a:pt x="15268" y="16481"/>
                </a:cubicBezTo>
                <a:cubicBezTo>
                  <a:pt x="21071" y="15526"/>
                  <a:pt x="27983" y="10936"/>
                  <a:pt x="29221" y="7841"/>
                </a:cubicBezTo>
                <a:lnTo>
                  <a:pt x="29221" y="7841"/>
                </a:lnTo>
                <a:cubicBezTo>
                  <a:pt x="25121" y="10858"/>
                  <a:pt x="20194" y="13360"/>
                  <a:pt x="15630" y="16016"/>
                </a:cubicBezTo>
                <a:cubicBezTo>
                  <a:pt x="18931" y="11271"/>
                  <a:pt x="28731" y="5829"/>
                  <a:pt x="29737" y="1032"/>
                </a:cubicBezTo>
                <a:lnTo>
                  <a:pt x="29737" y="1032"/>
                </a:lnTo>
                <a:cubicBezTo>
                  <a:pt x="27803" y="3173"/>
                  <a:pt x="25249" y="4668"/>
                  <a:pt x="22954" y="6396"/>
                </a:cubicBezTo>
                <a:cubicBezTo>
                  <a:pt x="19369" y="8821"/>
                  <a:pt x="18080" y="12483"/>
                  <a:pt x="15243" y="15759"/>
                </a:cubicBezTo>
                <a:cubicBezTo>
                  <a:pt x="16223" y="10368"/>
                  <a:pt x="19627" y="5649"/>
                  <a:pt x="20659" y="0"/>
                </a:cubicBezTo>
                <a:close/>
              </a:path>
            </a:pathLst>
          </a:custGeom>
          <a:solidFill>
            <a:srgbClr val="E1A28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7" name="Google Shape;77;p15"/>
          <p:cNvGrpSpPr/>
          <p:nvPr/>
        </p:nvGrpSpPr>
        <p:grpSpPr>
          <a:xfrm rot="10800000" flipH="1">
            <a:off x="1455609" y="-228771"/>
            <a:ext cx="914855" cy="735049"/>
            <a:chOff x="4649450" y="3527425"/>
            <a:chExt cx="1224050" cy="983475"/>
          </a:xfrm>
        </p:grpSpPr>
        <p:sp>
          <p:nvSpPr>
            <p:cNvPr id="78" name="Google Shape;78;p15"/>
            <p:cNvSpPr/>
            <p:nvPr/>
          </p:nvSpPr>
          <p:spPr>
            <a:xfrm>
              <a:off x="4649450" y="4150450"/>
              <a:ext cx="456475" cy="168275"/>
            </a:xfrm>
            <a:custGeom>
              <a:avLst/>
              <a:gdLst/>
              <a:ahLst/>
              <a:cxnLst/>
              <a:rect l="l" t="t" r="r" b="b"/>
              <a:pathLst>
                <a:path w="18259" h="6731" extrusionOk="0">
                  <a:moveTo>
                    <a:pt x="14506" y="1"/>
                  </a:moveTo>
                  <a:lnTo>
                    <a:pt x="14454" y="52"/>
                  </a:lnTo>
                  <a:cubicBezTo>
                    <a:pt x="10483" y="3121"/>
                    <a:pt x="5815" y="5107"/>
                    <a:pt x="888" y="5855"/>
                  </a:cubicBezTo>
                  <a:cubicBezTo>
                    <a:pt x="21" y="6472"/>
                    <a:pt x="0" y="6730"/>
                    <a:pt x="534" y="6730"/>
                  </a:cubicBezTo>
                  <a:cubicBezTo>
                    <a:pt x="3080" y="6730"/>
                    <a:pt x="18259" y="854"/>
                    <a:pt x="14506" y="1"/>
                  </a:cubicBezTo>
                  <a:close/>
                </a:path>
              </a:pathLst>
            </a:custGeom>
            <a:solidFill>
              <a:srgbClr val="764B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5"/>
            <p:cNvSpPr/>
            <p:nvPr/>
          </p:nvSpPr>
          <p:spPr>
            <a:xfrm>
              <a:off x="4756075" y="3527425"/>
              <a:ext cx="1117425" cy="983475"/>
            </a:xfrm>
            <a:custGeom>
              <a:avLst/>
              <a:gdLst/>
              <a:ahLst/>
              <a:cxnLst/>
              <a:rect l="l" t="t" r="r" b="b"/>
              <a:pathLst>
                <a:path w="44697" h="39339" extrusionOk="0">
                  <a:moveTo>
                    <a:pt x="36379" y="5979"/>
                  </a:moveTo>
                  <a:cubicBezTo>
                    <a:pt x="37626" y="5979"/>
                    <a:pt x="37864" y="7555"/>
                    <a:pt x="35747" y="9035"/>
                  </a:cubicBezTo>
                  <a:cubicBezTo>
                    <a:pt x="35259" y="9350"/>
                    <a:pt x="34824" y="9486"/>
                    <a:pt x="34473" y="9486"/>
                  </a:cubicBezTo>
                  <a:cubicBezTo>
                    <a:pt x="33357" y="9486"/>
                    <a:pt x="33082" y="8112"/>
                    <a:pt x="34612" y="6739"/>
                  </a:cubicBezTo>
                  <a:cubicBezTo>
                    <a:pt x="35297" y="6203"/>
                    <a:pt x="35910" y="5979"/>
                    <a:pt x="36379" y="5979"/>
                  </a:cubicBezTo>
                  <a:close/>
                  <a:moveTo>
                    <a:pt x="21172" y="10001"/>
                  </a:moveTo>
                  <a:cubicBezTo>
                    <a:pt x="21224" y="10001"/>
                    <a:pt x="21276" y="10006"/>
                    <a:pt x="21330" y="10015"/>
                  </a:cubicBezTo>
                  <a:cubicBezTo>
                    <a:pt x="22725" y="10339"/>
                    <a:pt x="21930" y="14441"/>
                    <a:pt x="20363" y="14441"/>
                  </a:cubicBezTo>
                  <a:cubicBezTo>
                    <a:pt x="20308" y="14441"/>
                    <a:pt x="20252" y="14435"/>
                    <a:pt x="20195" y="14425"/>
                  </a:cubicBezTo>
                  <a:cubicBezTo>
                    <a:pt x="18771" y="14125"/>
                    <a:pt x="19573" y="10001"/>
                    <a:pt x="21172" y="10001"/>
                  </a:cubicBezTo>
                  <a:close/>
                  <a:moveTo>
                    <a:pt x="19764" y="21596"/>
                  </a:moveTo>
                  <a:cubicBezTo>
                    <a:pt x="20187" y="21596"/>
                    <a:pt x="20679" y="21690"/>
                    <a:pt x="21227" y="21904"/>
                  </a:cubicBezTo>
                  <a:cubicBezTo>
                    <a:pt x="23760" y="23171"/>
                    <a:pt x="23321" y="25199"/>
                    <a:pt x="21380" y="25199"/>
                  </a:cubicBezTo>
                  <a:cubicBezTo>
                    <a:pt x="20950" y="25199"/>
                    <a:pt x="20447" y="25099"/>
                    <a:pt x="19885" y="24870"/>
                  </a:cubicBezTo>
                  <a:cubicBezTo>
                    <a:pt x="17338" y="23618"/>
                    <a:pt x="17796" y="21596"/>
                    <a:pt x="19764" y="21596"/>
                  </a:cubicBezTo>
                  <a:close/>
                  <a:moveTo>
                    <a:pt x="24182" y="26162"/>
                  </a:moveTo>
                  <a:cubicBezTo>
                    <a:pt x="24978" y="26162"/>
                    <a:pt x="26067" y="26763"/>
                    <a:pt x="25869" y="27630"/>
                  </a:cubicBezTo>
                  <a:cubicBezTo>
                    <a:pt x="25759" y="27880"/>
                    <a:pt x="25466" y="27993"/>
                    <a:pt x="25120" y="27993"/>
                  </a:cubicBezTo>
                  <a:cubicBezTo>
                    <a:pt x="24325" y="27993"/>
                    <a:pt x="23247" y="27401"/>
                    <a:pt x="23445" y="26521"/>
                  </a:cubicBezTo>
                  <a:cubicBezTo>
                    <a:pt x="23553" y="26273"/>
                    <a:pt x="23840" y="26162"/>
                    <a:pt x="24182" y="26162"/>
                  </a:cubicBezTo>
                  <a:close/>
                  <a:moveTo>
                    <a:pt x="25606" y="0"/>
                  </a:moveTo>
                  <a:cubicBezTo>
                    <a:pt x="22588" y="0"/>
                    <a:pt x="17675" y="4496"/>
                    <a:pt x="17900" y="6456"/>
                  </a:cubicBezTo>
                  <a:cubicBezTo>
                    <a:pt x="16987" y="8479"/>
                    <a:pt x="18562" y="15892"/>
                    <a:pt x="17553" y="15892"/>
                  </a:cubicBezTo>
                  <a:cubicBezTo>
                    <a:pt x="17250" y="15892"/>
                    <a:pt x="16715" y="15226"/>
                    <a:pt x="15811" y="13548"/>
                  </a:cubicBezTo>
                  <a:cubicBezTo>
                    <a:pt x="13644" y="6765"/>
                    <a:pt x="18519" y="3541"/>
                    <a:pt x="16894" y="2097"/>
                  </a:cubicBezTo>
                  <a:lnTo>
                    <a:pt x="16894" y="2097"/>
                  </a:lnTo>
                  <a:cubicBezTo>
                    <a:pt x="4927" y="6524"/>
                    <a:pt x="13981" y="20631"/>
                    <a:pt x="11457" y="20631"/>
                  </a:cubicBezTo>
                  <a:cubicBezTo>
                    <a:pt x="11408" y="20631"/>
                    <a:pt x="11355" y="20625"/>
                    <a:pt x="11297" y="20615"/>
                  </a:cubicBezTo>
                  <a:cubicBezTo>
                    <a:pt x="3844" y="16823"/>
                    <a:pt x="7919" y="10273"/>
                    <a:pt x="6268" y="9241"/>
                  </a:cubicBezTo>
                  <a:lnTo>
                    <a:pt x="6268" y="9241"/>
                  </a:lnTo>
                  <a:cubicBezTo>
                    <a:pt x="1780" y="9447"/>
                    <a:pt x="1" y="18345"/>
                    <a:pt x="1368" y="21131"/>
                  </a:cubicBezTo>
                  <a:cubicBezTo>
                    <a:pt x="2425" y="24225"/>
                    <a:pt x="5314" y="26727"/>
                    <a:pt x="8563" y="26933"/>
                  </a:cubicBezTo>
                  <a:cubicBezTo>
                    <a:pt x="6681" y="33304"/>
                    <a:pt x="11968" y="36295"/>
                    <a:pt x="13180" y="37095"/>
                  </a:cubicBezTo>
                  <a:cubicBezTo>
                    <a:pt x="16091" y="38759"/>
                    <a:pt x="18570" y="39338"/>
                    <a:pt x="20584" y="39338"/>
                  </a:cubicBezTo>
                  <a:cubicBezTo>
                    <a:pt x="22940" y="39338"/>
                    <a:pt x="24659" y="38544"/>
                    <a:pt x="25688" y="37766"/>
                  </a:cubicBezTo>
                  <a:cubicBezTo>
                    <a:pt x="27932" y="35831"/>
                    <a:pt x="26101" y="36167"/>
                    <a:pt x="21975" y="35702"/>
                  </a:cubicBezTo>
                  <a:cubicBezTo>
                    <a:pt x="17100" y="35522"/>
                    <a:pt x="14469" y="31086"/>
                    <a:pt x="15991" y="29616"/>
                  </a:cubicBezTo>
                  <a:cubicBezTo>
                    <a:pt x="16201" y="29582"/>
                    <a:pt x="16415" y="29566"/>
                    <a:pt x="16633" y="29566"/>
                  </a:cubicBezTo>
                  <a:cubicBezTo>
                    <a:pt x="19978" y="29566"/>
                    <a:pt x="24301" y="33264"/>
                    <a:pt x="28670" y="33264"/>
                  </a:cubicBezTo>
                  <a:cubicBezTo>
                    <a:pt x="29941" y="33264"/>
                    <a:pt x="31216" y="32951"/>
                    <a:pt x="32471" y="32143"/>
                  </a:cubicBezTo>
                  <a:cubicBezTo>
                    <a:pt x="34277" y="31215"/>
                    <a:pt x="38068" y="28558"/>
                    <a:pt x="36933" y="27759"/>
                  </a:cubicBezTo>
                  <a:lnTo>
                    <a:pt x="36933" y="27759"/>
                  </a:lnTo>
                  <a:cubicBezTo>
                    <a:pt x="35945" y="27884"/>
                    <a:pt x="34966" y="27947"/>
                    <a:pt x="34021" y="27947"/>
                  </a:cubicBezTo>
                  <a:cubicBezTo>
                    <a:pt x="29910" y="27947"/>
                    <a:pt x="26443" y="26752"/>
                    <a:pt x="25688" y="24277"/>
                  </a:cubicBezTo>
                  <a:cubicBezTo>
                    <a:pt x="25424" y="23442"/>
                    <a:pt x="25932" y="23157"/>
                    <a:pt x="26853" y="23157"/>
                  </a:cubicBezTo>
                  <a:cubicBezTo>
                    <a:pt x="28828" y="23157"/>
                    <a:pt x="32703" y="24465"/>
                    <a:pt x="34948" y="24465"/>
                  </a:cubicBezTo>
                  <a:cubicBezTo>
                    <a:pt x="35537" y="24465"/>
                    <a:pt x="36013" y="24375"/>
                    <a:pt x="36314" y="24148"/>
                  </a:cubicBezTo>
                  <a:cubicBezTo>
                    <a:pt x="38816" y="23606"/>
                    <a:pt x="43303" y="19274"/>
                    <a:pt x="41137" y="18500"/>
                  </a:cubicBezTo>
                  <a:lnTo>
                    <a:pt x="41137" y="18500"/>
                  </a:lnTo>
                  <a:cubicBezTo>
                    <a:pt x="39565" y="18986"/>
                    <a:pt x="37927" y="19194"/>
                    <a:pt x="36455" y="19194"/>
                  </a:cubicBezTo>
                  <a:cubicBezTo>
                    <a:pt x="32299" y="19194"/>
                    <a:pt x="29474" y="17531"/>
                    <a:pt x="33245" y="15740"/>
                  </a:cubicBezTo>
                  <a:cubicBezTo>
                    <a:pt x="36340" y="14554"/>
                    <a:pt x="40131" y="15818"/>
                    <a:pt x="42375" y="13006"/>
                  </a:cubicBezTo>
                  <a:cubicBezTo>
                    <a:pt x="43355" y="10453"/>
                    <a:pt x="44696" y="5966"/>
                    <a:pt x="43742" y="4109"/>
                  </a:cubicBezTo>
                  <a:cubicBezTo>
                    <a:pt x="41314" y="2858"/>
                    <a:pt x="38595" y="2047"/>
                    <a:pt x="36153" y="2047"/>
                  </a:cubicBezTo>
                  <a:cubicBezTo>
                    <a:pt x="32654" y="2047"/>
                    <a:pt x="29725" y="3712"/>
                    <a:pt x="29041" y="8132"/>
                  </a:cubicBezTo>
                  <a:cubicBezTo>
                    <a:pt x="28743" y="9270"/>
                    <a:pt x="28120" y="10152"/>
                    <a:pt x="27203" y="10152"/>
                  </a:cubicBezTo>
                  <a:cubicBezTo>
                    <a:pt x="26852" y="10152"/>
                    <a:pt x="26459" y="10023"/>
                    <a:pt x="26024" y="9731"/>
                  </a:cubicBezTo>
                  <a:cubicBezTo>
                    <a:pt x="23651" y="7100"/>
                    <a:pt x="26901" y="3851"/>
                    <a:pt x="27468" y="1065"/>
                  </a:cubicBezTo>
                  <a:cubicBezTo>
                    <a:pt x="27065" y="312"/>
                    <a:pt x="26401" y="0"/>
                    <a:pt x="25606" y="0"/>
                  </a:cubicBezTo>
                  <a:close/>
                </a:path>
              </a:pathLst>
            </a:custGeom>
            <a:solidFill>
              <a:srgbClr val="E1A2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5"/>
            <p:cNvSpPr/>
            <p:nvPr/>
          </p:nvSpPr>
          <p:spPr>
            <a:xfrm>
              <a:off x="4841875" y="3612075"/>
              <a:ext cx="811775" cy="761500"/>
            </a:xfrm>
            <a:custGeom>
              <a:avLst/>
              <a:gdLst/>
              <a:ahLst/>
              <a:cxnLst/>
              <a:rect l="l" t="t" r="r" b="b"/>
              <a:pathLst>
                <a:path w="32471" h="30460" extrusionOk="0">
                  <a:moveTo>
                    <a:pt x="21097" y="0"/>
                  </a:moveTo>
                  <a:lnTo>
                    <a:pt x="21097" y="0"/>
                  </a:lnTo>
                  <a:cubicBezTo>
                    <a:pt x="18312" y="4075"/>
                    <a:pt x="17873" y="9827"/>
                    <a:pt x="20014" y="14675"/>
                  </a:cubicBezTo>
                  <a:cubicBezTo>
                    <a:pt x="17796" y="15759"/>
                    <a:pt x="15114" y="17177"/>
                    <a:pt x="12663" y="18544"/>
                  </a:cubicBezTo>
                  <a:cubicBezTo>
                    <a:pt x="8614" y="14005"/>
                    <a:pt x="8589" y="9827"/>
                    <a:pt x="10007" y="4901"/>
                  </a:cubicBezTo>
                  <a:lnTo>
                    <a:pt x="10007" y="4901"/>
                  </a:lnTo>
                  <a:cubicBezTo>
                    <a:pt x="7841" y="9208"/>
                    <a:pt x="8924" y="14908"/>
                    <a:pt x="12457" y="18647"/>
                  </a:cubicBezTo>
                  <a:cubicBezTo>
                    <a:pt x="10884" y="19524"/>
                    <a:pt x="8769" y="20762"/>
                    <a:pt x="6912" y="21897"/>
                  </a:cubicBezTo>
                  <a:cubicBezTo>
                    <a:pt x="2192" y="20607"/>
                    <a:pt x="26" y="15217"/>
                    <a:pt x="464" y="10446"/>
                  </a:cubicBezTo>
                  <a:lnTo>
                    <a:pt x="464" y="10446"/>
                  </a:lnTo>
                  <a:cubicBezTo>
                    <a:pt x="0" y="10884"/>
                    <a:pt x="284" y="12096"/>
                    <a:pt x="258" y="13231"/>
                  </a:cubicBezTo>
                  <a:cubicBezTo>
                    <a:pt x="568" y="16739"/>
                    <a:pt x="2734" y="20891"/>
                    <a:pt x="6628" y="22052"/>
                  </a:cubicBezTo>
                  <a:cubicBezTo>
                    <a:pt x="6345" y="22464"/>
                    <a:pt x="4153" y="23135"/>
                    <a:pt x="4230" y="23805"/>
                  </a:cubicBezTo>
                  <a:cubicBezTo>
                    <a:pt x="4926" y="23367"/>
                    <a:pt x="6061" y="22671"/>
                    <a:pt x="7170" y="22000"/>
                  </a:cubicBezTo>
                  <a:lnTo>
                    <a:pt x="7170" y="22000"/>
                  </a:lnTo>
                  <a:cubicBezTo>
                    <a:pt x="5519" y="24527"/>
                    <a:pt x="6783" y="29840"/>
                    <a:pt x="9491" y="30459"/>
                  </a:cubicBezTo>
                  <a:cubicBezTo>
                    <a:pt x="5881" y="28138"/>
                    <a:pt x="5287" y="21819"/>
                    <a:pt x="10162" y="20220"/>
                  </a:cubicBezTo>
                  <a:cubicBezTo>
                    <a:pt x="14902" y="21989"/>
                    <a:pt x="18574" y="27881"/>
                    <a:pt x="24211" y="27881"/>
                  </a:cubicBezTo>
                  <a:cubicBezTo>
                    <a:pt x="24248" y="27881"/>
                    <a:pt x="24284" y="27881"/>
                    <a:pt x="24321" y="27880"/>
                  </a:cubicBezTo>
                  <a:cubicBezTo>
                    <a:pt x="18956" y="27236"/>
                    <a:pt x="15397" y="22438"/>
                    <a:pt x="10394" y="20091"/>
                  </a:cubicBezTo>
                  <a:cubicBezTo>
                    <a:pt x="13515" y="18286"/>
                    <a:pt x="16816" y="16507"/>
                    <a:pt x="20246" y="14804"/>
                  </a:cubicBezTo>
                  <a:lnTo>
                    <a:pt x="21871" y="14005"/>
                  </a:lnTo>
                  <a:cubicBezTo>
                    <a:pt x="24118" y="15173"/>
                    <a:pt x="27476" y="18015"/>
                    <a:pt x="30159" y="18015"/>
                  </a:cubicBezTo>
                  <a:cubicBezTo>
                    <a:pt x="30617" y="18015"/>
                    <a:pt x="31055" y="17932"/>
                    <a:pt x="31465" y="17745"/>
                  </a:cubicBezTo>
                  <a:lnTo>
                    <a:pt x="31465" y="17745"/>
                  </a:lnTo>
                  <a:cubicBezTo>
                    <a:pt x="31199" y="17778"/>
                    <a:pt x="30936" y="17794"/>
                    <a:pt x="30677" y="17794"/>
                  </a:cubicBezTo>
                  <a:cubicBezTo>
                    <a:pt x="27570" y="17794"/>
                    <a:pt x="24936" y="15495"/>
                    <a:pt x="22103" y="13876"/>
                  </a:cubicBezTo>
                  <a:cubicBezTo>
                    <a:pt x="25224" y="12380"/>
                    <a:pt x="31671" y="9053"/>
                    <a:pt x="32471" y="6061"/>
                  </a:cubicBezTo>
                  <a:lnTo>
                    <a:pt x="32471" y="6061"/>
                  </a:lnTo>
                  <a:cubicBezTo>
                    <a:pt x="31052" y="8176"/>
                    <a:pt x="28912" y="9904"/>
                    <a:pt x="26539" y="11297"/>
                  </a:cubicBezTo>
                  <a:cubicBezTo>
                    <a:pt x="25966" y="10495"/>
                    <a:pt x="28283" y="4708"/>
                    <a:pt x="28085" y="4708"/>
                  </a:cubicBezTo>
                  <a:cubicBezTo>
                    <a:pt x="28060" y="4708"/>
                    <a:pt x="27995" y="4799"/>
                    <a:pt x="27880" y="5004"/>
                  </a:cubicBezTo>
                  <a:cubicBezTo>
                    <a:pt x="24037" y="12432"/>
                    <a:pt x="30201" y="9904"/>
                    <a:pt x="20194" y="14572"/>
                  </a:cubicBezTo>
                  <a:cubicBezTo>
                    <a:pt x="17770" y="9208"/>
                    <a:pt x="19034" y="4256"/>
                    <a:pt x="21097" y="0"/>
                  </a:cubicBezTo>
                  <a:close/>
                </a:path>
              </a:pathLst>
            </a:custGeom>
            <a:solidFill>
              <a:srgbClr val="764B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327" y="959686"/>
            <a:ext cx="1403033" cy="126095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/>
          <p:nvPr/>
        </p:nvSpPr>
        <p:spPr>
          <a:xfrm>
            <a:off x="-1187350" y="915682"/>
            <a:ext cx="1857882" cy="2516743"/>
          </a:xfrm>
          <a:custGeom>
            <a:avLst/>
            <a:gdLst/>
            <a:ahLst/>
            <a:cxnLst/>
            <a:rect l="l" t="t" r="r" b="b"/>
            <a:pathLst>
              <a:path w="29738" h="40284" extrusionOk="0">
                <a:moveTo>
                  <a:pt x="20659" y="0"/>
                </a:moveTo>
                <a:cubicBezTo>
                  <a:pt x="17022" y="4411"/>
                  <a:pt x="13953" y="10291"/>
                  <a:pt x="14882" y="16326"/>
                </a:cubicBezTo>
                <a:lnTo>
                  <a:pt x="14701" y="16584"/>
                </a:lnTo>
                <a:cubicBezTo>
                  <a:pt x="14340" y="17177"/>
                  <a:pt x="13979" y="17770"/>
                  <a:pt x="13669" y="18389"/>
                </a:cubicBezTo>
                <a:cubicBezTo>
                  <a:pt x="13205" y="13308"/>
                  <a:pt x="12406" y="8228"/>
                  <a:pt x="11271" y="3250"/>
                </a:cubicBezTo>
                <a:lnTo>
                  <a:pt x="11271" y="3250"/>
                </a:lnTo>
                <a:cubicBezTo>
                  <a:pt x="9698" y="8486"/>
                  <a:pt x="10497" y="14185"/>
                  <a:pt x="13463" y="18776"/>
                </a:cubicBezTo>
                <a:cubicBezTo>
                  <a:pt x="12844" y="19988"/>
                  <a:pt x="12303" y="21200"/>
                  <a:pt x="11813" y="22490"/>
                </a:cubicBezTo>
                <a:cubicBezTo>
                  <a:pt x="10342" y="17693"/>
                  <a:pt x="8150" y="12354"/>
                  <a:pt x="4540" y="8743"/>
                </a:cubicBezTo>
                <a:lnTo>
                  <a:pt x="4540" y="8743"/>
                </a:lnTo>
                <a:cubicBezTo>
                  <a:pt x="6551" y="13412"/>
                  <a:pt x="7634" y="19086"/>
                  <a:pt x="11658" y="22928"/>
                </a:cubicBezTo>
                <a:cubicBezTo>
                  <a:pt x="11451" y="23444"/>
                  <a:pt x="11271" y="23960"/>
                  <a:pt x="11116" y="24502"/>
                </a:cubicBezTo>
                <a:cubicBezTo>
                  <a:pt x="7067" y="22206"/>
                  <a:pt x="4978" y="18183"/>
                  <a:pt x="2579" y="14495"/>
                </a:cubicBezTo>
                <a:lnTo>
                  <a:pt x="2579" y="14495"/>
                </a:lnTo>
                <a:cubicBezTo>
                  <a:pt x="3559" y="18802"/>
                  <a:pt x="5571" y="24579"/>
                  <a:pt x="10884" y="25250"/>
                </a:cubicBezTo>
                <a:cubicBezTo>
                  <a:pt x="10729" y="25765"/>
                  <a:pt x="10652" y="25997"/>
                  <a:pt x="10420" y="26926"/>
                </a:cubicBezTo>
                <a:cubicBezTo>
                  <a:pt x="6758" y="25688"/>
                  <a:pt x="2786" y="24553"/>
                  <a:pt x="0" y="21226"/>
                </a:cubicBezTo>
                <a:lnTo>
                  <a:pt x="0" y="21226"/>
                </a:lnTo>
                <a:cubicBezTo>
                  <a:pt x="136" y="25466"/>
                  <a:pt x="4517" y="27533"/>
                  <a:pt x="8624" y="27533"/>
                </a:cubicBezTo>
                <a:cubicBezTo>
                  <a:pt x="9188" y="27533"/>
                  <a:pt x="9748" y="27494"/>
                  <a:pt x="10291" y="27416"/>
                </a:cubicBezTo>
                <a:lnTo>
                  <a:pt x="10291" y="27416"/>
                </a:lnTo>
                <a:cubicBezTo>
                  <a:pt x="10162" y="27932"/>
                  <a:pt x="10033" y="28422"/>
                  <a:pt x="9930" y="28938"/>
                </a:cubicBezTo>
                <a:cubicBezTo>
                  <a:pt x="7962" y="29088"/>
                  <a:pt x="5995" y="29292"/>
                  <a:pt x="3944" y="29292"/>
                </a:cubicBezTo>
                <a:cubicBezTo>
                  <a:pt x="2822" y="29292"/>
                  <a:pt x="1676" y="29231"/>
                  <a:pt x="490" y="29067"/>
                </a:cubicBezTo>
                <a:lnTo>
                  <a:pt x="490" y="29067"/>
                </a:lnTo>
                <a:cubicBezTo>
                  <a:pt x="1849" y="30026"/>
                  <a:pt x="3422" y="30331"/>
                  <a:pt x="5062" y="30331"/>
                </a:cubicBezTo>
                <a:cubicBezTo>
                  <a:pt x="6596" y="30331"/>
                  <a:pt x="8190" y="30064"/>
                  <a:pt x="9723" y="29814"/>
                </a:cubicBezTo>
                <a:lnTo>
                  <a:pt x="9723" y="29814"/>
                </a:lnTo>
                <a:cubicBezTo>
                  <a:pt x="9620" y="30253"/>
                  <a:pt x="9543" y="30666"/>
                  <a:pt x="9466" y="31104"/>
                </a:cubicBezTo>
                <a:cubicBezTo>
                  <a:pt x="6912" y="31517"/>
                  <a:pt x="4617" y="33245"/>
                  <a:pt x="1960" y="34122"/>
                </a:cubicBezTo>
                <a:cubicBezTo>
                  <a:pt x="2357" y="34238"/>
                  <a:pt x="2774" y="34290"/>
                  <a:pt x="3202" y="34290"/>
                </a:cubicBezTo>
                <a:cubicBezTo>
                  <a:pt x="5248" y="34290"/>
                  <a:pt x="7562" y="33085"/>
                  <a:pt x="9311" y="31826"/>
                </a:cubicBezTo>
                <a:lnTo>
                  <a:pt x="9311" y="31826"/>
                </a:lnTo>
                <a:cubicBezTo>
                  <a:pt x="8167" y="38164"/>
                  <a:pt x="7894" y="40283"/>
                  <a:pt x="8013" y="40283"/>
                </a:cubicBezTo>
                <a:cubicBezTo>
                  <a:pt x="8206" y="40283"/>
                  <a:pt x="9423" y="34747"/>
                  <a:pt x="9646" y="32548"/>
                </a:cubicBezTo>
                <a:cubicBezTo>
                  <a:pt x="10136" y="34431"/>
                  <a:pt x="11967" y="36881"/>
                  <a:pt x="14159" y="36984"/>
                </a:cubicBezTo>
                <a:cubicBezTo>
                  <a:pt x="12483" y="35592"/>
                  <a:pt x="12122" y="32780"/>
                  <a:pt x="9852" y="31491"/>
                </a:cubicBezTo>
                <a:cubicBezTo>
                  <a:pt x="9956" y="30949"/>
                  <a:pt x="10059" y="30382"/>
                  <a:pt x="10188" y="29814"/>
                </a:cubicBezTo>
                <a:cubicBezTo>
                  <a:pt x="11451" y="32445"/>
                  <a:pt x="15681" y="33941"/>
                  <a:pt x="18415" y="34508"/>
                </a:cubicBezTo>
                <a:cubicBezTo>
                  <a:pt x="15733" y="33116"/>
                  <a:pt x="13747" y="29557"/>
                  <a:pt x="10368" y="29067"/>
                </a:cubicBezTo>
                <a:cubicBezTo>
                  <a:pt x="10471" y="28499"/>
                  <a:pt x="10626" y="27958"/>
                  <a:pt x="10755" y="27416"/>
                </a:cubicBezTo>
                <a:cubicBezTo>
                  <a:pt x="13341" y="28949"/>
                  <a:pt x="16615" y="30151"/>
                  <a:pt x="19857" y="30151"/>
                </a:cubicBezTo>
                <a:cubicBezTo>
                  <a:pt x="21141" y="30151"/>
                  <a:pt x="22421" y="29963"/>
                  <a:pt x="23650" y="29531"/>
                </a:cubicBezTo>
                <a:lnTo>
                  <a:pt x="23650" y="29531"/>
                </a:lnTo>
                <a:cubicBezTo>
                  <a:pt x="23516" y="29538"/>
                  <a:pt x="23382" y="29542"/>
                  <a:pt x="23248" y="29542"/>
                </a:cubicBezTo>
                <a:cubicBezTo>
                  <a:pt x="19522" y="29542"/>
                  <a:pt x="15846" y="26761"/>
                  <a:pt x="11908" y="26761"/>
                </a:cubicBezTo>
                <a:cubicBezTo>
                  <a:pt x="11577" y="26761"/>
                  <a:pt x="11245" y="26780"/>
                  <a:pt x="10910" y="26823"/>
                </a:cubicBezTo>
                <a:cubicBezTo>
                  <a:pt x="11013" y="26359"/>
                  <a:pt x="11142" y="25894"/>
                  <a:pt x="11400" y="25017"/>
                </a:cubicBezTo>
                <a:cubicBezTo>
                  <a:pt x="14088" y="25693"/>
                  <a:pt x="17223" y="26342"/>
                  <a:pt x="19887" y="26342"/>
                </a:cubicBezTo>
                <a:cubicBezTo>
                  <a:pt x="21696" y="26342"/>
                  <a:pt x="23288" y="26042"/>
                  <a:pt x="24373" y="25250"/>
                </a:cubicBezTo>
                <a:lnTo>
                  <a:pt x="24373" y="25250"/>
                </a:lnTo>
                <a:cubicBezTo>
                  <a:pt x="23649" y="25368"/>
                  <a:pt x="22922" y="25416"/>
                  <a:pt x="22193" y="25416"/>
                </a:cubicBezTo>
                <a:cubicBezTo>
                  <a:pt x="19226" y="25416"/>
                  <a:pt x="16227" y="24628"/>
                  <a:pt x="13264" y="24628"/>
                </a:cubicBezTo>
                <a:cubicBezTo>
                  <a:pt x="12675" y="24628"/>
                  <a:pt x="12088" y="24659"/>
                  <a:pt x="11503" y="24734"/>
                </a:cubicBezTo>
                <a:cubicBezTo>
                  <a:pt x="11684" y="24141"/>
                  <a:pt x="11890" y="23547"/>
                  <a:pt x="12096" y="22954"/>
                </a:cubicBezTo>
                <a:cubicBezTo>
                  <a:pt x="13934" y="23651"/>
                  <a:pt x="15855" y="23994"/>
                  <a:pt x="17767" y="23994"/>
                </a:cubicBezTo>
                <a:cubicBezTo>
                  <a:pt x="20523" y="23994"/>
                  <a:pt x="23262" y="23282"/>
                  <a:pt x="25714" y="21897"/>
                </a:cubicBezTo>
                <a:lnTo>
                  <a:pt x="25714" y="21897"/>
                </a:lnTo>
                <a:cubicBezTo>
                  <a:pt x="24100" y="22475"/>
                  <a:pt x="22386" y="22662"/>
                  <a:pt x="20631" y="22662"/>
                </a:cubicBezTo>
                <a:cubicBezTo>
                  <a:pt x="17926" y="22662"/>
                  <a:pt x="15122" y="22218"/>
                  <a:pt x="12431" y="22077"/>
                </a:cubicBezTo>
                <a:cubicBezTo>
                  <a:pt x="12793" y="21175"/>
                  <a:pt x="12844" y="21020"/>
                  <a:pt x="13566" y="19524"/>
                </a:cubicBezTo>
                <a:cubicBezTo>
                  <a:pt x="14461" y="19680"/>
                  <a:pt x="15415" y="19765"/>
                  <a:pt x="16388" y="19765"/>
                </a:cubicBezTo>
                <a:cubicBezTo>
                  <a:pt x="20240" y="19765"/>
                  <a:pt x="24403" y="18438"/>
                  <a:pt x="26462" y="14959"/>
                </a:cubicBezTo>
                <a:lnTo>
                  <a:pt x="26462" y="14959"/>
                </a:lnTo>
                <a:cubicBezTo>
                  <a:pt x="22722" y="17744"/>
                  <a:pt x="17925" y="17744"/>
                  <a:pt x="13747" y="19137"/>
                </a:cubicBezTo>
                <a:cubicBezTo>
                  <a:pt x="14211" y="18234"/>
                  <a:pt x="14701" y="17332"/>
                  <a:pt x="15268" y="16481"/>
                </a:cubicBezTo>
                <a:cubicBezTo>
                  <a:pt x="21071" y="15526"/>
                  <a:pt x="27983" y="10936"/>
                  <a:pt x="29221" y="7841"/>
                </a:cubicBezTo>
                <a:lnTo>
                  <a:pt x="29221" y="7841"/>
                </a:lnTo>
                <a:cubicBezTo>
                  <a:pt x="25121" y="10858"/>
                  <a:pt x="20194" y="13360"/>
                  <a:pt x="15630" y="16016"/>
                </a:cubicBezTo>
                <a:cubicBezTo>
                  <a:pt x="18931" y="11271"/>
                  <a:pt x="28731" y="5829"/>
                  <a:pt x="29737" y="1032"/>
                </a:cubicBezTo>
                <a:lnTo>
                  <a:pt x="29737" y="1032"/>
                </a:lnTo>
                <a:cubicBezTo>
                  <a:pt x="27803" y="3173"/>
                  <a:pt x="25249" y="4668"/>
                  <a:pt x="22954" y="6396"/>
                </a:cubicBezTo>
                <a:cubicBezTo>
                  <a:pt x="19369" y="8821"/>
                  <a:pt x="18080" y="12483"/>
                  <a:pt x="15243" y="15759"/>
                </a:cubicBezTo>
                <a:cubicBezTo>
                  <a:pt x="16223" y="10368"/>
                  <a:pt x="19627" y="5649"/>
                  <a:pt x="20659" y="0"/>
                </a:cubicBezTo>
                <a:close/>
              </a:path>
            </a:pathLst>
          </a:custGeom>
          <a:solidFill>
            <a:srgbClr val="00C3B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title"/>
          </p:nvPr>
        </p:nvSpPr>
        <p:spPr>
          <a:xfrm>
            <a:off x="-130203" y="3904428"/>
            <a:ext cx="878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s-ES" dirty="0" smtClean="0"/>
              <a:t/>
            </a:r>
            <a:br>
              <a:rPr lang="es-ES" dirty="0" smtClean="0"/>
            </a:br>
            <a:endParaRPr dirty="0"/>
          </a:p>
        </p:txBody>
      </p:sp>
      <p:sp>
        <p:nvSpPr>
          <p:cNvPr id="87" name="Google Shape;87;p16"/>
          <p:cNvSpPr txBox="1"/>
          <p:nvPr/>
        </p:nvSpPr>
        <p:spPr>
          <a:xfrm>
            <a:off x="180945" y="142984"/>
            <a:ext cx="8316634" cy="3446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spcBef>
                <a:spcPts val="1600"/>
              </a:spcBef>
              <a:spcAft>
                <a:spcPts val="1600"/>
              </a:spcAft>
            </a:pPr>
            <a:r>
              <a:rPr lang="es-MX" sz="1100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Competencias</a:t>
            </a:r>
            <a:r>
              <a:rPr lang="es-MX" sz="11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: </a:t>
            </a:r>
          </a:p>
          <a:p>
            <a:pPr lvl="0" algn="ctr">
              <a:spcBef>
                <a:spcPts val="1600"/>
              </a:spcBef>
              <a:spcAft>
                <a:spcPts val="1600"/>
              </a:spcAft>
            </a:pPr>
            <a:r>
              <a:rPr lang="es-MX" sz="11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•	Detecta los procesos de aprendizaje de sus alumnos para favorecer su desarrollo cognitivo y socioemocional.</a:t>
            </a:r>
          </a:p>
          <a:p>
            <a:pPr lvl="0" algn="ctr">
              <a:spcBef>
                <a:spcPts val="1600"/>
              </a:spcBef>
              <a:spcAft>
                <a:spcPts val="1600"/>
              </a:spcAft>
            </a:pPr>
            <a:r>
              <a:rPr lang="es-MX" sz="11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•	Integra recursos de la investigación educativa para enriquecer su práctica profesional, expresando su interés por el conocimiento, la ciencia y la mejora de la educación</a:t>
            </a:r>
            <a:r>
              <a:rPr lang="es-MX" sz="1100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.</a:t>
            </a:r>
            <a:endParaRPr lang="es-MX" sz="1100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lvl="0" algn="ctr">
              <a:spcBef>
                <a:spcPts val="1600"/>
              </a:spcBef>
              <a:spcAft>
                <a:spcPts val="1600"/>
              </a:spcAft>
            </a:pPr>
            <a:r>
              <a:rPr lang="es-MX" sz="11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Alondra Rodríguez Martínez</a:t>
            </a:r>
          </a:p>
          <a:p>
            <a:pPr lvl="0" algn="ctr">
              <a:spcBef>
                <a:spcPts val="1600"/>
              </a:spcBef>
              <a:spcAft>
                <a:spcPts val="1600"/>
              </a:spcAft>
            </a:pPr>
            <a:r>
              <a:rPr lang="es-MX" sz="11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3º Grado Sección B</a:t>
            </a:r>
          </a:p>
          <a:p>
            <a:pPr lvl="0" algn="r">
              <a:spcBef>
                <a:spcPts val="1600"/>
              </a:spcBef>
              <a:spcAft>
                <a:spcPts val="1600"/>
              </a:spcAft>
            </a:pPr>
            <a:r>
              <a:rPr lang="es-ES" sz="1100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Saltillo, Coahuila a 25 de abril de 2021</a:t>
            </a:r>
            <a:endParaRPr lang="es-ES" sz="1100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88" name="Google Shape;88;p16"/>
          <p:cNvGrpSpPr/>
          <p:nvPr/>
        </p:nvGrpSpPr>
        <p:grpSpPr>
          <a:xfrm flipH="1">
            <a:off x="1254178" y="5179492"/>
            <a:ext cx="317494" cy="317171"/>
            <a:chOff x="4887569" y="4595026"/>
            <a:chExt cx="381145" cy="381032"/>
          </a:xfrm>
        </p:grpSpPr>
        <p:sp>
          <p:nvSpPr>
            <p:cNvPr id="89" name="Google Shape;89;p16"/>
            <p:cNvSpPr/>
            <p:nvPr/>
          </p:nvSpPr>
          <p:spPr>
            <a:xfrm>
              <a:off x="5162374" y="4614573"/>
              <a:ext cx="94000" cy="103505"/>
            </a:xfrm>
            <a:custGeom>
              <a:avLst/>
              <a:gdLst/>
              <a:ahLst/>
              <a:cxnLst/>
              <a:rect l="l" t="t" r="r" b="b"/>
              <a:pathLst>
                <a:path w="7526" h="8287" extrusionOk="0">
                  <a:moveTo>
                    <a:pt x="1" y="0"/>
                  </a:moveTo>
                  <a:lnTo>
                    <a:pt x="7526" y="8287"/>
                  </a:lnTo>
                  <a:cubicBezTo>
                    <a:pt x="7347" y="7811"/>
                    <a:pt x="7145" y="7358"/>
                    <a:pt x="6918" y="6906"/>
                  </a:cubicBezTo>
                  <a:lnTo>
                    <a:pt x="1322" y="738"/>
                  </a:lnTo>
                  <a:cubicBezTo>
                    <a:pt x="894" y="464"/>
                    <a:pt x="453" y="226"/>
                    <a:pt x="1" y="0"/>
                  </a:cubicBez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C18A78"/>
                </a:solidFill>
              </a:endParaRPr>
            </a:p>
          </p:txBody>
        </p:sp>
        <p:sp>
          <p:nvSpPr>
            <p:cNvPr id="90" name="Google Shape;90;p16"/>
            <p:cNvSpPr/>
            <p:nvPr/>
          </p:nvSpPr>
          <p:spPr>
            <a:xfrm>
              <a:off x="5125791" y="4601034"/>
              <a:ext cx="140550" cy="154814"/>
            </a:xfrm>
            <a:custGeom>
              <a:avLst/>
              <a:gdLst/>
              <a:ahLst/>
              <a:cxnLst/>
              <a:rect l="l" t="t" r="r" b="b"/>
              <a:pathLst>
                <a:path w="11253" h="12395" extrusionOk="0">
                  <a:moveTo>
                    <a:pt x="1" y="1"/>
                  </a:moveTo>
                  <a:lnTo>
                    <a:pt x="11252" y="12395"/>
                  </a:lnTo>
                  <a:cubicBezTo>
                    <a:pt x="11205" y="12097"/>
                    <a:pt x="11157" y="11800"/>
                    <a:pt x="11086" y="11502"/>
                  </a:cubicBezTo>
                  <a:lnTo>
                    <a:pt x="870" y="251"/>
                  </a:lnTo>
                  <a:cubicBezTo>
                    <a:pt x="596" y="155"/>
                    <a:pt x="299" y="72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C18A78"/>
                </a:solidFill>
              </a:endParaRPr>
            </a:p>
          </p:txBody>
        </p:sp>
        <p:sp>
          <p:nvSpPr>
            <p:cNvPr id="91" name="Google Shape;91;p16"/>
            <p:cNvSpPr/>
            <p:nvPr/>
          </p:nvSpPr>
          <p:spPr>
            <a:xfrm>
              <a:off x="5096802" y="4595976"/>
              <a:ext cx="171912" cy="189323"/>
            </a:xfrm>
            <a:custGeom>
              <a:avLst/>
              <a:gdLst/>
              <a:ahLst/>
              <a:cxnLst/>
              <a:rect l="l" t="t" r="r" b="b"/>
              <a:pathLst>
                <a:path w="13764" h="15158" extrusionOk="0">
                  <a:moveTo>
                    <a:pt x="0" y="1"/>
                  </a:moveTo>
                  <a:lnTo>
                    <a:pt x="13764" y="15157"/>
                  </a:lnTo>
                  <a:cubicBezTo>
                    <a:pt x="13764" y="14907"/>
                    <a:pt x="13752" y="14669"/>
                    <a:pt x="13740" y="14419"/>
                  </a:cubicBezTo>
                  <a:lnTo>
                    <a:pt x="726" y="84"/>
                  </a:lnTo>
                  <a:cubicBezTo>
                    <a:pt x="488" y="48"/>
                    <a:pt x="238" y="25"/>
                    <a:pt x="0" y="1"/>
                  </a:cubicBez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C18A78"/>
                </a:solidFill>
              </a:endParaRPr>
            </a:p>
          </p:txBody>
        </p:sp>
        <p:sp>
          <p:nvSpPr>
            <p:cNvPr id="92" name="Google Shape;92;p16"/>
            <p:cNvSpPr/>
            <p:nvPr/>
          </p:nvSpPr>
          <p:spPr>
            <a:xfrm>
              <a:off x="5071659" y="4595026"/>
              <a:ext cx="196318" cy="215253"/>
            </a:xfrm>
            <a:custGeom>
              <a:avLst/>
              <a:gdLst/>
              <a:ahLst/>
              <a:cxnLst/>
              <a:rect l="l" t="t" r="r" b="b"/>
              <a:pathLst>
                <a:path w="15718" h="17234" extrusionOk="0">
                  <a:moveTo>
                    <a:pt x="430" y="0"/>
                  </a:moveTo>
                  <a:cubicBezTo>
                    <a:pt x="287" y="0"/>
                    <a:pt x="144" y="5"/>
                    <a:pt x="1" y="5"/>
                  </a:cubicBezTo>
                  <a:lnTo>
                    <a:pt x="15646" y="17234"/>
                  </a:lnTo>
                  <a:cubicBezTo>
                    <a:pt x="15670" y="17019"/>
                    <a:pt x="15693" y="16805"/>
                    <a:pt x="15717" y="16591"/>
                  </a:cubicBezTo>
                  <a:lnTo>
                    <a:pt x="644" y="5"/>
                  </a:lnTo>
                  <a:cubicBezTo>
                    <a:pt x="572" y="1"/>
                    <a:pt x="501" y="0"/>
                    <a:pt x="430" y="0"/>
                  </a:cubicBez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C18A78"/>
                </a:solidFill>
              </a:endParaRPr>
            </a:p>
          </p:txBody>
        </p:sp>
        <p:sp>
          <p:nvSpPr>
            <p:cNvPr id="93" name="Google Shape;93;p16"/>
            <p:cNvSpPr/>
            <p:nvPr/>
          </p:nvSpPr>
          <p:spPr>
            <a:xfrm>
              <a:off x="5049215" y="4596275"/>
              <a:ext cx="215190" cy="236161"/>
            </a:xfrm>
            <a:custGeom>
              <a:avLst/>
              <a:gdLst/>
              <a:ahLst/>
              <a:cxnLst/>
              <a:rect l="l" t="t" r="r" b="b"/>
              <a:pathLst>
                <a:path w="17229" h="18908" extrusionOk="0">
                  <a:moveTo>
                    <a:pt x="584" y="1"/>
                  </a:moveTo>
                  <a:cubicBezTo>
                    <a:pt x="393" y="24"/>
                    <a:pt x="191" y="48"/>
                    <a:pt x="0" y="72"/>
                  </a:cubicBezTo>
                  <a:lnTo>
                    <a:pt x="17098" y="18908"/>
                  </a:lnTo>
                  <a:cubicBezTo>
                    <a:pt x="17145" y="18717"/>
                    <a:pt x="17193" y="18527"/>
                    <a:pt x="17228" y="18336"/>
                  </a:cubicBezTo>
                  <a:lnTo>
                    <a:pt x="584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C18A78"/>
                </a:solidFill>
              </a:endParaRPr>
            </a:p>
          </p:txBody>
        </p:sp>
        <p:sp>
          <p:nvSpPr>
            <p:cNvPr id="94" name="Google Shape;94;p16"/>
            <p:cNvSpPr/>
            <p:nvPr/>
          </p:nvSpPr>
          <p:spPr>
            <a:xfrm>
              <a:off x="5028694" y="4599848"/>
              <a:ext cx="230203" cy="252523"/>
            </a:xfrm>
            <a:custGeom>
              <a:avLst/>
              <a:gdLst/>
              <a:ahLst/>
              <a:cxnLst/>
              <a:rect l="l" t="t" r="r" b="b"/>
              <a:pathLst>
                <a:path w="18431" h="20218" extrusionOk="0">
                  <a:moveTo>
                    <a:pt x="536" y="0"/>
                  </a:moveTo>
                  <a:cubicBezTo>
                    <a:pt x="357" y="36"/>
                    <a:pt x="179" y="84"/>
                    <a:pt x="0" y="131"/>
                  </a:cubicBezTo>
                  <a:lnTo>
                    <a:pt x="18240" y="20217"/>
                  </a:lnTo>
                  <a:cubicBezTo>
                    <a:pt x="18312" y="20050"/>
                    <a:pt x="18371" y="19884"/>
                    <a:pt x="18431" y="19717"/>
                  </a:cubicBezTo>
                  <a:lnTo>
                    <a:pt x="536" y="0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C18A78"/>
                </a:solidFill>
              </a:endParaRPr>
            </a:p>
          </p:txBody>
        </p:sp>
        <p:sp>
          <p:nvSpPr>
            <p:cNvPr id="95" name="Google Shape;95;p16"/>
            <p:cNvSpPr/>
            <p:nvPr/>
          </p:nvSpPr>
          <p:spPr>
            <a:xfrm>
              <a:off x="5009946" y="4605343"/>
              <a:ext cx="241519" cy="265163"/>
            </a:xfrm>
            <a:custGeom>
              <a:avLst/>
              <a:gdLst/>
              <a:ahLst/>
              <a:cxnLst/>
              <a:rect l="l" t="t" r="r" b="b"/>
              <a:pathLst>
                <a:path w="19337" h="21230" extrusionOk="0">
                  <a:moveTo>
                    <a:pt x="489" y="1"/>
                  </a:moveTo>
                  <a:cubicBezTo>
                    <a:pt x="322" y="60"/>
                    <a:pt x="168" y="120"/>
                    <a:pt x="1" y="179"/>
                  </a:cubicBezTo>
                  <a:lnTo>
                    <a:pt x="19110" y="21230"/>
                  </a:lnTo>
                  <a:cubicBezTo>
                    <a:pt x="19194" y="21075"/>
                    <a:pt x="19265" y="20920"/>
                    <a:pt x="19337" y="20765"/>
                  </a:cubicBezTo>
                  <a:lnTo>
                    <a:pt x="489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C18A78"/>
                </a:solidFill>
              </a:endParaRPr>
            </a:p>
          </p:txBody>
        </p:sp>
        <p:sp>
          <p:nvSpPr>
            <p:cNvPr id="96" name="Google Shape;96;p16"/>
            <p:cNvSpPr/>
            <p:nvPr/>
          </p:nvSpPr>
          <p:spPr>
            <a:xfrm>
              <a:off x="4992548" y="4612487"/>
              <a:ext cx="250150" cy="274680"/>
            </a:xfrm>
            <a:custGeom>
              <a:avLst/>
              <a:gdLst/>
              <a:ahLst/>
              <a:cxnLst/>
              <a:rect l="l" t="t" r="r" b="b"/>
              <a:pathLst>
                <a:path w="20028" h="21992" extrusionOk="0">
                  <a:moveTo>
                    <a:pt x="453" y="0"/>
                  </a:moveTo>
                  <a:cubicBezTo>
                    <a:pt x="299" y="72"/>
                    <a:pt x="156" y="143"/>
                    <a:pt x="1" y="227"/>
                  </a:cubicBezTo>
                  <a:lnTo>
                    <a:pt x="19765" y="21991"/>
                  </a:lnTo>
                  <a:cubicBezTo>
                    <a:pt x="19849" y="21848"/>
                    <a:pt x="19932" y="21705"/>
                    <a:pt x="20027" y="21563"/>
                  </a:cubicBezTo>
                  <a:lnTo>
                    <a:pt x="453" y="0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C18A78"/>
                </a:solidFill>
              </a:endParaRPr>
            </a:p>
          </p:txBody>
        </p:sp>
        <p:sp>
          <p:nvSpPr>
            <p:cNvPr id="97" name="Google Shape;97;p16"/>
            <p:cNvSpPr/>
            <p:nvPr/>
          </p:nvSpPr>
          <p:spPr>
            <a:xfrm>
              <a:off x="4976486" y="4621106"/>
              <a:ext cx="255945" cy="281075"/>
            </a:xfrm>
            <a:custGeom>
              <a:avLst/>
              <a:gdLst/>
              <a:ahLst/>
              <a:cxnLst/>
              <a:rect l="l" t="t" r="r" b="b"/>
              <a:pathLst>
                <a:path w="20492" h="22504" extrusionOk="0">
                  <a:moveTo>
                    <a:pt x="418" y="1"/>
                  </a:moveTo>
                  <a:cubicBezTo>
                    <a:pt x="275" y="84"/>
                    <a:pt x="144" y="179"/>
                    <a:pt x="1" y="263"/>
                  </a:cubicBezTo>
                  <a:lnTo>
                    <a:pt x="20194" y="22504"/>
                  </a:lnTo>
                  <a:cubicBezTo>
                    <a:pt x="20301" y="22373"/>
                    <a:pt x="20396" y="22254"/>
                    <a:pt x="20492" y="22111"/>
                  </a:cubicBezTo>
                  <a:lnTo>
                    <a:pt x="418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C18A78"/>
                </a:solidFill>
              </a:endParaRPr>
            </a:p>
          </p:txBody>
        </p:sp>
        <p:sp>
          <p:nvSpPr>
            <p:cNvPr id="98" name="Google Shape;98;p16"/>
            <p:cNvSpPr/>
            <p:nvPr/>
          </p:nvSpPr>
          <p:spPr>
            <a:xfrm>
              <a:off x="4961623" y="4631222"/>
              <a:ext cx="259355" cy="284784"/>
            </a:xfrm>
            <a:custGeom>
              <a:avLst/>
              <a:gdLst/>
              <a:ahLst/>
              <a:cxnLst/>
              <a:rect l="l" t="t" r="r" b="b"/>
              <a:pathLst>
                <a:path w="20765" h="22801" extrusionOk="0">
                  <a:moveTo>
                    <a:pt x="393" y="1"/>
                  </a:moveTo>
                  <a:cubicBezTo>
                    <a:pt x="250" y="96"/>
                    <a:pt x="131" y="191"/>
                    <a:pt x="0" y="286"/>
                  </a:cubicBezTo>
                  <a:lnTo>
                    <a:pt x="20443" y="22801"/>
                  </a:lnTo>
                  <a:cubicBezTo>
                    <a:pt x="20551" y="22682"/>
                    <a:pt x="20658" y="22563"/>
                    <a:pt x="20765" y="22444"/>
                  </a:cubicBezTo>
                  <a:lnTo>
                    <a:pt x="393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C18A78"/>
                </a:solidFill>
              </a:endParaRPr>
            </a:p>
          </p:txBody>
        </p:sp>
        <p:sp>
          <p:nvSpPr>
            <p:cNvPr id="99" name="Google Shape;99;p16"/>
            <p:cNvSpPr/>
            <p:nvPr/>
          </p:nvSpPr>
          <p:spPr>
            <a:xfrm>
              <a:off x="4947934" y="4642526"/>
              <a:ext cx="260404" cy="285984"/>
            </a:xfrm>
            <a:custGeom>
              <a:avLst/>
              <a:gdLst/>
              <a:ahLst/>
              <a:cxnLst/>
              <a:rect l="l" t="t" r="r" b="b"/>
              <a:pathLst>
                <a:path w="20849" h="22897" extrusionOk="0">
                  <a:moveTo>
                    <a:pt x="358" y="0"/>
                  </a:moveTo>
                  <a:cubicBezTo>
                    <a:pt x="287" y="48"/>
                    <a:pt x="227" y="96"/>
                    <a:pt x="168" y="155"/>
                  </a:cubicBezTo>
                  <a:cubicBezTo>
                    <a:pt x="108" y="215"/>
                    <a:pt x="61" y="262"/>
                    <a:pt x="1" y="322"/>
                  </a:cubicBezTo>
                  <a:lnTo>
                    <a:pt x="20504" y="22896"/>
                  </a:lnTo>
                  <a:cubicBezTo>
                    <a:pt x="20563" y="22848"/>
                    <a:pt x="20623" y="22801"/>
                    <a:pt x="20682" y="22741"/>
                  </a:cubicBezTo>
                  <a:cubicBezTo>
                    <a:pt x="20742" y="22682"/>
                    <a:pt x="20801" y="22634"/>
                    <a:pt x="20849" y="22575"/>
                  </a:cubicBezTo>
                  <a:lnTo>
                    <a:pt x="358" y="0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C18A78"/>
                </a:solidFill>
              </a:endParaRPr>
            </a:p>
          </p:txBody>
        </p:sp>
        <p:sp>
          <p:nvSpPr>
            <p:cNvPr id="100" name="Google Shape;100;p16"/>
            <p:cNvSpPr/>
            <p:nvPr/>
          </p:nvSpPr>
          <p:spPr>
            <a:xfrm>
              <a:off x="4935294" y="4655016"/>
              <a:ext cx="259367" cy="284784"/>
            </a:xfrm>
            <a:custGeom>
              <a:avLst/>
              <a:gdLst/>
              <a:ahLst/>
              <a:cxnLst/>
              <a:rect l="l" t="t" r="r" b="b"/>
              <a:pathLst>
                <a:path w="20766" h="22801" extrusionOk="0">
                  <a:moveTo>
                    <a:pt x="322" y="1"/>
                  </a:moveTo>
                  <a:cubicBezTo>
                    <a:pt x="215" y="120"/>
                    <a:pt x="108" y="239"/>
                    <a:pt x="1" y="358"/>
                  </a:cubicBezTo>
                  <a:lnTo>
                    <a:pt x="20384" y="22801"/>
                  </a:lnTo>
                  <a:cubicBezTo>
                    <a:pt x="20515" y="22706"/>
                    <a:pt x="20634" y="22610"/>
                    <a:pt x="20765" y="22515"/>
                  </a:cubicBezTo>
                  <a:lnTo>
                    <a:pt x="322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C18A78"/>
                </a:solidFill>
              </a:endParaRPr>
            </a:p>
          </p:txBody>
        </p:sp>
        <p:sp>
          <p:nvSpPr>
            <p:cNvPr id="101" name="Google Shape;101;p16"/>
            <p:cNvSpPr/>
            <p:nvPr/>
          </p:nvSpPr>
          <p:spPr>
            <a:xfrm>
              <a:off x="4923853" y="4668842"/>
              <a:ext cx="255933" cy="281075"/>
            </a:xfrm>
            <a:custGeom>
              <a:avLst/>
              <a:gdLst/>
              <a:ahLst/>
              <a:cxnLst/>
              <a:rect l="l" t="t" r="r" b="b"/>
              <a:pathLst>
                <a:path w="20491" h="22504" extrusionOk="0">
                  <a:moveTo>
                    <a:pt x="298" y="1"/>
                  </a:moveTo>
                  <a:cubicBezTo>
                    <a:pt x="191" y="132"/>
                    <a:pt x="95" y="263"/>
                    <a:pt x="0" y="394"/>
                  </a:cubicBezTo>
                  <a:lnTo>
                    <a:pt x="20074" y="22504"/>
                  </a:lnTo>
                  <a:cubicBezTo>
                    <a:pt x="20217" y="22420"/>
                    <a:pt x="20360" y="22337"/>
                    <a:pt x="20491" y="22242"/>
                  </a:cubicBezTo>
                  <a:lnTo>
                    <a:pt x="298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C18A78"/>
                </a:solidFill>
              </a:endParaRPr>
            </a:p>
          </p:txBody>
        </p:sp>
        <p:sp>
          <p:nvSpPr>
            <p:cNvPr id="102" name="Google Shape;102;p16"/>
            <p:cNvSpPr/>
            <p:nvPr/>
          </p:nvSpPr>
          <p:spPr>
            <a:xfrm>
              <a:off x="4913586" y="4684018"/>
              <a:ext cx="250137" cy="274530"/>
            </a:xfrm>
            <a:custGeom>
              <a:avLst/>
              <a:gdLst/>
              <a:ahLst/>
              <a:cxnLst/>
              <a:rect l="l" t="t" r="r" b="b"/>
              <a:pathLst>
                <a:path w="20027" h="21980" extrusionOk="0">
                  <a:moveTo>
                    <a:pt x="263" y="0"/>
                  </a:moveTo>
                  <a:cubicBezTo>
                    <a:pt x="179" y="131"/>
                    <a:pt x="96" y="274"/>
                    <a:pt x="1" y="417"/>
                  </a:cubicBezTo>
                  <a:lnTo>
                    <a:pt x="19575" y="21979"/>
                  </a:lnTo>
                  <a:cubicBezTo>
                    <a:pt x="19729" y="21908"/>
                    <a:pt x="19884" y="21836"/>
                    <a:pt x="20027" y="21753"/>
                  </a:cubicBezTo>
                  <a:lnTo>
                    <a:pt x="263" y="0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C18A78"/>
                </a:solidFill>
              </a:endParaRPr>
            </a:p>
          </p:txBody>
        </p:sp>
        <p:sp>
          <p:nvSpPr>
            <p:cNvPr id="103" name="Google Shape;103;p16"/>
            <p:cNvSpPr/>
            <p:nvPr/>
          </p:nvSpPr>
          <p:spPr>
            <a:xfrm>
              <a:off x="4904818" y="4700517"/>
              <a:ext cx="241507" cy="265163"/>
            </a:xfrm>
            <a:custGeom>
              <a:avLst/>
              <a:gdLst/>
              <a:ahLst/>
              <a:cxnLst/>
              <a:rect l="l" t="t" r="r" b="b"/>
              <a:pathLst>
                <a:path w="19336" h="21230" extrusionOk="0">
                  <a:moveTo>
                    <a:pt x="226" y="1"/>
                  </a:moveTo>
                  <a:cubicBezTo>
                    <a:pt x="143" y="156"/>
                    <a:pt x="72" y="310"/>
                    <a:pt x="0" y="465"/>
                  </a:cubicBezTo>
                  <a:lnTo>
                    <a:pt x="18848" y="21230"/>
                  </a:lnTo>
                  <a:cubicBezTo>
                    <a:pt x="19014" y="21182"/>
                    <a:pt x="19181" y="21111"/>
                    <a:pt x="19336" y="21051"/>
                  </a:cubicBezTo>
                  <a:lnTo>
                    <a:pt x="226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C18A78"/>
                </a:solidFill>
              </a:endParaRPr>
            </a:p>
          </p:txBody>
        </p:sp>
        <p:sp>
          <p:nvSpPr>
            <p:cNvPr id="104" name="Google Shape;104;p16"/>
            <p:cNvSpPr/>
            <p:nvPr/>
          </p:nvSpPr>
          <p:spPr>
            <a:xfrm>
              <a:off x="4897524" y="4718665"/>
              <a:ext cx="230066" cy="252523"/>
            </a:xfrm>
            <a:custGeom>
              <a:avLst/>
              <a:gdLst/>
              <a:ahLst/>
              <a:cxnLst/>
              <a:rect l="l" t="t" r="r" b="b"/>
              <a:pathLst>
                <a:path w="18420" h="20218" extrusionOk="0">
                  <a:moveTo>
                    <a:pt x="179" y="0"/>
                  </a:moveTo>
                  <a:cubicBezTo>
                    <a:pt x="108" y="167"/>
                    <a:pt x="48" y="346"/>
                    <a:pt x="1" y="512"/>
                  </a:cubicBezTo>
                  <a:lnTo>
                    <a:pt x="17884" y="20217"/>
                  </a:lnTo>
                  <a:cubicBezTo>
                    <a:pt x="18063" y="20181"/>
                    <a:pt x="18241" y="20134"/>
                    <a:pt x="18420" y="20086"/>
                  </a:cubicBezTo>
                  <a:lnTo>
                    <a:pt x="179" y="0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C18A78"/>
                </a:solidFill>
              </a:endParaRPr>
            </a:p>
          </p:txBody>
        </p:sp>
        <p:sp>
          <p:nvSpPr>
            <p:cNvPr id="105" name="Google Shape;105;p16"/>
            <p:cNvSpPr/>
            <p:nvPr/>
          </p:nvSpPr>
          <p:spPr>
            <a:xfrm>
              <a:off x="4891878" y="4738587"/>
              <a:ext cx="215340" cy="236161"/>
            </a:xfrm>
            <a:custGeom>
              <a:avLst/>
              <a:gdLst/>
              <a:ahLst/>
              <a:cxnLst/>
              <a:rect l="l" t="t" r="r" b="b"/>
              <a:pathLst>
                <a:path w="17241" h="18908" extrusionOk="0">
                  <a:moveTo>
                    <a:pt x="131" y="1"/>
                  </a:moveTo>
                  <a:cubicBezTo>
                    <a:pt x="84" y="191"/>
                    <a:pt x="36" y="382"/>
                    <a:pt x="0" y="572"/>
                  </a:cubicBezTo>
                  <a:lnTo>
                    <a:pt x="16645" y="18908"/>
                  </a:lnTo>
                  <a:cubicBezTo>
                    <a:pt x="16848" y="18896"/>
                    <a:pt x="17038" y="18872"/>
                    <a:pt x="17241" y="18836"/>
                  </a:cubicBezTo>
                  <a:lnTo>
                    <a:pt x="131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C18A78"/>
                </a:solidFill>
              </a:endParaRPr>
            </a:p>
          </p:txBody>
        </p:sp>
        <p:sp>
          <p:nvSpPr>
            <p:cNvPr id="106" name="Google Shape;106;p16"/>
            <p:cNvSpPr/>
            <p:nvPr/>
          </p:nvSpPr>
          <p:spPr>
            <a:xfrm>
              <a:off x="4888456" y="4760744"/>
              <a:ext cx="196155" cy="215315"/>
            </a:xfrm>
            <a:custGeom>
              <a:avLst/>
              <a:gdLst/>
              <a:ahLst/>
              <a:cxnLst/>
              <a:rect l="l" t="t" r="r" b="b"/>
              <a:pathLst>
                <a:path w="15705" h="17239" extrusionOk="0">
                  <a:moveTo>
                    <a:pt x="60" y="1"/>
                  </a:moveTo>
                  <a:cubicBezTo>
                    <a:pt x="36" y="215"/>
                    <a:pt x="12" y="429"/>
                    <a:pt x="0" y="644"/>
                  </a:cubicBezTo>
                  <a:lnTo>
                    <a:pt x="15062" y="17229"/>
                  </a:lnTo>
                  <a:cubicBezTo>
                    <a:pt x="15169" y="17235"/>
                    <a:pt x="15276" y="17238"/>
                    <a:pt x="15383" y="17238"/>
                  </a:cubicBezTo>
                  <a:cubicBezTo>
                    <a:pt x="15491" y="17238"/>
                    <a:pt x="15598" y="17235"/>
                    <a:pt x="15705" y="17229"/>
                  </a:cubicBezTo>
                  <a:lnTo>
                    <a:pt x="60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C18A78"/>
                </a:solidFill>
              </a:endParaRPr>
            </a:p>
          </p:txBody>
        </p:sp>
        <p:sp>
          <p:nvSpPr>
            <p:cNvPr id="107" name="Google Shape;107;p16"/>
            <p:cNvSpPr/>
            <p:nvPr/>
          </p:nvSpPr>
          <p:spPr>
            <a:xfrm>
              <a:off x="4887569" y="4785736"/>
              <a:ext cx="171912" cy="189461"/>
            </a:xfrm>
            <a:custGeom>
              <a:avLst/>
              <a:gdLst/>
              <a:ahLst/>
              <a:cxnLst/>
              <a:rect l="l" t="t" r="r" b="b"/>
              <a:pathLst>
                <a:path w="13764" h="15169" extrusionOk="0">
                  <a:moveTo>
                    <a:pt x="0" y="0"/>
                  </a:moveTo>
                  <a:cubicBezTo>
                    <a:pt x="0" y="250"/>
                    <a:pt x="12" y="500"/>
                    <a:pt x="24" y="738"/>
                  </a:cubicBezTo>
                  <a:lnTo>
                    <a:pt x="13037" y="15073"/>
                  </a:lnTo>
                  <a:cubicBezTo>
                    <a:pt x="13276" y="15109"/>
                    <a:pt x="13526" y="15133"/>
                    <a:pt x="13764" y="1516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C18A78"/>
                </a:solidFill>
              </a:endParaRPr>
            </a:p>
          </p:txBody>
        </p:sp>
        <p:sp>
          <p:nvSpPr>
            <p:cNvPr id="108" name="Google Shape;108;p16"/>
            <p:cNvSpPr/>
            <p:nvPr/>
          </p:nvSpPr>
          <p:spPr>
            <a:xfrm>
              <a:off x="4889942" y="4815175"/>
              <a:ext cx="140537" cy="154963"/>
            </a:xfrm>
            <a:custGeom>
              <a:avLst/>
              <a:gdLst/>
              <a:ahLst/>
              <a:cxnLst/>
              <a:rect l="l" t="t" r="r" b="b"/>
              <a:pathLst>
                <a:path w="11252" h="12407" extrusionOk="0">
                  <a:moveTo>
                    <a:pt x="1" y="1"/>
                  </a:moveTo>
                  <a:cubicBezTo>
                    <a:pt x="48" y="310"/>
                    <a:pt x="108" y="608"/>
                    <a:pt x="167" y="905"/>
                  </a:cubicBezTo>
                  <a:lnTo>
                    <a:pt x="10371" y="12145"/>
                  </a:lnTo>
                  <a:cubicBezTo>
                    <a:pt x="10669" y="12240"/>
                    <a:pt x="10954" y="12323"/>
                    <a:pt x="11252" y="12407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C18A78"/>
                </a:solidFill>
              </a:endParaRPr>
            </a:p>
          </p:txBody>
        </p:sp>
        <p:sp>
          <p:nvSpPr>
            <p:cNvPr id="109" name="Google Shape;109;p16"/>
            <p:cNvSpPr/>
            <p:nvPr/>
          </p:nvSpPr>
          <p:spPr>
            <a:xfrm>
              <a:off x="4899909" y="4852945"/>
              <a:ext cx="93987" cy="103517"/>
            </a:xfrm>
            <a:custGeom>
              <a:avLst/>
              <a:gdLst/>
              <a:ahLst/>
              <a:cxnLst/>
              <a:rect l="l" t="t" r="r" b="b"/>
              <a:pathLst>
                <a:path w="7525" h="8288" extrusionOk="0">
                  <a:moveTo>
                    <a:pt x="0" y="1"/>
                  </a:moveTo>
                  <a:lnTo>
                    <a:pt x="0" y="1"/>
                  </a:lnTo>
                  <a:cubicBezTo>
                    <a:pt x="179" y="477"/>
                    <a:pt x="381" y="929"/>
                    <a:pt x="607" y="1382"/>
                  </a:cubicBezTo>
                  <a:lnTo>
                    <a:pt x="6203" y="7549"/>
                  </a:lnTo>
                  <a:cubicBezTo>
                    <a:pt x="6632" y="7823"/>
                    <a:pt x="7073" y="8061"/>
                    <a:pt x="7525" y="8287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C18A78"/>
                </a:solidFill>
              </a:endParaRPr>
            </a:p>
          </p:txBody>
        </p:sp>
      </p:grpSp>
      <p:sp>
        <p:nvSpPr>
          <p:cNvPr id="110" name="Google Shape;110;p16"/>
          <p:cNvSpPr/>
          <p:nvPr/>
        </p:nvSpPr>
        <p:spPr>
          <a:xfrm rot="-5400000">
            <a:off x="5712591" y="3880334"/>
            <a:ext cx="1352261" cy="1831915"/>
          </a:xfrm>
          <a:custGeom>
            <a:avLst/>
            <a:gdLst/>
            <a:ahLst/>
            <a:cxnLst/>
            <a:rect l="l" t="t" r="r" b="b"/>
            <a:pathLst>
              <a:path w="29738" h="40284" extrusionOk="0">
                <a:moveTo>
                  <a:pt x="20659" y="0"/>
                </a:moveTo>
                <a:cubicBezTo>
                  <a:pt x="17022" y="4411"/>
                  <a:pt x="13953" y="10291"/>
                  <a:pt x="14882" y="16326"/>
                </a:cubicBezTo>
                <a:lnTo>
                  <a:pt x="14701" y="16584"/>
                </a:lnTo>
                <a:cubicBezTo>
                  <a:pt x="14340" y="17177"/>
                  <a:pt x="13979" y="17770"/>
                  <a:pt x="13669" y="18389"/>
                </a:cubicBezTo>
                <a:cubicBezTo>
                  <a:pt x="13205" y="13308"/>
                  <a:pt x="12406" y="8228"/>
                  <a:pt x="11271" y="3250"/>
                </a:cubicBezTo>
                <a:lnTo>
                  <a:pt x="11271" y="3250"/>
                </a:lnTo>
                <a:cubicBezTo>
                  <a:pt x="9698" y="8486"/>
                  <a:pt x="10497" y="14185"/>
                  <a:pt x="13463" y="18776"/>
                </a:cubicBezTo>
                <a:cubicBezTo>
                  <a:pt x="12844" y="19988"/>
                  <a:pt x="12303" y="21200"/>
                  <a:pt x="11813" y="22490"/>
                </a:cubicBezTo>
                <a:cubicBezTo>
                  <a:pt x="10342" y="17693"/>
                  <a:pt x="8150" y="12354"/>
                  <a:pt x="4540" y="8743"/>
                </a:cubicBezTo>
                <a:lnTo>
                  <a:pt x="4540" y="8743"/>
                </a:lnTo>
                <a:cubicBezTo>
                  <a:pt x="6551" y="13412"/>
                  <a:pt x="7634" y="19086"/>
                  <a:pt x="11658" y="22928"/>
                </a:cubicBezTo>
                <a:cubicBezTo>
                  <a:pt x="11451" y="23444"/>
                  <a:pt x="11271" y="23960"/>
                  <a:pt x="11116" y="24502"/>
                </a:cubicBezTo>
                <a:cubicBezTo>
                  <a:pt x="7067" y="22206"/>
                  <a:pt x="4978" y="18183"/>
                  <a:pt x="2579" y="14495"/>
                </a:cubicBezTo>
                <a:lnTo>
                  <a:pt x="2579" y="14495"/>
                </a:lnTo>
                <a:cubicBezTo>
                  <a:pt x="3559" y="18802"/>
                  <a:pt x="5571" y="24579"/>
                  <a:pt x="10884" y="25250"/>
                </a:cubicBezTo>
                <a:cubicBezTo>
                  <a:pt x="10729" y="25765"/>
                  <a:pt x="10652" y="25997"/>
                  <a:pt x="10420" y="26926"/>
                </a:cubicBezTo>
                <a:cubicBezTo>
                  <a:pt x="6758" y="25688"/>
                  <a:pt x="2786" y="24553"/>
                  <a:pt x="0" y="21226"/>
                </a:cubicBezTo>
                <a:lnTo>
                  <a:pt x="0" y="21226"/>
                </a:lnTo>
                <a:cubicBezTo>
                  <a:pt x="136" y="25466"/>
                  <a:pt x="4517" y="27533"/>
                  <a:pt x="8624" y="27533"/>
                </a:cubicBezTo>
                <a:cubicBezTo>
                  <a:pt x="9188" y="27533"/>
                  <a:pt x="9748" y="27494"/>
                  <a:pt x="10291" y="27416"/>
                </a:cubicBezTo>
                <a:lnTo>
                  <a:pt x="10291" y="27416"/>
                </a:lnTo>
                <a:cubicBezTo>
                  <a:pt x="10162" y="27932"/>
                  <a:pt x="10033" y="28422"/>
                  <a:pt x="9930" y="28938"/>
                </a:cubicBezTo>
                <a:cubicBezTo>
                  <a:pt x="7962" y="29088"/>
                  <a:pt x="5995" y="29292"/>
                  <a:pt x="3944" y="29292"/>
                </a:cubicBezTo>
                <a:cubicBezTo>
                  <a:pt x="2822" y="29292"/>
                  <a:pt x="1676" y="29231"/>
                  <a:pt x="490" y="29067"/>
                </a:cubicBezTo>
                <a:lnTo>
                  <a:pt x="490" y="29067"/>
                </a:lnTo>
                <a:cubicBezTo>
                  <a:pt x="1849" y="30026"/>
                  <a:pt x="3422" y="30331"/>
                  <a:pt x="5062" y="30331"/>
                </a:cubicBezTo>
                <a:cubicBezTo>
                  <a:pt x="6596" y="30331"/>
                  <a:pt x="8190" y="30064"/>
                  <a:pt x="9723" y="29814"/>
                </a:cubicBezTo>
                <a:lnTo>
                  <a:pt x="9723" y="29814"/>
                </a:lnTo>
                <a:cubicBezTo>
                  <a:pt x="9620" y="30253"/>
                  <a:pt x="9543" y="30666"/>
                  <a:pt x="9466" y="31104"/>
                </a:cubicBezTo>
                <a:cubicBezTo>
                  <a:pt x="6912" y="31517"/>
                  <a:pt x="4617" y="33245"/>
                  <a:pt x="1960" y="34122"/>
                </a:cubicBezTo>
                <a:cubicBezTo>
                  <a:pt x="2357" y="34238"/>
                  <a:pt x="2774" y="34290"/>
                  <a:pt x="3202" y="34290"/>
                </a:cubicBezTo>
                <a:cubicBezTo>
                  <a:pt x="5248" y="34290"/>
                  <a:pt x="7562" y="33085"/>
                  <a:pt x="9311" y="31826"/>
                </a:cubicBezTo>
                <a:lnTo>
                  <a:pt x="9311" y="31826"/>
                </a:lnTo>
                <a:cubicBezTo>
                  <a:pt x="8167" y="38164"/>
                  <a:pt x="7894" y="40283"/>
                  <a:pt x="8013" y="40283"/>
                </a:cubicBezTo>
                <a:cubicBezTo>
                  <a:pt x="8206" y="40283"/>
                  <a:pt x="9423" y="34747"/>
                  <a:pt x="9646" y="32548"/>
                </a:cubicBezTo>
                <a:cubicBezTo>
                  <a:pt x="10136" y="34431"/>
                  <a:pt x="11967" y="36881"/>
                  <a:pt x="14159" y="36984"/>
                </a:cubicBezTo>
                <a:cubicBezTo>
                  <a:pt x="12483" y="35592"/>
                  <a:pt x="12122" y="32780"/>
                  <a:pt x="9852" y="31491"/>
                </a:cubicBezTo>
                <a:cubicBezTo>
                  <a:pt x="9956" y="30949"/>
                  <a:pt x="10059" y="30382"/>
                  <a:pt x="10188" y="29814"/>
                </a:cubicBezTo>
                <a:cubicBezTo>
                  <a:pt x="11451" y="32445"/>
                  <a:pt x="15681" y="33941"/>
                  <a:pt x="18415" y="34508"/>
                </a:cubicBezTo>
                <a:cubicBezTo>
                  <a:pt x="15733" y="33116"/>
                  <a:pt x="13747" y="29557"/>
                  <a:pt x="10368" y="29067"/>
                </a:cubicBezTo>
                <a:cubicBezTo>
                  <a:pt x="10471" y="28499"/>
                  <a:pt x="10626" y="27958"/>
                  <a:pt x="10755" y="27416"/>
                </a:cubicBezTo>
                <a:cubicBezTo>
                  <a:pt x="13341" y="28949"/>
                  <a:pt x="16615" y="30151"/>
                  <a:pt x="19857" y="30151"/>
                </a:cubicBezTo>
                <a:cubicBezTo>
                  <a:pt x="21141" y="30151"/>
                  <a:pt x="22421" y="29963"/>
                  <a:pt x="23650" y="29531"/>
                </a:cubicBezTo>
                <a:lnTo>
                  <a:pt x="23650" y="29531"/>
                </a:lnTo>
                <a:cubicBezTo>
                  <a:pt x="23516" y="29538"/>
                  <a:pt x="23382" y="29542"/>
                  <a:pt x="23248" y="29542"/>
                </a:cubicBezTo>
                <a:cubicBezTo>
                  <a:pt x="19522" y="29542"/>
                  <a:pt x="15846" y="26761"/>
                  <a:pt x="11908" y="26761"/>
                </a:cubicBezTo>
                <a:cubicBezTo>
                  <a:pt x="11577" y="26761"/>
                  <a:pt x="11245" y="26780"/>
                  <a:pt x="10910" y="26823"/>
                </a:cubicBezTo>
                <a:cubicBezTo>
                  <a:pt x="11013" y="26359"/>
                  <a:pt x="11142" y="25894"/>
                  <a:pt x="11400" y="25017"/>
                </a:cubicBezTo>
                <a:cubicBezTo>
                  <a:pt x="14088" y="25693"/>
                  <a:pt x="17223" y="26342"/>
                  <a:pt x="19887" y="26342"/>
                </a:cubicBezTo>
                <a:cubicBezTo>
                  <a:pt x="21696" y="26342"/>
                  <a:pt x="23288" y="26042"/>
                  <a:pt x="24373" y="25250"/>
                </a:cubicBezTo>
                <a:lnTo>
                  <a:pt x="24373" y="25250"/>
                </a:lnTo>
                <a:cubicBezTo>
                  <a:pt x="23649" y="25368"/>
                  <a:pt x="22922" y="25416"/>
                  <a:pt x="22193" y="25416"/>
                </a:cubicBezTo>
                <a:cubicBezTo>
                  <a:pt x="19226" y="25416"/>
                  <a:pt x="16227" y="24628"/>
                  <a:pt x="13264" y="24628"/>
                </a:cubicBezTo>
                <a:cubicBezTo>
                  <a:pt x="12675" y="24628"/>
                  <a:pt x="12088" y="24659"/>
                  <a:pt x="11503" y="24734"/>
                </a:cubicBezTo>
                <a:cubicBezTo>
                  <a:pt x="11684" y="24141"/>
                  <a:pt x="11890" y="23547"/>
                  <a:pt x="12096" y="22954"/>
                </a:cubicBezTo>
                <a:cubicBezTo>
                  <a:pt x="13934" y="23651"/>
                  <a:pt x="15855" y="23994"/>
                  <a:pt x="17767" y="23994"/>
                </a:cubicBezTo>
                <a:cubicBezTo>
                  <a:pt x="20523" y="23994"/>
                  <a:pt x="23262" y="23282"/>
                  <a:pt x="25714" y="21897"/>
                </a:cubicBezTo>
                <a:lnTo>
                  <a:pt x="25714" y="21897"/>
                </a:lnTo>
                <a:cubicBezTo>
                  <a:pt x="24100" y="22475"/>
                  <a:pt x="22386" y="22662"/>
                  <a:pt x="20631" y="22662"/>
                </a:cubicBezTo>
                <a:cubicBezTo>
                  <a:pt x="17926" y="22662"/>
                  <a:pt x="15122" y="22218"/>
                  <a:pt x="12431" y="22077"/>
                </a:cubicBezTo>
                <a:cubicBezTo>
                  <a:pt x="12793" y="21175"/>
                  <a:pt x="12844" y="21020"/>
                  <a:pt x="13566" y="19524"/>
                </a:cubicBezTo>
                <a:cubicBezTo>
                  <a:pt x="14461" y="19680"/>
                  <a:pt x="15415" y="19765"/>
                  <a:pt x="16388" y="19765"/>
                </a:cubicBezTo>
                <a:cubicBezTo>
                  <a:pt x="20240" y="19765"/>
                  <a:pt x="24403" y="18438"/>
                  <a:pt x="26462" y="14959"/>
                </a:cubicBezTo>
                <a:lnTo>
                  <a:pt x="26462" y="14959"/>
                </a:lnTo>
                <a:cubicBezTo>
                  <a:pt x="22722" y="17744"/>
                  <a:pt x="17925" y="17744"/>
                  <a:pt x="13747" y="19137"/>
                </a:cubicBezTo>
                <a:cubicBezTo>
                  <a:pt x="14211" y="18234"/>
                  <a:pt x="14701" y="17332"/>
                  <a:pt x="15268" y="16481"/>
                </a:cubicBezTo>
                <a:cubicBezTo>
                  <a:pt x="21071" y="15526"/>
                  <a:pt x="27983" y="10936"/>
                  <a:pt x="29221" y="7841"/>
                </a:cubicBezTo>
                <a:lnTo>
                  <a:pt x="29221" y="7841"/>
                </a:lnTo>
                <a:cubicBezTo>
                  <a:pt x="25121" y="10858"/>
                  <a:pt x="20194" y="13360"/>
                  <a:pt x="15630" y="16016"/>
                </a:cubicBezTo>
                <a:cubicBezTo>
                  <a:pt x="18931" y="11271"/>
                  <a:pt x="28731" y="5829"/>
                  <a:pt x="29737" y="1032"/>
                </a:cubicBezTo>
                <a:lnTo>
                  <a:pt x="29737" y="1032"/>
                </a:lnTo>
                <a:cubicBezTo>
                  <a:pt x="27803" y="3173"/>
                  <a:pt x="25249" y="4668"/>
                  <a:pt x="22954" y="6396"/>
                </a:cubicBezTo>
                <a:cubicBezTo>
                  <a:pt x="19369" y="8821"/>
                  <a:pt x="18080" y="12483"/>
                  <a:pt x="15243" y="15759"/>
                </a:cubicBezTo>
                <a:cubicBezTo>
                  <a:pt x="16223" y="10368"/>
                  <a:pt x="19627" y="5649"/>
                  <a:pt x="20659" y="0"/>
                </a:cubicBezTo>
                <a:close/>
              </a:path>
            </a:pathLst>
          </a:custGeom>
          <a:solidFill>
            <a:srgbClr val="F7BA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1" name="Google Shape;111;p16"/>
          <p:cNvGrpSpPr/>
          <p:nvPr/>
        </p:nvGrpSpPr>
        <p:grpSpPr>
          <a:xfrm>
            <a:off x="739201" y="4326153"/>
            <a:ext cx="1479225" cy="1242621"/>
            <a:chOff x="4649450" y="3501085"/>
            <a:chExt cx="1170736" cy="983475"/>
          </a:xfrm>
        </p:grpSpPr>
        <p:sp>
          <p:nvSpPr>
            <p:cNvPr id="112" name="Google Shape;112;p16"/>
            <p:cNvSpPr/>
            <p:nvPr/>
          </p:nvSpPr>
          <p:spPr>
            <a:xfrm>
              <a:off x="4649450" y="4150450"/>
              <a:ext cx="456475" cy="168275"/>
            </a:xfrm>
            <a:custGeom>
              <a:avLst/>
              <a:gdLst/>
              <a:ahLst/>
              <a:cxnLst/>
              <a:rect l="l" t="t" r="r" b="b"/>
              <a:pathLst>
                <a:path w="18259" h="6731" extrusionOk="0">
                  <a:moveTo>
                    <a:pt x="14506" y="1"/>
                  </a:moveTo>
                  <a:lnTo>
                    <a:pt x="14454" y="52"/>
                  </a:lnTo>
                  <a:cubicBezTo>
                    <a:pt x="10483" y="3121"/>
                    <a:pt x="5815" y="5107"/>
                    <a:pt x="888" y="5855"/>
                  </a:cubicBezTo>
                  <a:cubicBezTo>
                    <a:pt x="21" y="6472"/>
                    <a:pt x="0" y="6730"/>
                    <a:pt x="534" y="6730"/>
                  </a:cubicBezTo>
                  <a:cubicBezTo>
                    <a:pt x="3080" y="6730"/>
                    <a:pt x="18259" y="854"/>
                    <a:pt x="14506" y="1"/>
                  </a:cubicBezTo>
                  <a:close/>
                </a:path>
              </a:pathLst>
            </a:custGeom>
            <a:solidFill>
              <a:srgbClr val="764B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6"/>
            <p:cNvSpPr/>
            <p:nvPr/>
          </p:nvSpPr>
          <p:spPr>
            <a:xfrm>
              <a:off x="4702761" y="3501085"/>
              <a:ext cx="1117425" cy="983475"/>
            </a:xfrm>
            <a:custGeom>
              <a:avLst/>
              <a:gdLst/>
              <a:ahLst/>
              <a:cxnLst/>
              <a:rect l="l" t="t" r="r" b="b"/>
              <a:pathLst>
                <a:path w="44697" h="39339" extrusionOk="0">
                  <a:moveTo>
                    <a:pt x="36379" y="5979"/>
                  </a:moveTo>
                  <a:cubicBezTo>
                    <a:pt x="37626" y="5979"/>
                    <a:pt x="37864" y="7555"/>
                    <a:pt x="35747" y="9035"/>
                  </a:cubicBezTo>
                  <a:cubicBezTo>
                    <a:pt x="35259" y="9350"/>
                    <a:pt x="34824" y="9486"/>
                    <a:pt x="34473" y="9486"/>
                  </a:cubicBezTo>
                  <a:cubicBezTo>
                    <a:pt x="33357" y="9486"/>
                    <a:pt x="33082" y="8112"/>
                    <a:pt x="34612" y="6739"/>
                  </a:cubicBezTo>
                  <a:cubicBezTo>
                    <a:pt x="35297" y="6203"/>
                    <a:pt x="35910" y="5979"/>
                    <a:pt x="36379" y="5979"/>
                  </a:cubicBezTo>
                  <a:close/>
                  <a:moveTo>
                    <a:pt x="21172" y="10001"/>
                  </a:moveTo>
                  <a:cubicBezTo>
                    <a:pt x="21224" y="10001"/>
                    <a:pt x="21276" y="10006"/>
                    <a:pt x="21330" y="10015"/>
                  </a:cubicBezTo>
                  <a:cubicBezTo>
                    <a:pt x="22725" y="10339"/>
                    <a:pt x="21930" y="14441"/>
                    <a:pt x="20363" y="14441"/>
                  </a:cubicBezTo>
                  <a:cubicBezTo>
                    <a:pt x="20308" y="14441"/>
                    <a:pt x="20252" y="14435"/>
                    <a:pt x="20195" y="14425"/>
                  </a:cubicBezTo>
                  <a:cubicBezTo>
                    <a:pt x="18771" y="14125"/>
                    <a:pt x="19573" y="10001"/>
                    <a:pt x="21172" y="10001"/>
                  </a:cubicBezTo>
                  <a:close/>
                  <a:moveTo>
                    <a:pt x="19764" y="21596"/>
                  </a:moveTo>
                  <a:cubicBezTo>
                    <a:pt x="20187" y="21596"/>
                    <a:pt x="20679" y="21690"/>
                    <a:pt x="21227" y="21904"/>
                  </a:cubicBezTo>
                  <a:cubicBezTo>
                    <a:pt x="23760" y="23171"/>
                    <a:pt x="23321" y="25199"/>
                    <a:pt x="21380" y="25199"/>
                  </a:cubicBezTo>
                  <a:cubicBezTo>
                    <a:pt x="20950" y="25199"/>
                    <a:pt x="20447" y="25099"/>
                    <a:pt x="19885" y="24870"/>
                  </a:cubicBezTo>
                  <a:cubicBezTo>
                    <a:pt x="17338" y="23618"/>
                    <a:pt x="17796" y="21596"/>
                    <a:pt x="19764" y="21596"/>
                  </a:cubicBezTo>
                  <a:close/>
                  <a:moveTo>
                    <a:pt x="24182" y="26162"/>
                  </a:moveTo>
                  <a:cubicBezTo>
                    <a:pt x="24978" y="26162"/>
                    <a:pt x="26067" y="26763"/>
                    <a:pt x="25869" y="27630"/>
                  </a:cubicBezTo>
                  <a:cubicBezTo>
                    <a:pt x="25759" y="27880"/>
                    <a:pt x="25466" y="27993"/>
                    <a:pt x="25120" y="27993"/>
                  </a:cubicBezTo>
                  <a:cubicBezTo>
                    <a:pt x="24325" y="27993"/>
                    <a:pt x="23247" y="27401"/>
                    <a:pt x="23445" y="26521"/>
                  </a:cubicBezTo>
                  <a:cubicBezTo>
                    <a:pt x="23553" y="26273"/>
                    <a:pt x="23840" y="26162"/>
                    <a:pt x="24182" y="26162"/>
                  </a:cubicBezTo>
                  <a:close/>
                  <a:moveTo>
                    <a:pt x="25606" y="0"/>
                  </a:moveTo>
                  <a:cubicBezTo>
                    <a:pt x="22588" y="0"/>
                    <a:pt x="17675" y="4496"/>
                    <a:pt x="17900" y="6456"/>
                  </a:cubicBezTo>
                  <a:cubicBezTo>
                    <a:pt x="16987" y="8479"/>
                    <a:pt x="18562" y="15892"/>
                    <a:pt x="17553" y="15892"/>
                  </a:cubicBezTo>
                  <a:cubicBezTo>
                    <a:pt x="17250" y="15892"/>
                    <a:pt x="16715" y="15226"/>
                    <a:pt x="15811" y="13548"/>
                  </a:cubicBezTo>
                  <a:cubicBezTo>
                    <a:pt x="13644" y="6765"/>
                    <a:pt x="18519" y="3541"/>
                    <a:pt x="16894" y="2097"/>
                  </a:cubicBezTo>
                  <a:lnTo>
                    <a:pt x="16894" y="2097"/>
                  </a:lnTo>
                  <a:cubicBezTo>
                    <a:pt x="4927" y="6524"/>
                    <a:pt x="13981" y="20631"/>
                    <a:pt x="11457" y="20631"/>
                  </a:cubicBezTo>
                  <a:cubicBezTo>
                    <a:pt x="11408" y="20631"/>
                    <a:pt x="11355" y="20625"/>
                    <a:pt x="11297" y="20615"/>
                  </a:cubicBezTo>
                  <a:cubicBezTo>
                    <a:pt x="3844" y="16823"/>
                    <a:pt x="7919" y="10273"/>
                    <a:pt x="6268" y="9241"/>
                  </a:cubicBezTo>
                  <a:lnTo>
                    <a:pt x="6268" y="9241"/>
                  </a:lnTo>
                  <a:cubicBezTo>
                    <a:pt x="1780" y="9447"/>
                    <a:pt x="1" y="18345"/>
                    <a:pt x="1368" y="21131"/>
                  </a:cubicBezTo>
                  <a:cubicBezTo>
                    <a:pt x="2425" y="24225"/>
                    <a:pt x="5314" y="26727"/>
                    <a:pt x="8563" y="26933"/>
                  </a:cubicBezTo>
                  <a:cubicBezTo>
                    <a:pt x="6681" y="33304"/>
                    <a:pt x="11968" y="36295"/>
                    <a:pt x="13180" y="37095"/>
                  </a:cubicBezTo>
                  <a:cubicBezTo>
                    <a:pt x="16091" y="38759"/>
                    <a:pt x="18570" y="39338"/>
                    <a:pt x="20584" y="39338"/>
                  </a:cubicBezTo>
                  <a:cubicBezTo>
                    <a:pt x="22940" y="39338"/>
                    <a:pt x="24659" y="38544"/>
                    <a:pt x="25688" y="37766"/>
                  </a:cubicBezTo>
                  <a:cubicBezTo>
                    <a:pt x="27932" y="35831"/>
                    <a:pt x="26101" y="36167"/>
                    <a:pt x="21975" y="35702"/>
                  </a:cubicBezTo>
                  <a:cubicBezTo>
                    <a:pt x="17100" y="35522"/>
                    <a:pt x="14469" y="31086"/>
                    <a:pt x="15991" y="29616"/>
                  </a:cubicBezTo>
                  <a:cubicBezTo>
                    <a:pt x="16201" y="29582"/>
                    <a:pt x="16415" y="29566"/>
                    <a:pt x="16633" y="29566"/>
                  </a:cubicBezTo>
                  <a:cubicBezTo>
                    <a:pt x="19978" y="29566"/>
                    <a:pt x="24301" y="33264"/>
                    <a:pt x="28670" y="33264"/>
                  </a:cubicBezTo>
                  <a:cubicBezTo>
                    <a:pt x="29941" y="33264"/>
                    <a:pt x="31216" y="32951"/>
                    <a:pt x="32471" y="32143"/>
                  </a:cubicBezTo>
                  <a:cubicBezTo>
                    <a:pt x="34277" y="31215"/>
                    <a:pt x="38068" y="28558"/>
                    <a:pt x="36933" y="27759"/>
                  </a:cubicBezTo>
                  <a:lnTo>
                    <a:pt x="36933" y="27759"/>
                  </a:lnTo>
                  <a:cubicBezTo>
                    <a:pt x="35945" y="27884"/>
                    <a:pt x="34966" y="27947"/>
                    <a:pt x="34021" y="27947"/>
                  </a:cubicBezTo>
                  <a:cubicBezTo>
                    <a:pt x="29910" y="27947"/>
                    <a:pt x="26443" y="26752"/>
                    <a:pt x="25688" y="24277"/>
                  </a:cubicBezTo>
                  <a:cubicBezTo>
                    <a:pt x="25424" y="23442"/>
                    <a:pt x="25932" y="23157"/>
                    <a:pt x="26853" y="23157"/>
                  </a:cubicBezTo>
                  <a:cubicBezTo>
                    <a:pt x="28828" y="23157"/>
                    <a:pt x="32703" y="24465"/>
                    <a:pt x="34948" y="24465"/>
                  </a:cubicBezTo>
                  <a:cubicBezTo>
                    <a:pt x="35537" y="24465"/>
                    <a:pt x="36013" y="24375"/>
                    <a:pt x="36314" y="24148"/>
                  </a:cubicBezTo>
                  <a:cubicBezTo>
                    <a:pt x="38816" y="23606"/>
                    <a:pt x="43303" y="19274"/>
                    <a:pt x="41137" y="18500"/>
                  </a:cubicBezTo>
                  <a:lnTo>
                    <a:pt x="41137" y="18500"/>
                  </a:lnTo>
                  <a:cubicBezTo>
                    <a:pt x="39565" y="18986"/>
                    <a:pt x="37927" y="19194"/>
                    <a:pt x="36455" y="19194"/>
                  </a:cubicBezTo>
                  <a:cubicBezTo>
                    <a:pt x="32299" y="19194"/>
                    <a:pt x="29474" y="17531"/>
                    <a:pt x="33245" y="15740"/>
                  </a:cubicBezTo>
                  <a:cubicBezTo>
                    <a:pt x="36340" y="14554"/>
                    <a:pt x="40131" y="15818"/>
                    <a:pt x="42375" y="13006"/>
                  </a:cubicBezTo>
                  <a:cubicBezTo>
                    <a:pt x="43355" y="10453"/>
                    <a:pt x="44696" y="5966"/>
                    <a:pt x="43742" y="4109"/>
                  </a:cubicBezTo>
                  <a:cubicBezTo>
                    <a:pt x="41314" y="2858"/>
                    <a:pt x="38595" y="2047"/>
                    <a:pt x="36153" y="2047"/>
                  </a:cubicBezTo>
                  <a:cubicBezTo>
                    <a:pt x="32654" y="2047"/>
                    <a:pt x="29725" y="3712"/>
                    <a:pt x="29041" y="8132"/>
                  </a:cubicBezTo>
                  <a:cubicBezTo>
                    <a:pt x="28743" y="9270"/>
                    <a:pt x="28120" y="10152"/>
                    <a:pt x="27203" y="10152"/>
                  </a:cubicBezTo>
                  <a:cubicBezTo>
                    <a:pt x="26852" y="10152"/>
                    <a:pt x="26459" y="10023"/>
                    <a:pt x="26024" y="9731"/>
                  </a:cubicBezTo>
                  <a:cubicBezTo>
                    <a:pt x="23651" y="7100"/>
                    <a:pt x="26901" y="3851"/>
                    <a:pt x="27468" y="1065"/>
                  </a:cubicBezTo>
                  <a:cubicBezTo>
                    <a:pt x="27065" y="312"/>
                    <a:pt x="26401" y="0"/>
                    <a:pt x="25606" y="0"/>
                  </a:cubicBezTo>
                  <a:close/>
                </a:path>
              </a:pathLst>
            </a:custGeom>
            <a:solidFill>
              <a:srgbClr val="F7BA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6"/>
            <p:cNvSpPr/>
            <p:nvPr/>
          </p:nvSpPr>
          <p:spPr>
            <a:xfrm>
              <a:off x="4841875" y="3612075"/>
              <a:ext cx="811775" cy="761500"/>
            </a:xfrm>
            <a:custGeom>
              <a:avLst/>
              <a:gdLst/>
              <a:ahLst/>
              <a:cxnLst/>
              <a:rect l="l" t="t" r="r" b="b"/>
              <a:pathLst>
                <a:path w="32471" h="30460" extrusionOk="0">
                  <a:moveTo>
                    <a:pt x="21097" y="0"/>
                  </a:moveTo>
                  <a:lnTo>
                    <a:pt x="21097" y="0"/>
                  </a:lnTo>
                  <a:cubicBezTo>
                    <a:pt x="18312" y="4075"/>
                    <a:pt x="17873" y="9827"/>
                    <a:pt x="20014" y="14675"/>
                  </a:cubicBezTo>
                  <a:cubicBezTo>
                    <a:pt x="17796" y="15759"/>
                    <a:pt x="15114" y="17177"/>
                    <a:pt x="12663" y="18544"/>
                  </a:cubicBezTo>
                  <a:cubicBezTo>
                    <a:pt x="8614" y="14005"/>
                    <a:pt x="8589" y="9827"/>
                    <a:pt x="10007" y="4901"/>
                  </a:cubicBezTo>
                  <a:lnTo>
                    <a:pt x="10007" y="4901"/>
                  </a:lnTo>
                  <a:cubicBezTo>
                    <a:pt x="7841" y="9208"/>
                    <a:pt x="8924" y="14908"/>
                    <a:pt x="12457" y="18647"/>
                  </a:cubicBezTo>
                  <a:cubicBezTo>
                    <a:pt x="10884" y="19524"/>
                    <a:pt x="8769" y="20762"/>
                    <a:pt x="6912" y="21897"/>
                  </a:cubicBezTo>
                  <a:cubicBezTo>
                    <a:pt x="2192" y="20607"/>
                    <a:pt x="26" y="15217"/>
                    <a:pt x="464" y="10446"/>
                  </a:cubicBezTo>
                  <a:lnTo>
                    <a:pt x="464" y="10446"/>
                  </a:lnTo>
                  <a:cubicBezTo>
                    <a:pt x="0" y="10884"/>
                    <a:pt x="284" y="12096"/>
                    <a:pt x="258" y="13231"/>
                  </a:cubicBezTo>
                  <a:cubicBezTo>
                    <a:pt x="568" y="16739"/>
                    <a:pt x="2734" y="20891"/>
                    <a:pt x="6628" y="22052"/>
                  </a:cubicBezTo>
                  <a:cubicBezTo>
                    <a:pt x="6345" y="22464"/>
                    <a:pt x="4153" y="23135"/>
                    <a:pt x="4230" y="23805"/>
                  </a:cubicBezTo>
                  <a:cubicBezTo>
                    <a:pt x="4926" y="23367"/>
                    <a:pt x="6061" y="22671"/>
                    <a:pt x="7170" y="22000"/>
                  </a:cubicBezTo>
                  <a:lnTo>
                    <a:pt x="7170" y="22000"/>
                  </a:lnTo>
                  <a:cubicBezTo>
                    <a:pt x="5519" y="24527"/>
                    <a:pt x="6783" y="29840"/>
                    <a:pt x="9491" y="30459"/>
                  </a:cubicBezTo>
                  <a:cubicBezTo>
                    <a:pt x="5881" y="28138"/>
                    <a:pt x="5287" y="21819"/>
                    <a:pt x="10162" y="20220"/>
                  </a:cubicBezTo>
                  <a:cubicBezTo>
                    <a:pt x="14902" y="21989"/>
                    <a:pt x="18574" y="27881"/>
                    <a:pt x="24211" y="27881"/>
                  </a:cubicBezTo>
                  <a:cubicBezTo>
                    <a:pt x="24248" y="27881"/>
                    <a:pt x="24284" y="27881"/>
                    <a:pt x="24321" y="27880"/>
                  </a:cubicBezTo>
                  <a:cubicBezTo>
                    <a:pt x="18956" y="27236"/>
                    <a:pt x="15397" y="22438"/>
                    <a:pt x="10394" y="20091"/>
                  </a:cubicBezTo>
                  <a:cubicBezTo>
                    <a:pt x="13515" y="18286"/>
                    <a:pt x="16816" y="16507"/>
                    <a:pt x="20246" y="14804"/>
                  </a:cubicBezTo>
                  <a:lnTo>
                    <a:pt x="21871" y="14005"/>
                  </a:lnTo>
                  <a:cubicBezTo>
                    <a:pt x="24118" y="15173"/>
                    <a:pt x="27476" y="18015"/>
                    <a:pt x="30159" y="18015"/>
                  </a:cubicBezTo>
                  <a:cubicBezTo>
                    <a:pt x="30617" y="18015"/>
                    <a:pt x="31055" y="17932"/>
                    <a:pt x="31465" y="17745"/>
                  </a:cubicBezTo>
                  <a:lnTo>
                    <a:pt x="31465" y="17745"/>
                  </a:lnTo>
                  <a:cubicBezTo>
                    <a:pt x="31199" y="17778"/>
                    <a:pt x="30936" y="17794"/>
                    <a:pt x="30677" y="17794"/>
                  </a:cubicBezTo>
                  <a:cubicBezTo>
                    <a:pt x="27570" y="17794"/>
                    <a:pt x="24936" y="15495"/>
                    <a:pt x="22103" y="13876"/>
                  </a:cubicBezTo>
                  <a:cubicBezTo>
                    <a:pt x="25224" y="12380"/>
                    <a:pt x="31671" y="9053"/>
                    <a:pt x="32471" y="6061"/>
                  </a:cubicBezTo>
                  <a:lnTo>
                    <a:pt x="32471" y="6061"/>
                  </a:lnTo>
                  <a:cubicBezTo>
                    <a:pt x="31052" y="8176"/>
                    <a:pt x="28912" y="9904"/>
                    <a:pt x="26539" y="11297"/>
                  </a:cubicBezTo>
                  <a:cubicBezTo>
                    <a:pt x="25966" y="10495"/>
                    <a:pt x="28283" y="4708"/>
                    <a:pt x="28085" y="4708"/>
                  </a:cubicBezTo>
                  <a:cubicBezTo>
                    <a:pt x="28060" y="4708"/>
                    <a:pt x="27995" y="4799"/>
                    <a:pt x="27880" y="5004"/>
                  </a:cubicBezTo>
                  <a:cubicBezTo>
                    <a:pt x="24037" y="12432"/>
                    <a:pt x="30201" y="9904"/>
                    <a:pt x="20194" y="14572"/>
                  </a:cubicBezTo>
                  <a:cubicBezTo>
                    <a:pt x="17770" y="9208"/>
                    <a:pt x="19034" y="4256"/>
                    <a:pt x="21097" y="0"/>
                  </a:cubicBezTo>
                  <a:close/>
                </a:path>
              </a:pathLst>
            </a:custGeom>
            <a:solidFill>
              <a:srgbClr val="764B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" name="Google Shape;115;p16"/>
          <p:cNvGrpSpPr/>
          <p:nvPr/>
        </p:nvGrpSpPr>
        <p:grpSpPr>
          <a:xfrm rot="-5400000">
            <a:off x="6810024" y="4318189"/>
            <a:ext cx="1566539" cy="1258553"/>
            <a:chOff x="4649450" y="3527425"/>
            <a:chExt cx="1224050" cy="983475"/>
          </a:xfrm>
        </p:grpSpPr>
        <p:sp>
          <p:nvSpPr>
            <p:cNvPr id="116" name="Google Shape;116;p16"/>
            <p:cNvSpPr/>
            <p:nvPr/>
          </p:nvSpPr>
          <p:spPr>
            <a:xfrm>
              <a:off x="4649450" y="4150450"/>
              <a:ext cx="456475" cy="168275"/>
            </a:xfrm>
            <a:custGeom>
              <a:avLst/>
              <a:gdLst/>
              <a:ahLst/>
              <a:cxnLst/>
              <a:rect l="l" t="t" r="r" b="b"/>
              <a:pathLst>
                <a:path w="18259" h="6731" extrusionOk="0">
                  <a:moveTo>
                    <a:pt x="14506" y="1"/>
                  </a:moveTo>
                  <a:lnTo>
                    <a:pt x="14454" y="52"/>
                  </a:lnTo>
                  <a:cubicBezTo>
                    <a:pt x="10483" y="3121"/>
                    <a:pt x="5815" y="5107"/>
                    <a:pt x="888" y="5855"/>
                  </a:cubicBezTo>
                  <a:cubicBezTo>
                    <a:pt x="21" y="6472"/>
                    <a:pt x="0" y="6730"/>
                    <a:pt x="534" y="6730"/>
                  </a:cubicBezTo>
                  <a:cubicBezTo>
                    <a:pt x="3080" y="6730"/>
                    <a:pt x="18259" y="854"/>
                    <a:pt x="14506" y="1"/>
                  </a:cubicBezTo>
                  <a:close/>
                </a:path>
              </a:pathLst>
            </a:custGeom>
            <a:solidFill>
              <a:srgbClr val="00C3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6"/>
            <p:cNvSpPr/>
            <p:nvPr/>
          </p:nvSpPr>
          <p:spPr>
            <a:xfrm>
              <a:off x="4756075" y="3527425"/>
              <a:ext cx="1117425" cy="983475"/>
            </a:xfrm>
            <a:custGeom>
              <a:avLst/>
              <a:gdLst/>
              <a:ahLst/>
              <a:cxnLst/>
              <a:rect l="l" t="t" r="r" b="b"/>
              <a:pathLst>
                <a:path w="44697" h="39339" extrusionOk="0">
                  <a:moveTo>
                    <a:pt x="36379" y="5979"/>
                  </a:moveTo>
                  <a:cubicBezTo>
                    <a:pt x="37626" y="5979"/>
                    <a:pt x="37864" y="7555"/>
                    <a:pt x="35747" y="9035"/>
                  </a:cubicBezTo>
                  <a:cubicBezTo>
                    <a:pt x="35259" y="9350"/>
                    <a:pt x="34824" y="9486"/>
                    <a:pt x="34473" y="9486"/>
                  </a:cubicBezTo>
                  <a:cubicBezTo>
                    <a:pt x="33357" y="9486"/>
                    <a:pt x="33082" y="8112"/>
                    <a:pt x="34612" y="6739"/>
                  </a:cubicBezTo>
                  <a:cubicBezTo>
                    <a:pt x="35297" y="6203"/>
                    <a:pt x="35910" y="5979"/>
                    <a:pt x="36379" y="5979"/>
                  </a:cubicBezTo>
                  <a:close/>
                  <a:moveTo>
                    <a:pt x="21172" y="10001"/>
                  </a:moveTo>
                  <a:cubicBezTo>
                    <a:pt x="21224" y="10001"/>
                    <a:pt x="21276" y="10006"/>
                    <a:pt x="21330" y="10015"/>
                  </a:cubicBezTo>
                  <a:cubicBezTo>
                    <a:pt x="22725" y="10339"/>
                    <a:pt x="21930" y="14441"/>
                    <a:pt x="20363" y="14441"/>
                  </a:cubicBezTo>
                  <a:cubicBezTo>
                    <a:pt x="20308" y="14441"/>
                    <a:pt x="20252" y="14435"/>
                    <a:pt x="20195" y="14425"/>
                  </a:cubicBezTo>
                  <a:cubicBezTo>
                    <a:pt x="18771" y="14125"/>
                    <a:pt x="19573" y="10001"/>
                    <a:pt x="21172" y="10001"/>
                  </a:cubicBezTo>
                  <a:close/>
                  <a:moveTo>
                    <a:pt x="19764" y="21596"/>
                  </a:moveTo>
                  <a:cubicBezTo>
                    <a:pt x="20187" y="21596"/>
                    <a:pt x="20679" y="21690"/>
                    <a:pt x="21227" y="21904"/>
                  </a:cubicBezTo>
                  <a:cubicBezTo>
                    <a:pt x="23760" y="23171"/>
                    <a:pt x="23321" y="25199"/>
                    <a:pt x="21380" y="25199"/>
                  </a:cubicBezTo>
                  <a:cubicBezTo>
                    <a:pt x="20950" y="25199"/>
                    <a:pt x="20447" y="25099"/>
                    <a:pt x="19885" y="24870"/>
                  </a:cubicBezTo>
                  <a:cubicBezTo>
                    <a:pt x="17338" y="23618"/>
                    <a:pt x="17796" y="21596"/>
                    <a:pt x="19764" y="21596"/>
                  </a:cubicBezTo>
                  <a:close/>
                  <a:moveTo>
                    <a:pt x="24182" y="26162"/>
                  </a:moveTo>
                  <a:cubicBezTo>
                    <a:pt x="24978" y="26162"/>
                    <a:pt x="26067" y="26763"/>
                    <a:pt x="25869" y="27630"/>
                  </a:cubicBezTo>
                  <a:cubicBezTo>
                    <a:pt x="25759" y="27880"/>
                    <a:pt x="25466" y="27993"/>
                    <a:pt x="25120" y="27993"/>
                  </a:cubicBezTo>
                  <a:cubicBezTo>
                    <a:pt x="24325" y="27993"/>
                    <a:pt x="23247" y="27401"/>
                    <a:pt x="23445" y="26521"/>
                  </a:cubicBezTo>
                  <a:cubicBezTo>
                    <a:pt x="23553" y="26273"/>
                    <a:pt x="23840" y="26162"/>
                    <a:pt x="24182" y="26162"/>
                  </a:cubicBezTo>
                  <a:close/>
                  <a:moveTo>
                    <a:pt x="25606" y="0"/>
                  </a:moveTo>
                  <a:cubicBezTo>
                    <a:pt x="22588" y="0"/>
                    <a:pt x="17675" y="4496"/>
                    <a:pt x="17900" y="6456"/>
                  </a:cubicBezTo>
                  <a:cubicBezTo>
                    <a:pt x="16987" y="8479"/>
                    <a:pt x="18562" y="15892"/>
                    <a:pt x="17553" y="15892"/>
                  </a:cubicBezTo>
                  <a:cubicBezTo>
                    <a:pt x="17250" y="15892"/>
                    <a:pt x="16715" y="15226"/>
                    <a:pt x="15811" y="13548"/>
                  </a:cubicBezTo>
                  <a:cubicBezTo>
                    <a:pt x="13644" y="6765"/>
                    <a:pt x="18519" y="3541"/>
                    <a:pt x="16894" y="2097"/>
                  </a:cubicBezTo>
                  <a:lnTo>
                    <a:pt x="16894" y="2097"/>
                  </a:lnTo>
                  <a:cubicBezTo>
                    <a:pt x="4927" y="6524"/>
                    <a:pt x="13981" y="20631"/>
                    <a:pt x="11457" y="20631"/>
                  </a:cubicBezTo>
                  <a:cubicBezTo>
                    <a:pt x="11408" y="20631"/>
                    <a:pt x="11355" y="20625"/>
                    <a:pt x="11297" y="20615"/>
                  </a:cubicBezTo>
                  <a:cubicBezTo>
                    <a:pt x="3844" y="16823"/>
                    <a:pt x="7919" y="10273"/>
                    <a:pt x="6268" y="9241"/>
                  </a:cubicBezTo>
                  <a:lnTo>
                    <a:pt x="6268" y="9241"/>
                  </a:lnTo>
                  <a:cubicBezTo>
                    <a:pt x="1780" y="9447"/>
                    <a:pt x="1" y="18345"/>
                    <a:pt x="1368" y="21131"/>
                  </a:cubicBezTo>
                  <a:cubicBezTo>
                    <a:pt x="2425" y="24225"/>
                    <a:pt x="5314" y="26727"/>
                    <a:pt x="8563" y="26933"/>
                  </a:cubicBezTo>
                  <a:cubicBezTo>
                    <a:pt x="6681" y="33304"/>
                    <a:pt x="11968" y="36295"/>
                    <a:pt x="13180" y="37095"/>
                  </a:cubicBezTo>
                  <a:cubicBezTo>
                    <a:pt x="16091" y="38759"/>
                    <a:pt x="18570" y="39338"/>
                    <a:pt x="20584" y="39338"/>
                  </a:cubicBezTo>
                  <a:cubicBezTo>
                    <a:pt x="22940" y="39338"/>
                    <a:pt x="24659" y="38544"/>
                    <a:pt x="25688" y="37766"/>
                  </a:cubicBezTo>
                  <a:cubicBezTo>
                    <a:pt x="27932" y="35831"/>
                    <a:pt x="26101" y="36167"/>
                    <a:pt x="21975" y="35702"/>
                  </a:cubicBezTo>
                  <a:cubicBezTo>
                    <a:pt x="17100" y="35522"/>
                    <a:pt x="14469" y="31086"/>
                    <a:pt x="15991" y="29616"/>
                  </a:cubicBezTo>
                  <a:cubicBezTo>
                    <a:pt x="16201" y="29582"/>
                    <a:pt x="16415" y="29566"/>
                    <a:pt x="16633" y="29566"/>
                  </a:cubicBezTo>
                  <a:cubicBezTo>
                    <a:pt x="19978" y="29566"/>
                    <a:pt x="24301" y="33264"/>
                    <a:pt x="28670" y="33264"/>
                  </a:cubicBezTo>
                  <a:cubicBezTo>
                    <a:pt x="29941" y="33264"/>
                    <a:pt x="31216" y="32951"/>
                    <a:pt x="32471" y="32143"/>
                  </a:cubicBezTo>
                  <a:cubicBezTo>
                    <a:pt x="34277" y="31215"/>
                    <a:pt x="38068" y="28558"/>
                    <a:pt x="36933" y="27759"/>
                  </a:cubicBezTo>
                  <a:lnTo>
                    <a:pt x="36933" y="27759"/>
                  </a:lnTo>
                  <a:cubicBezTo>
                    <a:pt x="35945" y="27884"/>
                    <a:pt x="34966" y="27947"/>
                    <a:pt x="34021" y="27947"/>
                  </a:cubicBezTo>
                  <a:cubicBezTo>
                    <a:pt x="29910" y="27947"/>
                    <a:pt x="26443" y="26752"/>
                    <a:pt x="25688" y="24277"/>
                  </a:cubicBezTo>
                  <a:cubicBezTo>
                    <a:pt x="25424" y="23442"/>
                    <a:pt x="25932" y="23157"/>
                    <a:pt x="26853" y="23157"/>
                  </a:cubicBezTo>
                  <a:cubicBezTo>
                    <a:pt x="28828" y="23157"/>
                    <a:pt x="32703" y="24465"/>
                    <a:pt x="34948" y="24465"/>
                  </a:cubicBezTo>
                  <a:cubicBezTo>
                    <a:pt x="35537" y="24465"/>
                    <a:pt x="36013" y="24375"/>
                    <a:pt x="36314" y="24148"/>
                  </a:cubicBezTo>
                  <a:cubicBezTo>
                    <a:pt x="38816" y="23606"/>
                    <a:pt x="43303" y="19274"/>
                    <a:pt x="41137" y="18500"/>
                  </a:cubicBezTo>
                  <a:lnTo>
                    <a:pt x="41137" y="18500"/>
                  </a:lnTo>
                  <a:cubicBezTo>
                    <a:pt x="39565" y="18986"/>
                    <a:pt x="37927" y="19194"/>
                    <a:pt x="36455" y="19194"/>
                  </a:cubicBezTo>
                  <a:cubicBezTo>
                    <a:pt x="32299" y="19194"/>
                    <a:pt x="29474" y="17531"/>
                    <a:pt x="33245" y="15740"/>
                  </a:cubicBezTo>
                  <a:cubicBezTo>
                    <a:pt x="36340" y="14554"/>
                    <a:pt x="40131" y="15818"/>
                    <a:pt x="42375" y="13006"/>
                  </a:cubicBezTo>
                  <a:cubicBezTo>
                    <a:pt x="43355" y="10453"/>
                    <a:pt x="44696" y="5966"/>
                    <a:pt x="43742" y="4109"/>
                  </a:cubicBezTo>
                  <a:cubicBezTo>
                    <a:pt x="41314" y="2858"/>
                    <a:pt x="38595" y="2047"/>
                    <a:pt x="36153" y="2047"/>
                  </a:cubicBezTo>
                  <a:cubicBezTo>
                    <a:pt x="32654" y="2047"/>
                    <a:pt x="29725" y="3712"/>
                    <a:pt x="29041" y="8132"/>
                  </a:cubicBezTo>
                  <a:cubicBezTo>
                    <a:pt x="28743" y="9270"/>
                    <a:pt x="28120" y="10152"/>
                    <a:pt x="27203" y="10152"/>
                  </a:cubicBezTo>
                  <a:cubicBezTo>
                    <a:pt x="26852" y="10152"/>
                    <a:pt x="26459" y="10023"/>
                    <a:pt x="26024" y="9731"/>
                  </a:cubicBezTo>
                  <a:cubicBezTo>
                    <a:pt x="23651" y="7100"/>
                    <a:pt x="26901" y="3851"/>
                    <a:pt x="27468" y="1065"/>
                  </a:cubicBezTo>
                  <a:cubicBezTo>
                    <a:pt x="27065" y="312"/>
                    <a:pt x="26401" y="0"/>
                    <a:pt x="25606" y="0"/>
                  </a:cubicBezTo>
                  <a:close/>
                </a:path>
              </a:pathLst>
            </a:custGeom>
            <a:solidFill>
              <a:srgbClr val="0290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6"/>
            <p:cNvSpPr/>
            <p:nvPr/>
          </p:nvSpPr>
          <p:spPr>
            <a:xfrm>
              <a:off x="4841875" y="3612075"/>
              <a:ext cx="811775" cy="761500"/>
            </a:xfrm>
            <a:custGeom>
              <a:avLst/>
              <a:gdLst/>
              <a:ahLst/>
              <a:cxnLst/>
              <a:rect l="l" t="t" r="r" b="b"/>
              <a:pathLst>
                <a:path w="32471" h="30460" extrusionOk="0">
                  <a:moveTo>
                    <a:pt x="21097" y="0"/>
                  </a:moveTo>
                  <a:lnTo>
                    <a:pt x="21097" y="0"/>
                  </a:lnTo>
                  <a:cubicBezTo>
                    <a:pt x="18312" y="4075"/>
                    <a:pt x="17873" y="9827"/>
                    <a:pt x="20014" y="14675"/>
                  </a:cubicBezTo>
                  <a:cubicBezTo>
                    <a:pt x="17796" y="15759"/>
                    <a:pt x="15114" y="17177"/>
                    <a:pt x="12663" y="18544"/>
                  </a:cubicBezTo>
                  <a:cubicBezTo>
                    <a:pt x="8614" y="14005"/>
                    <a:pt x="8589" y="9827"/>
                    <a:pt x="10007" y="4901"/>
                  </a:cubicBezTo>
                  <a:lnTo>
                    <a:pt x="10007" y="4901"/>
                  </a:lnTo>
                  <a:cubicBezTo>
                    <a:pt x="7841" y="9208"/>
                    <a:pt x="8924" y="14908"/>
                    <a:pt x="12457" y="18647"/>
                  </a:cubicBezTo>
                  <a:cubicBezTo>
                    <a:pt x="10884" y="19524"/>
                    <a:pt x="8769" y="20762"/>
                    <a:pt x="6912" y="21897"/>
                  </a:cubicBezTo>
                  <a:cubicBezTo>
                    <a:pt x="2192" y="20607"/>
                    <a:pt x="26" y="15217"/>
                    <a:pt x="464" y="10446"/>
                  </a:cubicBezTo>
                  <a:lnTo>
                    <a:pt x="464" y="10446"/>
                  </a:lnTo>
                  <a:cubicBezTo>
                    <a:pt x="0" y="10884"/>
                    <a:pt x="284" y="12096"/>
                    <a:pt x="258" y="13231"/>
                  </a:cubicBezTo>
                  <a:cubicBezTo>
                    <a:pt x="568" y="16739"/>
                    <a:pt x="2734" y="20891"/>
                    <a:pt x="6628" y="22052"/>
                  </a:cubicBezTo>
                  <a:cubicBezTo>
                    <a:pt x="6345" y="22464"/>
                    <a:pt x="4153" y="23135"/>
                    <a:pt x="4230" y="23805"/>
                  </a:cubicBezTo>
                  <a:cubicBezTo>
                    <a:pt x="4926" y="23367"/>
                    <a:pt x="6061" y="22671"/>
                    <a:pt x="7170" y="22000"/>
                  </a:cubicBezTo>
                  <a:lnTo>
                    <a:pt x="7170" y="22000"/>
                  </a:lnTo>
                  <a:cubicBezTo>
                    <a:pt x="5519" y="24527"/>
                    <a:pt x="6783" y="29840"/>
                    <a:pt x="9491" y="30459"/>
                  </a:cubicBezTo>
                  <a:cubicBezTo>
                    <a:pt x="5881" y="28138"/>
                    <a:pt x="5287" y="21819"/>
                    <a:pt x="10162" y="20220"/>
                  </a:cubicBezTo>
                  <a:cubicBezTo>
                    <a:pt x="14902" y="21989"/>
                    <a:pt x="18574" y="27881"/>
                    <a:pt x="24211" y="27881"/>
                  </a:cubicBezTo>
                  <a:cubicBezTo>
                    <a:pt x="24248" y="27881"/>
                    <a:pt x="24284" y="27881"/>
                    <a:pt x="24321" y="27880"/>
                  </a:cubicBezTo>
                  <a:cubicBezTo>
                    <a:pt x="18956" y="27236"/>
                    <a:pt x="15397" y="22438"/>
                    <a:pt x="10394" y="20091"/>
                  </a:cubicBezTo>
                  <a:cubicBezTo>
                    <a:pt x="13515" y="18286"/>
                    <a:pt x="16816" y="16507"/>
                    <a:pt x="20246" y="14804"/>
                  </a:cubicBezTo>
                  <a:lnTo>
                    <a:pt x="21871" y="14005"/>
                  </a:lnTo>
                  <a:cubicBezTo>
                    <a:pt x="24118" y="15173"/>
                    <a:pt x="27476" y="18015"/>
                    <a:pt x="30159" y="18015"/>
                  </a:cubicBezTo>
                  <a:cubicBezTo>
                    <a:pt x="30617" y="18015"/>
                    <a:pt x="31055" y="17932"/>
                    <a:pt x="31465" y="17745"/>
                  </a:cubicBezTo>
                  <a:lnTo>
                    <a:pt x="31465" y="17745"/>
                  </a:lnTo>
                  <a:cubicBezTo>
                    <a:pt x="31199" y="17778"/>
                    <a:pt x="30936" y="17794"/>
                    <a:pt x="30677" y="17794"/>
                  </a:cubicBezTo>
                  <a:cubicBezTo>
                    <a:pt x="27570" y="17794"/>
                    <a:pt x="24936" y="15495"/>
                    <a:pt x="22103" y="13876"/>
                  </a:cubicBezTo>
                  <a:cubicBezTo>
                    <a:pt x="25224" y="12380"/>
                    <a:pt x="31671" y="9053"/>
                    <a:pt x="32471" y="6061"/>
                  </a:cubicBezTo>
                  <a:lnTo>
                    <a:pt x="32471" y="6061"/>
                  </a:lnTo>
                  <a:cubicBezTo>
                    <a:pt x="31052" y="8176"/>
                    <a:pt x="28912" y="9904"/>
                    <a:pt x="26539" y="11297"/>
                  </a:cubicBezTo>
                  <a:cubicBezTo>
                    <a:pt x="25966" y="10495"/>
                    <a:pt x="28283" y="4708"/>
                    <a:pt x="28085" y="4708"/>
                  </a:cubicBezTo>
                  <a:cubicBezTo>
                    <a:pt x="28060" y="4708"/>
                    <a:pt x="27995" y="4799"/>
                    <a:pt x="27880" y="5004"/>
                  </a:cubicBezTo>
                  <a:cubicBezTo>
                    <a:pt x="24037" y="12432"/>
                    <a:pt x="30201" y="9904"/>
                    <a:pt x="20194" y="14572"/>
                  </a:cubicBezTo>
                  <a:cubicBezTo>
                    <a:pt x="17770" y="9208"/>
                    <a:pt x="19034" y="4256"/>
                    <a:pt x="21097" y="0"/>
                  </a:cubicBezTo>
                  <a:close/>
                </a:path>
              </a:pathLst>
            </a:custGeom>
            <a:solidFill>
              <a:srgbClr val="00C3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" name="Google Shape;119;p16"/>
          <p:cNvSpPr/>
          <p:nvPr/>
        </p:nvSpPr>
        <p:spPr>
          <a:xfrm rot="-5400000">
            <a:off x="7821449" y="3843275"/>
            <a:ext cx="1352261" cy="1831915"/>
          </a:xfrm>
          <a:custGeom>
            <a:avLst/>
            <a:gdLst/>
            <a:ahLst/>
            <a:cxnLst/>
            <a:rect l="l" t="t" r="r" b="b"/>
            <a:pathLst>
              <a:path w="29738" h="40284" extrusionOk="0">
                <a:moveTo>
                  <a:pt x="20659" y="0"/>
                </a:moveTo>
                <a:cubicBezTo>
                  <a:pt x="17022" y="4411"/>
                  <a:pt x="13953" y="10291"/>
                  <a:pt x="14882" y="16326"/>
                </a:cubicBezTo>
                <a:lnTo>
                  <a:pt x="14701" y="16584"/>
                </a:lnTo>
                <a:cubicBezTo>
                  <a:pt x="14340" y="17177"/>
                  <a:pt x="13979" y="17770"/>
                  <a:pt x="13669" y="18389"/>
                </a:cubicBezTo>
                <a:cubicBezTo>
                  <a:pt x="13205" y="13308"/>
                  <a:pt x="12406" y="8228"/>
                  <a:pt x="11271" y="3250"/>
                </a:cubicBezTo>
                <a:lnTo>
                  <a:pt x="11271" y="3250"/>
                </a:lnTo>
                <a:cubicBezTo>
                  <a:pt x="9698" y="8486"/>
                  <a:pt x="10497" y="14185"/>
                  <a:pt x="13463" y="18776"/>
                </a:cubicBezTo>
                <a:cubicBezTo>
                  <a:pt x="12844" y="19988"/>
                  <a:pt x="12303" y="21200"/>
                  <a:pt x="11813" y="22490"/>
                </a:cubicBezTo>
                <a:cubicBezTo>
                  <a:pt x="10342" y="17693"/>
                  <a:pt x="8150" y="12354"/>
                  <a:pt x="4540" y="8743"/>
                </a:cubicBezTo>
                <a:lnTo>
                  <a:pt x="4540" y="8743"/>
                </a:lnTo>
                <a:cubicBezTo>
                  <a:pt x="6551" y="13412"/>
                  <a:pt x="7634" y="19086"/>
                  <a:pt x="11658" y="22928"/>
                </a:cubicBezTo>
                <a:cubicBezTo>
                  <a:pt x="11451" y="23444"/>
                  <a:pt x="11271" y="23960"/>
                  <a:pt x="11116" y="24502"/>
                </a:cubicBezTo>
                <a:cubicBezTo>
                  <a:pt x="7067" y="22206"/>
                  <a:pt x="4978" y="18183"/>
                  <a:pt x="2579" y="14495"/>
                </a:cubicBezTo>
                <a:lnTo>
                  <a:pt x="2579" y="14495"/>
                </a:lnTo>
                <a:cubicBezTo>
                  <a:pt x="3559" y="18802"/>
                  <a:pt x="5571" y="24579"/>
                  <a:pt x="10884" y="25250"/>
                </a:cubicBezTo>
                <a:cubicBezTo>
                  <a:pt x="10729" y="25765"/>
                  <a:pt x="10652" y="25997"/>
                  <a:pt x="10420" y="26926"/>
                </a:cubicBezTo>
                <a:cubicBezTo>
                  <a:pt x="6758" y="25688"/>
                  <a:pt x="2786" y="24553"/>
                  <a:pt x="0" y="21226"/>
                </a:cubicBezTo>
                <a:lnTo>
                  <a:pt x="0" y="21226"/>
                </a:lnTo>
                <a:cubicBezTo>
                  <a:pt x="136" y="25466"/>
                  <a:pt x="4517" y="27533"/>
                  <a:pt x="8624" y="27533"/>
                </a:cubicBezTo>
                <a:cubicBezTo>
                  <a:pt x="9188" y="27533"/>
                  <a:pt x="9748" y="27494"/>
                  <a:pt x="10291" y="27416"/>
                </a:cubicBezTo>
                <a:lnTo>
                  <a:pt x="10291" y="27416"/>
                </a:lnTo>
                <a:cubicBezTo>
                  <a:pt x="10162" y="27932"/>
                  <a:pt x="10033" y="28422"/>
                  <a:pt x="9930" y="28938"/>
                </a:cubicBezTo>
                <a:cubicBezTo>
                  <a:pt x="7962" y="29088"/>
                  <a:pt x="5995" y="29292"/>
                  <a:pt x="3944" y="29292"/>
                </a:cubicBezTo>
                <a:cubicBezTo>
                  <a:pt x="2822" y="29292"/>
                  <a:pt x="1676" y="29231"/>
                  <a:pt x="490" y="29067"/>
                </a:cubicBezTo>
                <a:lnTo>
                  <a:pt x="490" y="29067"/>
                </a:lnTo>
                <a:cubicBezTo>
                  <a:pt x="1849" y="30026"/>
                  <a:pt x="3422" y="30331"/>
                  <a:pt x="5062" y="30331"/>
                </a:cubicBezTo>
                <a:cubicBezTo>
                  <a:pt x="6596" y="30331"/>
                  <a:pt x="8190" y="30064"/>
                  <a:pt x="9723" y="29814"/>
                </a:cubicBezTo>
                <a:lnTo>
                  <a:pt x="9723" y="29814"/>
                </a:lnTo>
                <a:cubicBezTo>
                  <a:pt x="9620" y="30253"/>
                  <a:pt x="9543" y="30666"/>
                  <a:pt x="9466" y="31104"/>
                </a:cubicBezTo>
                <a:cubicBezTo>
                  <a:pt x="6912" y="31517"/>
                  <a:pt x="4617" y="33245"/>
                  <a:pt x="1960" y="34122"/>
                </a:cubicBezTo>
                <a:cubicBezTo>
                  <a:pt x="2357" y="34238"/>
                  <a:pt x="2774" y="34290"/>
                  <a:pt x="3202" y="34290"/>
                </a:cubicBezTo>
                <a:cubicBezTo>
                  <a:pt x="5248" y="34290"/>
                  <a:pt x="7562" y="33085"/>
                  <a:pt x="9311" y="31826"/>
                </a:cubicBezTo>
                <a:lnTo>
                  <a:pt x="9311" y="31826"/>
                </a:lnTo>
                <a:cubicBezTo>
                  <a:pt x="8167" y="38164"/>
                  <a:pt x="7894" y="40283"/>
                  <a:pt x="8013" y="40283"/>
                </a:cubicBezTo>
                <a:cubicBezTo>
                  <a:pt x="8206" y="40283"/>
                  <a:pt x="9423" y="34747"/>
                  <a:pt x="9646" y="32548"/>
                </a:cubicBezTo>
                <a:cubicBezTo>
                  <a:pt x="10136" y="34431"/>
                  <a:pt x="11967" y="36881"/>
                  <a:pt x="14159" y="36984"/>
                </a:cubicBezTo>
                <a:cubicBezTo>
                  <a:pt x="12483" y="35592"/>
                  <a:pt x="12122" y="32780"/>
                  <a:pt x="9852" y="31491"/>
                </a:cubicBezTo>
                <a:cubicBezTo>
                  <a:pt x="9956" y="30949"/>
                  <a:pt x="10059" y="30382"/>
                  <a:pt x="10188" y="29814"/>
                </a:cubicBezTo>
                <a:cubicBezTo>
                  <a:pt x="11451" y="32445"/>
                  <a:pt x="15681" y="33941"/>
                  <a:pt x="18415" y="34508"/>
                </a:cubicBezTo>
                <a:cubicBezTo>
                  <a:pt x="15733" y="33116"/>
                  <a:pt x="13747" y="29557"/>
                  <a:pt x="10368" y="29067"/>
                </a:cubicBezTo>
                <a:cubicBezTo>
                  <a:pt x="10471" y="28499"/>
                  <a:pt x="10626" y="27958"/>
                  <a:pt x="10755" y="27416"/>
                </a:cubicBezTo>
                <a:cubicBezTo>
                  <a:pt x="13341" y="28949"/>
                  <a:pt x="16615" y="30151"/>
                  <a:pt x="19857" y="30151"/>
                </a:cubicBezTo>
                <a:cubicBezTo>
                  <a:pt x="21141" y="30151"/>
                  <a:pt x="22421" y="29963"/>
                  <a:pt x="23650" y="29531"/>
                </a:cubicBezTo>
                <a:lnTo>
                  <a:pt x="23650" y="29531"/>
                </a:lnTo>
                <a:cubicBezTo>
                  <a:pt x="23516" y="29538"/>
                  <a:pt x="23382" y="29542"/>
                  <a:pt x="23248" y="29542"/>
                </a:cubicBezTo>
                <a:cubicBezTo>
                  <a:pt x="19522" y="29542"/>
                  <a:pt x="15846" y="26761"/>
                  <a:pt x="11908" y="26761"/>
                </a:cubicBezTo>
                <a:cubicBezTo>
                  <a:pt x="11577" y="26761"/>
                  <a:pt x="11245" y="26780"/>
                  <a:pt x="10910" y="26823"/>
                </a:cubicBezTo>
                <a:cubicBezTo>
                  <a:pt x="11013" y="26359"/>
                  <a:pt x="11142" y="25894"/>
                  <a:pt x="11400" y="25017"/>
                </a:cubicBezTo>
                <a:cubicBezTo>
                  <a:pt x="14088" y="25693"/>
                  <a:pt x="17223" y="26342"/>
                  <a:pt x="19887" y="26342"/>
                </a:cubicBezTo>
                <a:cubicBezTo>
                  <a:pt x="21696" y="26342"/>
                  <a:pt x="23288" y="26042"/>
                  <a:pt x="24373" y="25250"/>
                </a:cubicBezTo>
                <a:lnTo>
                  <a:pt x="24373" y="25250"/>
                </a:lnTo>
                <a:cubicBezTo>
                  <a:pt x="23649" y="25368"/>
                  <a:pt x="22922" y="25416"/>
                  <a:pt x="22193" y="25416"/>
                </a:cubicBezTo>
                <a:cubicBezTo>
                  <a:pt x="19226" y="25416"/>
                  <a:pt x="16227" y="24628"/>
                  <a:pt x="13264" y="24628"/>
                </a:cubicBezTo>
                <a:cubicBezTo>
                  <a:pt x="12675" y="24628"/>
                  <a:pt x="12088" y="24659"/>
                  <a:pt x="11503" y="24734"/>
                </a:cubicBezTo>
                <a:cubicBezTo>
                  <a:pt x="11684" y="24141"/>
                  <a:pt x="11890" y="23547"/>
                  <a:pt x="12096" y="22954"/>
                </a:cubicBezTo>
                <a:cubicBezTo>
                  <a:pt x="13934" y="23651"/>
                  <a:pt x="15855" y="23994"/>
                  <a:pt x="17767" y="23994"/>
                </a:cubicBezTo>
                <a:cubicBezTo>
                  <a:pt x="20523" y="23994"/>
                  <a:pt x="23262" y="23282"/>
                  <a:pt x="25714" y="21897"/>
                </a:cubicBezTo>
                <a:lnTo>
                  <a:pt x="25714" y="21897"/>
                </a:lnTo>
                <a:cubicBezTo>
                  <a:pt x="24100" y="22475"/>
                  <a:pt x="22386" y="22662"/>
                  <a:pt x="20631" y="22662"/>
                </a:cubicBezTo>
                <a:cubicBezTo>
                  <a:pt x="17926" y="22662"/>
                  <a:pt x="15122" y="22218"/>
                  <a:pt x="12431" y="22077"/>
                </a:cubicBezTo>
                <a:cubicBezTo>
                  <a:pt x="12793" y="21175"/>
                  <a:pt x="12844" y="21020"/>
                  <a:pt x="13566" y="19524"/>
                </a:cubicBezTo>
                <a:cubicBezTo>
                  <a:pt x="14461" y="19680"/>
                  <a:pt x="15415" y="19765"/>
                  <a:pt x="16388" y="19765"/>
                </a:cubicBezTo>
                <a:cubicBezTo>
                  <a:pt x="20240" y="19765"/>
                  <a:pt x="24403" y="18438"/>
                  <a:pt x="26462" y="14959"/>
                </a:cubicBezTo>
                <a:lnTo>
                  <a:pt x="26462" y="14959"/>
                </a:lnTo>
                <a:cubicBezTo>
                  <a:pt x="22722" y="17744"/>
                  <a:pt x="17925" y="17744"/>
                  <a:pt x="13747" y="19137"/>
                </a:cubicBezTo>
                <a:cubicBezTo>
                  <a:pt x="14211" y="18234"/>
                  <a:pt x="14701" y="17332"/>
                  <a:pt x="15268" y="16481"/>
                </a:cubicBezTo>
                <a:cubicBezTo>
                  <a:pt x="21071" y="15526"/>
                  <a:pt x="27983" y="10936"/>
                  <a:pt x="29221" y="7841"/>
                </a:cubicBezTo>
                <a:lnTo>
                  <a:pt x="29221" y="7841"/>
                </a:lnTo>
                <a:cubicBezTo>
                  <a:pt x="25121" y="10858"/>
                  <a:pt x="20194" y="13360"/>
                  <a:pt x="15630" y="16016"/>
                </a:cubicBezTo>
                <a:cubicBezTo>
                  <a:pt x="18931" y="11271"/>
                  <a:pt x="28731" y="5829"/>
                  <a:pt x="29737" y="1032"/>
                </a:cubicBezTo>
                <a:lnTo>
                  <a:pt x="29737" y="1032"/>
                </a:lnTo>
                <a:cubicBezTo>
                  <a:pt x="27803" y="3173"/>
                  <a:pt x="25249" y="4668"/>
                  <a:pt x="22954" y="6396"/>
                </a:cubicBezTo>
                <a:cubicBezTo>
                  <a:pt x="19369" y="8821"/>
                  <a:pt x="18080" y="12483"/>
                  <a:pt x="15243" y="15759"/>
                </a:cubicBezTo>
                <a:cubicBezTo>
                  <a:pt x="16223" y="10368"/>
                  <a:pt x="19627" y="5649"/>
                  <a:pt x="20659" y="0"/>
                </a:cubicBezTo>
                <a:close/>
              </a:path>
            </a:pathLst>
          </a:custGeom>
          <a:solidFill>
            <a:srgbClr val="00C3B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16"/>
          <p:cNvSpPr/>
          <p:nvPr/>
        </p:nvSpPr>
        <p:spPr>
          <a:xfrm flipH="1">
            <a:off x="8653797" y="3700151"/>
            <a:ext cx="890430" cy="1206405"/>
          </a:xfrm>
          <a:custGeom>
            <a:avLst/>
            <a:gdLst/>
            <a:ahLst/>
            <a:cxnLst/>
            <a:rect l="l" t="t" r="r" b="b"/>
            <a:pathLst>
              <a:path w="29738" h="40284" extrusionOk="0">
                <a:moveTo>
                  <a:pt x="20659" y="0"/>
                </a:moveTo>
                <a:cubicBezTo>
                  <a:pt x="17022" y="4411"/>
                  <a:pt x="13953" y="10291"/>
                  <a:pt x="14882" y="16326"/>
                </a:cubicBezTo>
                <a:lnTo>
                  <a:pt x="14701" y="16584"/>
                </a:lnTo>
                <a:cubicBezTo>
                  <a:pt x="14340" y="17177"/>
                  <a:pt x="13979" y="17770"/>
                  <a:pt x="13669" y="18389"/>
                </a:cubicBezTo>
                <a:cubicBezTo>
                  <a:pt x="13205" y="13308"/>
                  <a:pt x="12406" y="8228"/>
                  <a:pt x="11271" y="3250"/>
                </a:cubicBezTo>
                <a:lnTo>
                  <a:pt x="11271" y="3250"/>
                </a:lnTo>
                <a:cubicBezTo>
                  <a:pt x="9698" y="8486"/>
                  <a:pt x="10497" y="14185"/>
                  <a:pt x="13463" y="18776"/>
                </a:cubicBezTo>
                <a:cubicBezTo>
                  <a:pt x="12844" y="19988"/>
                  <a:pt x="12303" y="21200"/>
                  <a:pt x="11813" y="22490"/>
                </a:cubicBezTo>
                <a:cubicBezTo>
                  <a:pt x="10342" y="17693"/>
                  <a:pt x="8150" y="12354"/>
                  <a:pt x="4540" y="8743"/>
                </a:cubicBezTo>
                <a:lnTo>
                  <a:pt x="4540" y="8743"/>
                </a:lnTo>
                <a:cubicBezTo>
                  <a:pt x="6551" y="13412"/>
                  <a:pt x="7634" y="19086"/>
                  <a:pt x="11658" y="22928"/>
                </a:cubicBezTo>
                <a:cubicBezTo>
                  <a:pt x="11451" y="23444"/>
                  <a:pt x="11271" y="23960"/>
                  <a:pt x="11116" y="24502"/>
                </a:cubicBezTo>
                <a:cubicBezTo>
                  <a:pt x="7067" y="22206"/>
                  <a:pt x="4978" y="18183"/>
                  <a:pt x="2579" y="14495"/>
                </a:cubicBezTo>
                <a:lnTo>
                  <a:pt x="2579" y="14495"/>
                </a:lnTo>
                <a:cubicBezTo>
                  <a:pt x="3559" y="18802"/>
                  <a:pt x="5571" y="24579"/>
                  <a:pt x="10884" y="25250"/>
                </a:cubicBezTo>
                <a:cubicBezTo>
                  <a:pt x="10729" y="25765"/>
                  <a:pt x="10652" y="25997"/>
                  <a:pt x="10420" y="26926"/>
                </a:cubicBezTo>
                <a:cubicBezTo>
                  <a:pt x="6758" y="25688"/>
                  <a:pt x="2786" y="24553"/>
                  <a:pt x="0" y="21226"/>
                </a:cubicBezTo>
                <a:lnTo>
                  <a:pt x="0" y="21226"/>
                </a:lnTo>
                <a:cubicBezTo>
                  <a:pt x="136" y="25466"/>
                  <a:pt x="4517" y="27533"/>
                  <a:pt x="8624" y="27533"/>
                </a:cubicBezTo>
                <a:cubicBezTo>
                  <a:pt x="9188" y="27533"/>
                  <a:pt x="9748" y="27494"/>
                  <a:pt x="10291" y="27416"/>
                </a:cubicBezTo>
                <a:lnTo>
                  <a:pt x="10291" y="27416"/>
                </a:lnTo>
                <a:cubicBezTo>
                  <a:pt x="10162" y="27932"/>
                  <a:pt x="10033" y="28422"/>
                  <a:pt x="9930" y="28938"/>
                </a:cubicBezTo>
                <a:cubicBezTo>
                  <a:pt x="7962" y="29088"/>
                  <a:pt x="5995" y="29292"/>
                  <a:pt x="3944" y="29292"/>
                </a:cubicBezTo>
                <a:cubicBezTo>
                  <a:pt x="2822" y="29292"/>
                  <a:pt x="1676" y="29231"/>
                  <a:pt x="490" y="29067"/>
                </a:cubicBezTo>
                <a:lnTo>
                  <a:pt x="490" y="29067"/>
                </a:lnTo>
                <a:cubicBezTo>
                  <a:pt x="1849" y="30026"/>
                  <a:pt x="3422" y="30331"/>
                  <a:pt x="5062" y="30331"/>
                </a:cubicBezTo>
                <a:cubicBezTo>
                  <a:pt x="6596" y="30331"/>
                  <a:pt x="8190" y="30064"/>
                  <a:pt x="9723" y="29814"/>
                </a:cubicBezTo>
                <a:lnTo>
                  <a:pt x="9723" y="29814"/>
                </a:lnTo>
                <a:cubicBezTo>
                  <a:pt x="9620" y="30253"/>
                  <a:pt x="9543" y="30666"/>
                  <a:pt x="9466" y="31104"/>
                </a:cubicBezTo>
                <a:cubicBezTo>
                  <a:pt x="6912" y="31517"/>
                  <a:pt x="4617" y="33245"/>
                  <a:pt x="1960" y="34122"/>
                </a:cubicBezTo>
                <a:cubicBezTo>
                  <a:pt x="2357" y="34238"/>
                  <a:pt x="2774" y="34290"/>
                  <a:pt x="3202" y="34290"/>
                </a:cubicBezTo>
                <a:cubicBezTo>
                  <a:pt x="5248" y="34290"/>
                  <a:pt x="7562" y="33085"/>
                  <a:pt x="9311" y="31826"/>
                </a:cubicBezTo>
                <a:lnTo>
                  <a:pt x="9311" y="31826"/>
                </a:lnTo>
                <a:cubicBezTo>
                  <a:pt x="8167" y="38164"/>
                  <a:pt x="7894" y="40283"/>
                  <a:pt x="8013" y="40283"/>
                </a:cubicBezTo>
                <a:cubicBezTo>
                  <a:pt x="8206" y="40283"/>
                  <a:pt x="9423" y="34747"/>
                  <a:pt x="9646" y="32548"/>
                </a:cubicBezTo>
                <a:cubicBezTo>
                  <a:pt x="10136" y="34431"/>
                  <a:pt x="11967" y="36881"/>
                  <a:pt x="14159" y="36984"/>
                </a:cubicBezTo>
                <a:cubicBezTo>
                  <a:pt x="12483" y="35592"/>
                  <a:pt x="12122" y="32780"/>
                  <a:pt x="9852" y="31491"/>
                </a:cubicBezTo>
                <a:cubicBezTo>
                  <a:pt x="9956" y="30949"/>
                  <a:pt x="10059" y="30382"/>
                  <a:pt x="10188" y="29814"/>
                </a:cubicBezTo>
                <a:cubicBezTo>
                  <a:pt x="11451" y="32445"/>
                  <a:pt x="15681" y="33941"/>
                  <a:pt x="18415" y="34508"/>
                </a:cubicBezTo>
                <a:cubicBezTo>
                  <a:pt x="15733" y="33116"/>
                  <a:pt x="13747" y="29557"/>
                  <a:pt x="10368" y="29067"/>
                </a:cubicBezTo>
                <a:cubicBezTo>
                  <a:pt x="10471" y="28499"/>
                  <a:pt x="10626" y="27958"/>
                  <a:pt x="10755" y="27416"/>
                </a:cubicBezTo>
                <a:cubicBezTo>
                  <a:pt x="13341" y="28949"/>
                  <a:pt x="16615" y="30151"/>
                  <a:pt x="19857" y="30151"/>
                </a:cubicBezTo>
                <a:cubicBezTo>
                  <a:pt x="21141" y="30151"/>
                  <a:pt x="22421" y="29963"/>
                  <a:pt x="23650" y="29531"/>
                </a:cubicBezTo>
                <a:lnTo>
                  <a:pt x="23650" y="29531"/>
                </a:lnTo>
                <a:cubicBezTo>
                  <a:pt x="23516" y="29538"/>
                  <a:pt x="23382" y="29542"/>
                  <a:pt x="23248" y="29542"/>
                </a:cubicBezTo>
                <a:cubicBezTo>
                  <a:pt x="19522" y="29542"/>
                  <a:pt x="15846" y="26761"/>
                  <a:pt x="11908" y="26761"/>
                </a:cubicBezTo>
                <a:cubicBezTo>
                  <a:pt x="11577" y="26761"/>
                  <a:pt x="11245" y="26780"/>
                  <a:pt x="10910" y="26823"/>
                </a:cubicBezTo>
                <a:cubicBezTo>
                  <a:pt x="11013" y="26359"/>
                  <a:pt x="11142" y="25894"/>
                  <a:pt x="11400" y="25017"/>
                </a:cubicBezTo>
                <a:cubicBezTo>
                  <a:pt x="14088" y="25693"/>
                  <a:pt x="17223" y="26342"/>
                  <a:pt x="19887" y="26342"/>
                </a:cubicBezTo>
                <a:cubicBezTo>
                  <a:pt x="21696" y="26342"/>
                  <a:pt x="23288" y="26042"/>
                  <a:pt x="24373" y="25250"/>
                </a:cubicBezTo>
                <a:lnTo>
                  <a:pt x="24373" y="25250"/>
                </a:lnTo>
                <a:cubicBezTo>
                  <a:pt x="23649" y="25368"/>
                  <a:pt x="22922" y="25416"/>
                  <a:pt x="22193" y="25416"/>
                </a:cubicBezTo>
                <a:cubicBezTo>
                  <a:pt x="19226" y="25416"/>
                  <a:pt x="16227" y="24628"/>
                  <a:pt x="13264" y="24628"/>
                </a:cubicBezTo>
                <a:cubicBezTo>
                  <a:pt x="12675" y="24628"/>
                  <a:pt x="12088" y="24659"/>
                  <a:pt x="11503" y="24734"/>
                </a:cubicBezTo>
                <a:cubicBezTo>
                  <a:pt x="11684" y="24141"/>
                  <a:pt x="11890" y="23547"/>
                  <a:pt x="12096" y="22954"/>
                </a:cubicBezTo>
                <a:cubicBezTo>
                  <a:pt x="13934" y="23651"/>
                  <a:pt x="15855" y="23994"/>
                  <a:pt x="17767" y="23994"/>
                </a:cubicBezTo>
                <a:cubicBezTo>
                  <a:pt x="20523" y="23994"/>
                  <a:pt x="23262" y="23282"/>
                  <a:pt x="25714" y="21897"/>
                </a:cubicBezTo>
                <a:lnTo>
                  <a:pt x="25714" y="21897"/>
                </a:lnTo>
                <a:cubicBezTo>
                  <a:pt x="24100" y="22475"/>
                  <a:pt x="22386" y="22662"/>
                  <a:pt x="20631" y="22662"/>
                </a:cubicBezTo>
                <a:cubicBezTo>
                  <a:pt x="17926" y="22662"/>
                  <a:pt x="15122" y="22218"/>
                  <a:pt x="12431" y="22077"/>
                </a:cubicBezTo>
                <a:cubicBezTo>
                  <a:pt x="12793" y="21175"/>
                  <a:pt x="12844" y="21020"/>
                  <a:pt x="13566" y="19524"/>
                </a:cubicBezTo>
                <a:cubicBezTo>
                  <a:pt x="14461" y="19680"/>
                  <a:pt x="15415" y="19765"/>
                  <a:pt x="16388" y="19765"/>
                </a:cubicBezTo>
                <a:cubicBezTo>
                  <a:pt x="20240" y="19765"/>
                  <a:pt x="24403" y="18438"/>
                  <a:pt x="26462" y="14959"/>
                </a:cubicBezTo>
                <a:lnTo>
                  <a:pt x="26462" y="14959"/>
                </a:lnTo>
                <a:cubicBezTo>
                  <a:pt x="22722" y="17744"/>
                  <a:pt x="17925" y="17744"/>
                  <a:pt x="13747" y="19137"/>
                </a:cubicBezTo>
                <a:cubicBezTo>
                  <a:pt x="14211" y="18234"/>
                  <a:pt x="14701" y="17332"/>
                  <a:pt x="15268" y="16481"/>
                </a:cubicBezTo>
                <a:cubicBezTo>
                  <a:pt x="21071" y="15526"/>
                  <a:pt x="27983" y="10936"/>
                  <a:pt x="29221" y="7841"/>
                </a:cubicBezTo>
                <a:lnTo>
                  <a:pt x="29221" y="7841"/>
                </a:lnTo>
                <a:cubicBezTo>
                  <a:pt x="25121" y="10858"/>
                  <a:pt x="20194" y="13360"/>
                  <a:pt x="15630" y="16016"/>
                </a:cubicBezTo>
                <a:cubicBezTo>
                  <a:pt x="18931" y="11271"/>
                  <a:pt x="28731" y="5829"/>
                  <a:pt x="29737" y="1032"/>
                </a:cubicBezTo>
                <a:lnTo>
                  <a:pt x="29737" y="1032"/>
                </a:lnTo>
                <a:cubicBezTo>
                  <a:pt x="27803" y="3173"/>
                  <a:pt x="25249" y="4668"/>
                  <a:pt x="22954" y="6396"/>
                </a:cubicBezTo>
                <a:cubicBezTo>
                  <a:pt x="19369" y="8821"/>
                  <a:pt x="18080" y="12483"/>
                  <a:pt x="15243" y="15759"/>
                </a:cubicBezTo>
                <a:cubicBezTo>
                  <a:pt x="16223" y="10368"/>
                  <a:pt x="19627" y="5649"/>
                  <a:pt x="20659" y="0"/>
                </a:cubicBezTo>
                <a:close/>
              </a:path>
            </a:pathLst>
          </a:custGeom>
          <a:solidFill>
            <a:srgbClr val="D74A2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16"/>
          <p:cNvSpPr/>
          <p:nvPr/>
        </p:nvSpPr>
        <p:spPr>
          <a:xfrm rot="5400000" flipH="1">
            <a:off x="-288358" y="3502815"/>
            <a:ext cx="1726514" cy="2338788"/>
          </a:xfrm>
          <a:custGeom>
            <a:avLst/>
            <a:gdLst/>
            <a:ahLst/>
            <a:cxnLst/>
            <a:rect l="l" t="t" r="r" b="b"/>
            <a:pathLst>
              <a:path w="29738" h="40284" extrusionOk="0">
                <a:moveTo>
                  <a:pt x="20659" y="0"/>
                </a:moveTo>
                <a:cubicBezTo>
                  <a:pt x="17022" y="4411"/>
                  <a:pt x="13953" y="10291"/>
                  <a:pt x="14882" y="16326"/>
                </a:cubicBezTo>
                <a:lnTo>
                  <a:pt x="14701" y="16584"/>
                </a:lnTo>
                <a:cubicBezTo>
                  <a:pt x="14340" y="17177"/>
                  <a:pt x="13979" y="17770"/>
                  <a:pt x="13669" y="18389"/>
                </a:cubicBezTo>
                <a:cubicBezTo>
                  <a:pt x="13205" y="13308"/>
                  <a:pt x="12406" y="8228"/>
                  <a:pt x="11271" y="3250"/>
                </a:cubicBezTo>
                <a:lnTo>
                  <a:pt x="11271" y="3250"/>
                </a:lnTo>
                <a:cubicBezTo>
                  <a:pt x="9698" y="8486"/>
                  <a:pt x="10497" y="14185"/>
                  <a:pt x="13463" y="18776"/>
                </a:cubicBezTo>
                <a:cubicBezTo>
                  <a:pt x="12844" y="19988"/>
                  <a:pt x="12303" y="21200"/>
                  <a:pt x="11813" y="22490"/>
                </a:cubicBezTo>
                <a:cubicBezTo>
                  <a:pt x="10342" y="17693"/>
                  <a:pt x="8150" y="12354"/>
                  <a:pt x="4540" y="8743"/>
                </a:cubicBezTo>
                <a:lnTo>
                  <a:pt x="4540" y="8743"/>
                </a:lnTo>
                <a:cubicBezTo>
                  <a:pt x="6551" y="13412"/>
                  <a:pt x="7634" y="19086"/>
                  <a:pt x="11658" y="22928"/>
                </a:cubicBezTo>
                <a:cubicBezTo>
                  <a:pt x="11451" y="23444"/>
                  <a:pt x="11271" y="23960"/>
                  <a:pt x="11116" y="24502"/>
                </a:cubicBezTo>
                <a:cubicBezTo>
                  <a:pt x="7067" y="22206"/>
                  <a:pt x="4978" y="18183"/>
                  <a:pt x="2579" y="14495"/>
                </a:cubicBezTo>
                <a:lnTo>
                  <a:pt x="2579" y="14495"/>
                </a:lnTo>
                <a:cubicBezTo>
                  <a:pt x="3559" y="18802"/>
                  <a:pt x="5571" y="24579"/>
                  <a:pt x="10884" y="25250"/>
                </a:cubicBezTo>
                <a:cubicBezTo>
                  <a:pt x="10729" y="25765"/>
                  <a:pt x="10652" y="25997"/>
                  <a:pt x="10420" y="26926"/>
                </a:cubicBezTo>
                <a:cubicBezTo>
                  <a:pt x="6758" y="25688"/>
                  <a:pt x="2786" y="24553"/>
                  <a:pt x="0" y="21226"/>
                </a:cubicBezTo>
                <a:lnTo>
                  <a:pt x="0" y="21226"/>
                </a:lnTo>
                <a:cubicBezTo>
                  <a:pt x="136" y="25466"/>
                  <a:pt x="4517" y="27533"/>
                  <a:pt x="8624" y="27533"/>
                </a:cubicBezTo>
                <a:cubicBezTo>
                  <a:pt x="9188" y="27533"/>
                  <a:pt x="9748" y="27494"/>
                  <a:pt x="10291" y="27416"/>
                </a:cubicBezTo>
                <a:lnTo>
                  <a:pt x="10291" y="27416"/>
                </a:lnTo>
                <a:cubicBezTo>
                  <a:pt x="10162" y="27932"/>
                  <a:pt x="10033" y="28422"/>
                  <a:pt x="9930" y="28938"/>
                </a:cubicBezTo>
                <a:cubicBezTo>
                  <a:pt x="7962" y="29088"/>
                  <a:pt x="5995" y="29292"/>
                  <a:pt x="3944" y="29292"/>
                </a:cubicBezTo>
                <a:cubicBezTo>
                  <a:pt x="2822" y="29292"/>
                  <a:pt x="1676" y="29231"/>
                  <a:pt x="490" y="29067"/>
                </a:cubicBezTo>
                <a:lnTo>
                  <a:pt x="490" y="29067"/>
                </a:lnTo>
                <a:cubicBezTo>
                  <a:pt x="1849" y="30026"/>
                  <a:pt x="3422" y="30331"/>
                  <a:pt x="5062" y="30331"/>
                </a:cubicBezTo>
                <a:cubicBezTo>
                  <a:pt x="6596" y="30331"/>
                  <a:pt x="8190" y="30064"/>
                  <a:pt x="9723" y="29814"/>
                </a:cubicBezTo>
                <a:lnTo>
                  <a:pt x="9723" y="29814"/>
                </a:lnTo>
                <a:cubicBezTo>
                  <a:pt x="9620" y="30253"/>
                  <a:pt x="9543" y="30666"/>
                  <a:pt x="9466" y="31104"/>
                </a:cubicBezTo>
                <a:cubicBezTo>
                  <a:pt x="6912" y="31517"/>
                  <a:pt x="4617" y="33245"/>
                  <a:pt x="1960" y="34122"/>
                </a:cubicBezTo>
                <a:cubicBezTo>
                  <a:pt x="2357" y="34238"/>
                  <a:pt x="2774" y="34290"/>
                  <a:pt x="3202" y="34290"/>
                </a:cubicBezTo>
                <a:cubicBezTo>
                  <a:pt x="5248" y="34290"/>
                  <a:pt x="7562" y="33085"/>
                  <a:pt x="9311" y="31826"/>
                </a:cubicBezTo>
                <a:lnTo>
                  <a:pt x="9311" y="31826"/>
                </a:lnTo>
                <a:cubicBezTo>
                  <a:pt x="8167" y="38164"/>
                  <a:pt x="7894" y="40283"/>
                  <a:pt x="8013" y="40283"/>
                </a:cubicBezTo>
                <a:cubicBezTo>
                  <a:pt x="8206" y="40283"/>
                  <a:pt x="9423" y="34747"/>
                  <a:pt x="9646" y="32548"/>
                </a:cubicBezTo>
                <a:cubicBezTo>
                  <a:pt x="10136" y="34431"/>
                  <a:pt x="11967" y="36881"/>
                  <a:pt x="14159" y="36984"/>
                </a:cubicBezTo>
                <a:cubicBezTo>
                  <a:pt x="12483" y="35592"/>
                  <a:pt x="12122" y="32780"/>
                  <a:pt x="9852" y="31491"/>
                </a:cubicBezTo>
                <a:cubicBezTo>
                  <a:pt x="9956" y="30949"/>
                  <a:pt x="10059" y="30382"/>
                  <a:pt x="10188" y="29814"/>
                </a:cubicBezTo>
                <a:cubicBezTo>
                  <a:pt x="11451" y="32445"/>
                  <a:pt x="15681" y="33941"/>
                  <a:pt x="18415" y="34508"/>
                </a:cubicBezTo>
                <a:cubicBezTo>
                  <a:pt x="15733" y="33116"/>
                  <a:pt x="13747" y="29557"/>
                  <a:pt x="10368" y="29067"/>
                </a:cubicBezTo>
                <a:cubicBezTo>
                  <a:pt x="10471" y="28499"/>
                  <a:pt x="10626" y="27958"/>
                  <a:pt x="10755" y="27416"/>
                </a:cubicBezTo>
                <a:cubicBezTo>
                  <a:pt x="13341" y="28949"/>
                  <a:pt x="16615" y="30151"/>
                  <a:pt x="19857" y="30151"/>
                </a:cubicBezTo>
                <a:cubicBezTo>
                  <a:pt x="21141" y="30151"/>
                  <a:pt x="22421" y="29963"/>
                  <a:pt x="23650" y="29531"/>
                </a:cubicBezTo>
                <a:lnTo>
                  <a:pt x="23650" y="29531"/>
                </a:lnTo>
                <a:cubicBezTo>
                  <a:pt x="23516" y="29538"/>
                  <a:pt x="23382" y="29542"/>
                  <a:pt x="23248" y="29542"/>
                </a:cubicBezTo>
                <a:cubicBezTo>
                  <a:pt x="19522" y="29542"/>
                  <a:pt x="15846" y="26761"/>
                  <a:pt x="11908" y="26761"/>
                </a:cubicBezTo>
                <a:cubicBezTo>
                  <a:pt x="11577" y="26761"/>
                  <a:pt x="11245" y="26780"/>
                  <a:pt x="10910" y="26823"/>
                </a:cubicBezTo>
                <a:cubicBezTo>
                  <a:pt x="11013" y="26359"/>
                  <a:pt x="11142" y="25894"/>
                  <a:pt x="11400" y="25017"/>
                </a:cubicBezTo>
                <a:cubicBezTo>
                  <a:pt x="14088" y="25693"/>
                  <a:pt x="17223" y="26342"/>
                  <a:pt x="19887" y="26342"/>
                </a:cubicBezTo>
                <a:cubicBezTo>
                  <a:pt x="21696" y="26342"/>
                  <a:pt x="23288" y="26042"/>
                  <a:pt x="24373" y="25250"/>
                </a:cubicBezTo>
                <a:lnTo>
                  <a:pt x="24373" y="25250"/>
                </a:lnTo>
                <a:cubicBezTo>
                  <a:pt x="23649" y="25368"/>
                  <a:pt x="22922" y="25416"/>
                  <a:pt x="22193" y="25416"/>
                </a:cubicBezTo>
                <a:cubicBezTo>
                  <a:pt x="19226" y="25416"/>
                  <a:pt x="16227" y="24628"/>
                  <a:pt x="13264" y="24628"/>
                </a:cubicBezTo>
                <a:cubicBezTo>
                  <a:pt x="12675" y="24628"/>
                  <a:pt x="12088" y="24659"/>
                  <a:pt x="11503" y="24734"/>
                </a:cubicBezTo>
                <a:cubicBezTo>
                  <a:pt x="11684" y="24141"/>
                  <a:pt x="11890" y="23547"/>
                  <a:pt x="12096" y="22954"/>
                </a:cubicBezTo>
                <a:cubicBezTo>
                  <a:pt x="13934" y="23651"/>
                  <a:pt x="15855" y="23994"/>
                  <a:pt x="17767" y="23994"/>
                </a:cubicBezTo>
                <a:cubicBezTo>
                  <a:pt x="20523" y="23994"/>
                  <a:pt x="23262" y="23282"/>
                  <a:pt x="25714" y="21897"/>
                </a:cubicBezTo>
                <a:lnTo>
                  <a:pt x="25714" y="21897"/>
                </a:lnTo>
                <a:cubicBezTo>
                  <a:pt x="24100" y="22475"/>
                  <a:pt x="22386" y="22662"/>
                  <a:pt x="20631" y="22662"/>
                </a:cubicBezTo>
                <a:cubicBezTo>
                  <a:pt x="17926" y="22662"/>
                  <a:pt x="15122" y="22218"/>
                  <a:pt x="12431" y="22077"/>
                </a:cubicBezTo>
                <a:cubicBezTo>
                  <a:pt x="12793" y="21175"/>
                  <a:pt x="12844" y="21020"/>
                  <a:pt x="13566" y="19524"/>
                </a:cubicBezTo>
                <a:cubicBezTo>
                  <a:pt x="14461" y="19680"/>
                  <a:pt x="15415" y="19765"/>
                  <a:pt x="16388" y="19765"/>
                </a:cubicBezTo>
                <a:cubicBezTo>
                  <a:pt x="20240" y="19765"/>
                  <a:pt x="24403" y="18438"/>
                  <a:pt x="26462" y="14959"/>
                </a:cubicBezTo>
                <a:lnTo>
                  <a:pt x="26462" y="14959"/>
                </a:lnTo>
                <a:cubicBezTo>
                  <a:pt x="22722" y="17744"/>
                  <a:pt x="17925" y="17744"/>
                  <a:pt x="13747" y="19137"/>
                </a:cubicBezTo>
                <a:cubicBezTo>
                  <a:pt x="14211" y="18234"/>
                  <a:pt x="14701" y="17332"/>
                  <a:pt x="15268" y="16481"/>
                </a:cubicBezTo>
                <a:cubicBezTo>
                  <a:pt x="21071" y="15526"/>
                  <a:pt x="27983" y="10936"/>
                  <a:pt x="29221" y="7841"/>
                </a:cubicBezTo>
                <a:lnTo>
                  <a:pt x="29221" y="7841"/>
                </a:lnTo>
                <a:cubicBezTo>
                  <a:pt x="25121" y="10858"/>
                  <a:pt x="20194" y="13360"/>
                  <a:pt x="15630" y="16016"/>
                </a:cubicBezTo>
                <a:cubicBezTo>
                  <a:pt x="18931" y="11271"/>
                  <a:pt x="28731" y="5829"/>
                  <a:pt x="29737" y="1032"/>
                </a:cubicBezTo>
                <a:lnTo>
                  <a:pt x="29737" y="1032"/>
                </a:lnTo>
                <a:cubicBezTo>
                  <a:pt x="27803" y="3173"/>
                  <a:pt x="25249" y="4668"/>
                  <a:pt x="22954" y="6396"/>
                </a:cubicBezTo>
                <a:cubicBezTo>
                  <a:pt x="19369" y="8821"/>
                  <a:pt x="18080" y="12483"/>
                  <a:pt x="15243" y="15759"/>
                </a:cubicBezTo>
                <a:cubicBezTo>
                  <a:pt x="16223" y="10368"/>
                  <a:pt x="19627" y="5649"/>
                  <a:pt x="20659" y="0"/>
                </a:cubicBezTo>
                <a:close/>
              </a:path>
            </a:pathLst>
          </a:custGeom>
          <a:solidFill>
            <a:srgbClr val="0290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2" name="Google Shape;122;p16"/>
          <p:cNvGrpSpPr/>
          <p:nvPr/>
        </p:nvGrpSpPr>
        <p:grpSpPr>
          <a:xfrm>
            <a:off x="-516674" y="2471993"/>
            <a:ext cx="1255875" cy="1009045"/>
            <a:chOff x="4649450" y="3527425"/>
            <a:chExt cx="1224050" cy="983475"/>
          </a:xfrm>
        </p:grpSpPr>
        <p:sp>
          <p:nvSpPr>
            <p:cNvPr id="123" name="Google Shape;123;p16"/>
            <p:cNvSpPr/>
            <p:nvPr/>
          </p:nvSpPr>
          <p:spPr>
            <a:xfrm>
              <a:off x="4649450" y="4150450"/>
              <a:ext cx="456475" cy="168275"/>
            </a:xfrm>
            <a:custGeom>
              <a:avLst/>
              <a:gdLst/>
              <a:ahLst/>
              <a:cxnLst/>
              <a:rect l="l" t="t" r="r" b="b"/>
              <a:pathLst>
                <a:path w="18259" h="6731" extrusionOk="0">
                  <a:moveTo>
                    <a:pt x="14506" y="1"/>
                  </a:moveTo>
                  <a:lnTo>
                    <a:pt x="14454" y="52"/>
                  </a:lnTo>
                  <a:cubicBezTo>
                    <a:pt x="10483" y="3121"/>
                    <a:pt x="5815" y="5107"/>
                    <a:pt x="888" y="5855"/>
                  </a:cubicBezTo>
                  <a:cubicBezTo>
                    <a:pt x="21" y="6472"/>
                    <a:pt x="0" y="6730"/>
                    <a:pt x="534" y="6730"/>
                  </a:cubicBezTo>
                  <a:cubicBezTo>
                    <a:pt x="3080" y="6730"/>
                    <a:pt x="18259" y="854"/>
                    <a:pt x="14506" y="1"/>
                  </a:cubicBezTo>
                  <a:close/>
                </a:path>
              </a:pathLst>
            </a:custGeom>
            <a:solidFill>
              <a:srgbClr val="E1A2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6"/>
            <p:cNvSpPr/>
            <p:nvPr/>
          </p:nvSpPr>
          <p:spPr>
            <a:xfrm>
              <a:off x="4756075" y="3527425"/>
              <a:ext cx="1117425" cy="983475"/>
            </a:xfrm>
            <a:custGeom>
              <a:avLst/>
              <a:gdLst/>
              <a:ahLst/>
              <a:cxnLst/>
              <a:rect l="l" t="t" r="r" b="b"/>
              <a:pathLst>
                <a:path w="44697" h="39339" extrusionOk="0">
                  <a:moveTo>
                    <a:pt x="36379" y="5979"/>
                  </a:moveTo>
                  <a:cubicBezTo>
                    <a:pt x="37626" y="5979"/>
                    <a:pt x="37864" y="7555"/>
                    <a:pt x="35747" y="9035"/>
                  </a:cubicBezTo>
                  <a:cubicBezTo>
                    <a:pt x="35259" y="9350"/>
                    <a:pt x="34824" y="9486"/>
                    <a:pt x="34473" y="9486"/>
                  </a:cubicBezTo>
                  <a:cubicBezTo>
                    <a:pt x="33357" y="9486"/>
                    <a:pt x="33082" y="8112"/>
                    <a:pt x="34612" y="6739"/>
                  </a:cubicBezTo>
                  <a:cubicBezTo>
                    <a:pt x="35297" y="6203"/>
                    <a:pt x="35910" y="5979"/>
                    <a:pt x="36379" y="5979"/>
                  </a:cubicBezTo>
                  <a:close/>
                  <a:moveTo>
                    <a:pt x="21172" y="10001"/>
                  </a:moveTo>
                  <a:cubicBezTo>
                    <a:pt x="21224" y="10001"/>
                    <a:pt x="21276" y="10006"/>
                    <a:pt x="21330" y="10015"/>
                  </a:cubicBezTo>
                  <a:cubicBezTo>
                    <a:pt x="22725" y="10339"/>
                    <a:pt x="21930" y="14441"/>
                    <a:pt x="20363" y="14441"/>
                  </a:cubicBezTo>
                  <a:cubicBezTo>
                    <a:pt x="20308" y="14441"/>
                    <a:pt x="20252" y="14435"/>
                    <a:pt x="20195" y="14425"/>
                  </a:cubicBezTo>
                  <a:cubicBezTo>
                    <a:pt x="18771" y="14125"/>
                    <a:pt x="19573" y="10001"/>
                    <a:pt x="21172" y="10001"/>
                  </a:cubicBezTo>
                  <a:close/>
                  <a:moveTo>
                    <a:pt x="19764" y="21596"/>
                  </a:moveTo>
                  <a:cubicBezTo>
                    <a:pt x="20187" y="21596"/>
                    <a:pt x="20679" y="21690"/>
                    <a:pt x="21227" y="21904"/>
                  </a:cubicBezTo>
                  <a:cubicBezTo>
                    <a:pt x="23760" y="23171"/>
                    <a:pt x="23321" y="25199"/>
                    <a:pt x="21380" y="25199"/>
                  </a:cubicBezTo>
                  <a:cubicBezTo>
                    <a:pt x="20950" y="25199"/>
                    <a:pt x="20447" y="25099"/>
                    <a:pt x="19885" y="24870"/>
                  </a:cubicBezTo>
                  <a:cubicBezTo>
                    <a:pt x="17338" y="23618"/>
                    <a:pt x="17796" y="21596"/>
                    <a:pt x="19764" y="21596"/>
                  </a:cubicBezTo>
                  <a:close/>
                  <a:moveTo>
                    <a:pt x="24182" y="26162"/>
                  </a:moveTo>
                  <a:cubicBezTo>
                    <a:pt x="24978" y="26162"/>
                    <a:pt x="26067" y="26763"/>
                    <a:pt x="25869" y="27630"/>
                  </a:cubicBezTo>
                  <a:cubicBezTo>
                    <a:pt x="25759" y="27880"/>
                    <a:pt x="25466" y="27993"/>
                    <a:pt x="25120" y="27993"/>
                  </a:cubicBezTo>
                  <a:cubicBezTo>
                    <a:pt x="24325" y="27993"/>
                    <a:pt x="23247" y="27401"/>
                    <a:pt x="23445" y="26521"/>
                  </a:cubicBezTo>
                  <a:cubicBezTo>
                    <a:pt x="23553" y="26273"/>
                    <a:pt x="23840" y="26162"/>
                    <a:pt x="24182" y="26162"/>
                  </a:cubicBezTo>
                  <a:close/>
                  <a:moveTo>
                    <a:pt x="25606" y="0"/>
                  </a:moveTo>
                  <a:cubicBezTo>
                    <a:pt x="22588" y="0"/>
                    <a:pt x="17675" y="4496"/>
                    <a:pt x="17900" y="6456"/>
                  </a:cubicBezTo>
                  <a:cubicBezTo>
                    <a:pt x="16987" y="8479"/>
                    <a:pt x="18562" y="15892"/>
                    <a:pt x="17553" y="15892"/>
                  </a:cubicBezTo>
                  <a:cubicBezTo>
                    <a:pt x="17250" y="15892"/>
                    <a:pt x="16715" y="15226"/>
                    <a:pt x="15811" y="13548"/>
                  </a:cubicBezTo>
                  <a:cubicBezTo>
                    <a:pt x="13644" y="6765"/>
                    <a:pt x="18519" y="3541"/>
                    <a:pt x="16894" y="2097"/>
                  </a:cubicBezTo>
                  <a:lnTo>
                    <a:pt x="16894" y="2097"/>
                  </a:lnTo>
                  <a:cubicBezTo>
                    <a:pt x="4927" y="6524"/>
                    <a:pt x="13981" y="20631"/>
                    <a:pt x="11457" y="20631"/>
                  </a:cubicBezTo>
                  <a:cubicBezTo>
                    <a:pt x="11408" y="20631"/>
                    <a:pt x="11355" y="20625"/>
                    <a:pt x="11297" y="20615"/>
                  </a:cubicBezTo>
                  <a:cubicBezTo>
                    <a:pt x="3844" y="16823"/>
                    <a:pt x="7919" y="10273"/>
                    <a:pt x="6268" y="9241"/>
                  </a:cubicBezTo>
                  <a:lnTo>
                    <a:pt x="6268" y="9241"/>
                  </a:lnTo>
                  <a:cubicBezTo>
                    <a:pt x="1780" y="9447"/>
                    <a:pt x="1" y="18345"/>
                    <a:pt x="1368" y="21131"/>
                  </a:cubicBezTo>
                  <a:cubicBezTo>
                    <a:pt x="2425" y="24225"/>
                    <a:pt x="5314" y="26727"/>
                    <a:pt x="8563" y="26933"/>
                  </a:cubicBezTo>
                  <a:cubicBezTo>
                    <a:pt x="6681" y="33304"/>
                    <a:pt x="11968" y="36295"/>
                    <a:pt x="13180" y="37095"/>
                  </a:cubicBezTo>
                  <a:cubicBezTo>
                    <a:pt x="16091" y="38759"/>
                    <a:pt x="18570" y="39338"/>
                    <a:pt x="20584" y="39338"/>
                  </a:cubicBezTo>
                  <a:cubicBezTo>
                    <a:pt x="22940" y="39338"/>
                    <a:pt x="24659" y="38544"/>
                    <a:pt x="25688" y="37766"/>
                  </a:cubicBezTo>
                  <a:cubicBezTo>
                    <a:pt x="27932" y="35831"/>
                    <a:pt x="26101" y="36167"/>
                    <a:pt x="21975" y="35702"/>
                  </a:cubicBezTo>
                  <a:cubicBezTo>
                    <a:pt x="17100" y="35522"/>
                    <a:pt x="14469" y="31086"/>
                    <a:pt x="15991" y="29616"/>
                  </a:cubicBezTo>
                  <a:cubicBezTo>
                    <a:pt x="16201" y="29582"/>
                    <a:pt x="16415" y="29566"/>
                    <a:pt x="16633" y="29566"/>
                  </a:cubicBezTo>
                  <a:cubicBezTo>
                    <a:pt x="19978" y="29566"/>
                    <a:pt x="24301" y="33264"/>
                    <a:pt x="28670" y="33264"/>
                  </a:cubicBezTo>
                  <a:cubicBezTo>
                    <a:pt x="29941" y="33264"/>
                    <a:pt x="31216" y="32951"/>
                    <a:pt x="32471" y="32143"/>
                  </a:cubicBezTo>
                  <a:cubicBezTo>
                    <a:pt x="34277" y="31215"/>
                    <a:pt x="38068" y="28558"/>
                    <a:pt x="36933" y="27759"/>
                  </a:cubicBezTo>
                  <a:lnTo>
                    <a:pt x="36933" y="27759"/>
                  </a:lnTo>
                  <a:cubicBezTo>
                    <a:pt x="35945" y="27884"/>
                    <a:pt x="34966" y="27947"/>
                    <a:pt x="34021" y="27947"/>
                  </a:cubicBezTo>
                  <a:cubicBezTo>
                    <a:pt x="29910" y="27947"/>
                    <a:pt x="26443" y="26752"/>
                    <a:pt x="25688" y="24277"/>
                  </a:cubicBezTo>
                  <a:cubicBezTo>
                    <a:pt x="25424" y="23442"/>
                    <a:pt x="25932" y="23157"/>
                    <a:pt x="26853" y="23157"/>
                  </a:cubicBezTo>
                  <a:cubicBezTo>
                    <a:pt x="28828" y="23157"/>
                    <a:pt x="32703" y="24465"/>
                    <a:pt x="34948" y="24465"/>
                  </a:cubicBezTo>
                  <a:cubicBezTo>
                    <a:pt x="35537" y="24465"/>
                    <a:pt x="36013" y="24375"/>
                    <a:pt x="36314" y="24148"/>
                  </a:cubicBezTo>
                  <a:cubicBezTo>
                    <a:pt x="38816" y="23606"/>
                    <a:pt x="43303" y="19274"/>
                    <a:pt x="41137" y="18500"/>
                  </a:cubicBezTo>
                  <a:lnTo>
                    <a:pt x="41137" y="18500"/>
                  </a:lnTo>
                  <a:cubicBezTo>
                    <a:pt x="39565" y="18986"/>
                    <a:pt x="37927" y="19194"/>
                    <a:pt x="36455" y="19194"/>
                  </a:cubicBezTo>
                  <a:cubicBezTo>
                    <a:pt x="32299" y="19194"/>
                    <a:pt x="29474" y="17531"/>
                    <a:pt x="33245" y="15740"/>
                  </a:cubicBezTo>
                  <a:cubicBezTo>
                    <a:pt x="36340" y="14554"/>
                    <a:pt x="40131" y="15818"/>
                    <a:pt x="42375" y="13006"/>
                  </a:cubicBezTo>
                  <a:cubicBezTo>
                    <a:pt x="43355" y="10453"/>
                    <a:pt x="44696" y="5966"/>
                    <a:pt x="43742" y="4109"/>
                  </a:cubicBezTo>
                  <a:cubicBezTo>
                    <a:pt x="41314" y="2858"/>
                    <a:pt x="38595" y="2047"/>
                    <a:pt x="36153" y="2047"/>
                  </a:cubicBezTo>
                  <a:cubicBezTo>
                    <a:pt x="32654" y="2047"/>
                    <a:pt x="29725" y="3712"/>
                    <a:pt x="29041" y="8132"/>
                  </a:cubicBezTo>
                  <a:cubicBezTo>
                    <a:pt x="28743" y="9270"/>
                    <a:pt x="28120" y="10152"/>
                    <a:pt x="27203" y="10152"/>
                  </a:cubicBezTo>
                  <a:cubicBezTo>
                    <a:pt x="26852" y="10152"/>
                    <a:pt x="26459" y="10023"/>
                    <a:pt x="26024" y="9731"/>
                  </a:cubicBezTo>
                  <a:cubicBezTo>
                    <a:pt x="23651" y="7100"/>
                    <a:pt x="26901" y="3851"/>
                    <a:pt x="27468" y="1065"/>
                  </a:cubicBezTo>
                  <a:cubicBezTo>
                    <a:pt x="27065" y="312"/>
                    <a:pt x="26401" y="0"/>
                    <a:pt x="25606" y="0"/>
                  </a:cubicBezTo>
                  <a:close/>
                </a:path>
              </a:pathLst>
            </a:custGeom>
            <a:solidFill>
              <a:srgbClr val="D74A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16"/>
            <p:cNvSpPr/>
            <p:nvPr/>
          </p:nvSpPr>
          <p:spPr>
            <a:xfrm>
              <a:off x="4841875" y="3612075"/>
              <a:ext cx="811775" cy="761500"/>
            </a:xfrm>
            <a:custGeom>
              <a:avLst/>
              <a:gdLst/>
              <a:ahLst/>
              <a:cxnLst/>
              <a:rect l="l" t="t" r="r" b="b"/>
              <a:pathLst>
                <a:path w="32471" h="30460" extrusionOk="0">
                  <a:moveTo>
                    <a:pt x="21097" y="0"/>
                  </a:moveTo>
                  <a:lnTo>
                    <a:pt x="21097" y="0"/>
                  </a:lnTo>
                  <a:cubicBezTo>
                    <a:pt x="18312" y="4075"/>
                    <a:pt x="17873" y="9827"/>
                    <a:pt x="20014" y="14675"/>
                  </a:cubicBezTo>
                  <a:cubicBezTo>
                    <a:pt x="17796" y="15759"/>
                    <a:pt x="15114" y="17177"/>
                    <a:pt x="12663" y="18544"/>
                  </a:cubicBezTo>
                  <a:cubicBezTo>
                    <a:pt x="8614" y="14005"/>
                    <a:pt x="8589" y="9827"/>
                    <a:pt x="10007" y="4901"/>
                  </a:cubicBezTo>
                  <a:lnTo>
                    <a:pt x="10007" y="4901"/>
                  </a:lnTo>
                  <a:cubicBezTo>
                    <a:pt x="7841" y="9208"/>
                    <a:pt x="8924" y="14908"/>
                    <a:pt x="12457" y="18647"/>
                  </a:cubicBezTo>
                  <a:cubicBezTo>
                    <a:pt x="10884" y="19524"/>
                    <a:pt x="8769" y="20762"/>
                    <a:pt x="6912" y="21897"/>
                  </a:cubicBezTo>
                  <a:cubicBezTo>
                    <a:pt x="2192" y="20607"/>
                    <a:pt x="26" y="15217"/>
                    <a:pt x="464" y="10446"/>
                  </a:cubicBezTo>
                  <a:lnTo>
                    <a:pt x="464" y="10446"/>
                  </a:lnTo>
                  <a:cubicBezTo>
                    <a:pt x="0" y="10884"/>
                    <a:pt x="284" y="12096"/>
                    <a:pt x="258" y="13231"/>
                  </a:cubicBezTo>
                  <a:cubicBezTo>
                    <a:pt x="568" y="16739"/>
                    <a:pt x="2734" y="20891"/>
                    <a:pt x="6628" y="22052"/>
                  </a:cubicBezTo>
                  <a:cubicBezTo>
                    <a:pt x="6345" y="22464"/>
                    <a:pt x="4153" y="23135"/>
                    <a:pt x="4230" y="23805"/>
                  </a:cubicBezTo>
                  <a:cubicBezTo>
                    <a:pt x="4926" y="23367"/>
                    <a:pt x="6061" y="22671"/>
                    <a:pt x="7170" y="22000"/>
                  </a:cubicBezTo>
                  <a:lnTo>
                    <a:pt x="7170" y="22000"/>
                  </a:lnTo>
                  <a:cubicBezTo>
                    <a:pt x="5519" y="24527"/>
                    <a:pt x="6783" y="29840"/>
                    <a:pt x="9491" y="30459"/>
                  </a:cubicBezTo>
                  <a:cubicBezTo>
                    <a:pt x="5881" y="28138"/>
                    <a:pt x="5287" y="21819"/>
                    <a:pt x="10162" y="20220"/>
                  </a:cubicBezTo>
                  <a:cubicBezTo>
                    <a:pt x="14902" y="21989"/>
                    <a:pt x="18574" y="27881"/>
                    <a:pt x="24211" y="27881"/>
                  </a:cubicBezTo>
                  <a:cubicBezTo>
                    <a:pt x="24248" y="27881"/>
                    <a:pt x="24284" y="27881"/>
                    <a:pt x="24321" y="27880"/>
                  </a:cubicBezTo>
                  <a:cubicBezTo>
                    <a:pt x="18956" y="27236"/>
                    <a:pt x="15397" y="22438"/>
                    <a:pt x="10394" y="20091"/>
                  </a:cubicBezTo>
                  <a:cubicBezTo>
                    <a:pt x="13515" y="18286"/>
                    <a:pt x="16816" y="16507"/>
                    <a:pt x="20246" y="14804"/>
                  </a:cubicBezTo>
                  <a:lnTo>
                    <a:pt x="21871" y="14005"/>
                  </a:lnTo>
                  <a:cubicBezTo>
                    <a:pt x="24118" y="15173"/>
                    <a:pt x="27476" y="18015"/>
                    <a:pt x="30159" y="18015"/>
                  </a:cubicBezTo>
                  <a:cubicBezTo>
                    <a:pt x="30617" y="18015"/>
                    <a:pt x="31055" y="17932"/>
                    <a:pt x="31465" y="17745"/>
                  </a:cubicBezTo>
                  <a:lnTo>
                    <a:pt x="31465" y="17745"/>
                  </a:lnTo>
                  <a:cubicBezTo>
                    <a:pt x="31199" y="17778"/>
                    <a:pt x="30936" y="17794"/>
                    <a:pt x="30677" y="17794"/>
                  </a:cubicBezTo>
                  <a:cubicBezTo>
                    <a:pt x="27570" y="17794"/>
                    <a:pt x="24936" y="15495"/>
                    <a:pt x="22103" y="13876"/>
                  </a:cubicBezTo>
                  <a:cubicBezTo>
                    <a:pt x="25224" y="12380"/>
                    <a:pt x="31671" y="9053"/>
                    <a:pt x="32471" y="6061"/>
                  </a:cubicBezTo>
                  <a:lnTo>
                    <a:pt x="32471" y="6061"/>
                  </a:lnTo>
                  <a:cubicBezTo>
                    <a:pt x="31052" y="8176"/>
                    <a:pt x="28912" y="9904"/>
                    <a:pt x="26539" y="11297"/>
                  </a:cubicBezTo>
                  <a:cubicBezTo>
                    <a:pt x="25966" y="10495"/>
                    <a:pt x="28283" y="4708"/>
                    <a:pt x="28085" y="4708"/>
                  </a:cubicBezTo>
                  <a:cubicBezTo>
                    <a:pt x="28060" y="4708"/>
                    <a:pt x="27995" y="4799"/>
                    <a:pt x="27880" y="5004"/>
                  </a:cubicBezTo>
                  <a:cubicBezTo>
                    <a:pt x="24037" y="12432"/>
                    <a:pt x="30201" y="9904"/>
                    <a:pt x="20194" y="14572"/>
                  </a:cubicBezTo>
                  <a:cubicBezTo>
                    <a:pt x="17770" y="9208"/>
                    <a:pt x="19034" y="4256"/>
                    <a:pt x="21097" y="0"/>
                  </a:cubicBezTo>
                  <a:close/>
                </a:path>
              </a:pathLst>
            </a:custGeom>
            <a:solidFill>
              <a:srgbClr val="E1A2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6" name="Google Shape;126;p16"/>
          <p:cNvSpPr/>
          <p:nvPr/>
        </p:nvSpPr>
        <p:spPr>
          <a:xfrm>
            <a:off x="-419060" y="3105003"/>
            <a:ext cx="1277247" cy="1730198"/>
          </a:xfrm>
          <a:custGeom>
            <a:avLst/>
            <a:gdLst/>
            <a:ahLst/>
            <a:cxnLst/>
            <a:rect l="l" t="t" r="r" b="b"/>
            <a:pathLst>
              <a:path w="29738" h="40284" extrusionOk="0">
                <a:moveTo>
                  <a:pt x="20659" y="0"/>
                </a:moveTo>
                <a:cubicBezTo>
                  <a:pt x="17022" y="4411"/>
                  <a:pt x="13953" y="10291"/>
                  <a:pt x="14882" y="16326"/>
                </a:cubicBezTo>
                <a:lnTo>
                  <a:pt x="14701" y="16584"/>
                </a:lnTo>
                <a:cubicBezTo>
                  <a:pt x="14340" y="17177"/>
                  <a:pt x="13979" y="17770"/>
                  <a:pt x="13669" y="18389"/>
                </a:cubicBezTo>
                <a:cubicBezTo>
                  <a:pt x="13205" y="13308"/>
                  <a:pt x="12406" y="8228"/>
                  <a:pt x="11271" y="3250"/>
                </a:cubicBezTo>
                <a:lnTo>
                  <a:pt x="11271" y="3250"/>
                </a:lnTo>
                <a:cubicBezTo>
                  <a:pt x="9698" y="8486"/>
                  <a:pt x="10497" y="14185"/>
                  <a:pt x="13463" y="18776"/>
                </a:cubicBezTo>
                <a:cubicBezTo>
                  <a:pt x="12844" y="19988"/>
                  <a:pt x="12303" y="21200"/>
                  <a:pt x="11813" y="22490"/>
                </a:cubicBezTo>
                <a:cubicBezTo>
                  <a:pt x="10342" y="17693"/>
                  <a:pt x="8150" y="12354"/>
                  <a:pt x="4540" y="8743"/>
                </a:cubicBezTo>
                <a:lnTo>
                  <a:pt x="4540" y="8743"/>
                </a:lnTo>
                <a:cubicBezTo>
                  <a:pt x="6551" y="13412"/>
                  <a:pt x="7634" y="19086"/>
                  <a:pt x="11658" y="22928"/>
                </a:cubicBezTo>
                <a:cubicBezTo>
                  <a:pt x="11451" y="23444"/>
                  <a:pt x="11271" y="23960"/>
                  <a:pt x="11116" y="24502"/>
                </a:cubicBezTo>
                <a:cubicBezTo>
                  <a:pt x="7067" y="22206"/>
                  <a:pt x="4978" y="18183"/>
                  <a:pt x="2579" y="14495"/>
                </a:cubicBezTo>
                <a:lnTo>
                  <a:pt x="2579" y="14495"/>
                </a:lnTo>
                <a:cubicBezTo>
                  <a:pt x="3559" y="18802"/>
                  <a:pt x="5571" y="24579"/>
                  <a:pt x="10884" y="25250"/>
                </a:cubicBezTo>
                <a:cubicBezTo>
                  <a:pt x="10729" y="25765"/>
                  <a:pt x="10652" y="25997"/>
                  <a:pt x="10420" y="26926"/>
                </a:cubicBezTo>
                <a:cubicBezTo>
                  <a:pt x="6758" y="25688"/>
                  <a:pt x="2786" y="24553"/>
                  <a:pt x="0" y="21226"/>
                </a:cubicBezTo>
                <a:lnTo>
                  <a:pt x="0" y="21226"/>
                </a:lnTo>
                <a:cubicBezTo>
                  <a:pt x="136" y="25466"/>
                  <a:pt x="4517" y="27533"/>
                  <a:pt x="8624" y="27533"/>
                </a:cubicBezTo>
                <a:cubicBezTo>
                  <a:pt x="9188" y="27533"/>
                  <a:pt x="9748" y="27494"/>
                  <a:pt x="10291" y="27416"/>
                </a:cubicBezTo>
                <a:lnTo>
                  <a:pt x="10291" y="27416"/>
                </a:lnTo>
                <a:cubicBezTo>
                  <a:pt x="10162" y="27932"/>
                  <a:pt x="10033" y="28422"/>
                  <a:pt x="9930" y="28938"/>
                </a:cubicBezTo>
                <a:cubicBezTo>
                  <a:pt x="7962" y="29088"/>
                  <a:pt x="5995" y="29292"/>
                  <a:pt x="3944" y="29292"/>
                </a:cubicBezTo>
                <a:cubicBezTo>
                  <a:pt x="2822" y="29292"/>
                  <a:pt x="1676" y="29231"/>
                  <a:pt x="490" y="29067"/>
                </a:cubicBezTo>
                <a:lnTo>
                  <a:pt x="490" y="29067"/>
                </a:lnTo>
                <a:cubicBezTo>
                  <a:pt x="1849" y="30026"/>
                  <a:pt x="3422" y="30331"/>
                  <a:pt x="5062" y="30331"/>
                </a:cubicBezTo>
                <a:cubicBezTo>
                  <a:pt x="6596" y="30331"/>
                  <a:pt x="8190" y="30064"/>
                  <a:pt x="9723" y="29814"/>
                </a:cubicBezTo>
                <a:lnTo>
                  <a:pt x="9723" y="29814"/>
                </a:lnTo>
                <a:cubicBezTo>
                  <a:pt x="9620" y="30253"/>
                  <a:pt x="9543" y="30666"/>
                  <a:pt x="9466" y="31104"/>
                </a:cubicBezTo>
                <a:cubicBezTo>
                  <a:pt x="6912" y="31517"/>
                  <a:pt x="4617" y="33245"/>
                  <a:pt x="1960" y="34122"/>
                </a:cubicBezTo>
                <a:cubicBezTo>
                  <a:pt x="2357" y="34238"/>
                  <a:pt x="2774" y="34290"/>
                  <a:pt x="3202" y="34290"/>
                </a:cubicBezTo>
                <a:cubicBezTo>
                  <a:pt x="5248" y="34290"/>
                  <a:pt x="7562" y="33085"/>
                  <a:pt x="9311" y="31826"/>
                </a:cubicBezTo>
                <a:lnTo>
                  <a:pt x="9311" y="31826"/>
                </a:lnTo>
                <a:cubicBezTo>
                  <a:pt x="8167" y="38164"/>
                  <a:pt x="7894" y="40283"/>
                  <a:pt x="8013" y="40283"/>
                </a:cubicBezTo>
                <a:cubicBezTo>
                  <a:pt x="8206" y="40283"/>
                  <a:pt x="9423" y="34747"/>
                  <a:pt x="9646" y="32548"/>
                </a:cubicBezTo>
                <a:cubicBezTo>
                  <a:pt x="10136" y="34431"/>
                  <a:pt x="11967" y="36881"/>
                  <a:pt x="14159" y="36984"/>
                </a:cubicBezTo>
                <a:cubicBezTo>
                  <a:pt x="12483" y="35592"/>
                  <a:pt x="12122" y="32780"/>
                  <a:pt x="9852" y="31491"/>
                </a:cubicBezTo>
                <a:cubicBezTo>
                  <a:pt x="9956" y="30949"/>
                  <a:pt x="10059" y="30382"/>
                  <a:pt x="10188" y="29814"/>
                </a:cubicBezTo>
                <a:cubicBezTo>
                  <a:pt x="11451" y="32445"/>
                  <a:pt x="15681" y="33941"/>
                  <a:pt x="18415" y="34508"/>
                </a:cubicBezTo>
                <a:cubicBezTo>
                  <a:pt x="15733" y="33116"/>
                  <a:pt x="13747" y="29557"/>
                  <a:pt x="10368" y="29067"/>
                </a:cubicBezTo>
                <a:cubicBezTo>
                  <a:pt x="10471" y="28499"/>
                  <a:pt x="10626" y="27958"/>
                  <a:pt x="10755" y="27416"/>
                </a:cubicBezTo>
                <a:cubicBezTo>
                  <a:pt x="13341" y="28949"/>
                  <a:pt x="16615" y="30151"/>
                  <a:pt x="19857" y="30151"/>
                </a:cubicBezTo>
                <a:cubicBezTo>
                  <a:pt x="21141" y="30151"/>
                  <a:pt x="22421" y="29963"/>
                  <a:pt x="23650" y="29531"/>
                </a:cubicBezTo>
                <a:lnTo>
                  <a:pt x="23650" y="29531"/>
                </a:lnTo>
                <a:cubicBezTo>
                  <a:pt x="23516" y="29538"/>
                  <a:pt x="23382" y="29542"/>
                  <a:pt x="23248" y="29542"/>
                </a:cubicBezTo>
                <a:cubicBezTo>
                  <a:pt x="19522" y="29542"/>
                  <a:pt x="15846" y="26761"/>
                  <a:pt x="11908" y="26761"/>
                </a:cubicBezTo>
                <a:cubicBezTo>
                  <a:pt x="11577" y="26761"/>
                  <a:pt x="11245" y="26780"/>
                  <a:pt x="10910" y="26823"/>
                </a:cubicBezTo>
                <a:cubicBezTo>
                  <a:pt x="11013" y="26359"/>
                  <a:pt x="11142" y="25894"/>
                  <a:pt x="11400" y="25017"/>
                </a:cubicBezTo>
                <a:cubicBezTo>
                  <a:pt x="14088" y="25693"/>
                  <a:pt x="17223" y="26342"/>
                  <a:pt x="19887" y="26342"/>
                </a:cubicBezTo>
                <a:cubicBezTo>
                  <a:pt x="21696" y="26342"/>
                  <a:pt x="23288" y="26042"/>
                  <a:pt x="24373" y="25250"/>
                </a:cubicBezTo>
                <a:lnTo>
                  <a:pt x="24373" y="25250"/>
                </a:lnTo>
                <a:cubicBezTo>
                  <a:pt x="23649" y="25368"/>
                  <a:pt x="22922" y="25416"/>
                  <a:pt x="22193" y="25416"/>
                </a:cubicBezTo>
                <a:cubicBezTo>
                  <a:pt x="19226" y="25416"/>
                  <a:pt x="16227" y="24628"/>
                  <a:pt x="13264" y="24628"/>
                </a:cubicBezTo>
                <a:cubicBezTo>
                  <a:pt x="12675" y="24628"/>
                  <a:pt x="12088" y="24659"/>
                  <a:pt x="11503" y="24734"/>
                </a:cubicBezTo>
                <a:cubicBezTo>
                  <a:pt x="11684" y="24141"/>
                  <a:pt x="11890" y="23547"/>
                  <a:pt x="12096" y="22954"/>
                </a:cubicBezTo>
                <a:cubicBezTo>
                  <a:pt x="13934" y="23651"/>
                  <a:pt x="15855" y="23994"/>
                  <a:pt x="17767" y="23994"/>
                </a:cubicBezTo>
                <a:cubicBezTo>
                  <a:pt x="20523" y="23994"/>
                  <a:pt x="23262" y="23282"/>
                  <a:pt x="25714" y="21897"/>
                </a:cubicBezTo>
                <a:lnTo>
                  <a:pt x="25714" y="21897"/>
                </a:lnTo>
                <a:cubicBezTo>
                  <a:pt x="24100" y="22475"/>
                  <a:pt x="22386" y="22662"/>
                  <a:pt x="20631" y="22662"/>
                </a:cubicBezTo>
                <a:cubicBezTo>
                  <a:pt x="17926" y="22662"/>
                  <a:pt x="15122" y="22218"/>
                  <a:pt x="12431" y="22077"/>
                </a:cubicBezTo>
                <a:cubicBezTo>
                  <a:pt x="12793" y="21175"/>
                  <a:pt x="12844" y="21020"/>
                  <a:pt x="13566" y="19524"/>
                </a:cubicBezTo>
                <a:cubicBezTo>
                  <a:pt x="14461" y="19680"/>
                  <a:pt x="15415" y="19765"/>
                  <a:pt x="16388" y="19765"/>
                </a:cubicBezTo>
                <a:cubicBezTo>
                  <a:pt x="20240" y="19765"/>
                  <a:pt x="24403" y="18438"/>
                  <a:pt x="26462" y="14959"/>
                </a:cubicBezTo>
                <a:lnTo>
                  <a:pt x="26462" y="14959"/>
                </a:lnTo>
                <a:cubicBezTo>
                  <a:pt x="22722" y="17744"/>
                  <a:pt x="17925" y="17744"/>
                  <a:pt x="13747" y="19137"/>
                </a:cubicBezTo>
                <a:cubicBezTo>
                  <a:pt x="14211" y="18234"/>
                  <a:pt x="14701" y="17332"/>
                  <a:pt x="15268" y="16481"/>
                </a:cubicBezTo>
                <a:cubicBezTo>
                  <a:pt x="21071" y="15526"/>
                  <a:pt x="27983" y="10936"/>
                  <a:pt x="29221" y="7841"/>
                </a:cubicBezTo>
                <a:lnTo>
                  <a:pt x="29221" y="7841"/>
                </a:lnTo>
                <a:cubicBezTo>
                  <a:pt x="25121" y="10858"/>
                  <a:pt x="20194" y="13360"/>
                  <a:pt x="15630" y="16016"/>
                </a:cubicBezTo>
                <a:cubicBezTo>
                  <a:pt x="18931" y="11271"/>
                  <a:pt x="28731" y="5829"/>
                  <a:pt x="29737" y="1032"/>
                </a:cubicBezTo>
                <a:lnTo>
                  <a:pt x="29737" y="1032"/>
                </a:lnTo>
                <a:cubicBezTo>
                  <a:pt x="27803" y="3173"/>
                  <a:pt x="25249" y="4668"/>
                  <a:pt x="22954" y="6396"/>
                </a:cubicBezTo>
                <a:cubicBezTo>
                  <a:pt x="19369" y="8821"/>
                  <a:pt x="18080" y="12483"/>
                  <a:pt x="15243" y="15759"/>
                </a:cubicBezTo>
                <a:cubicBezTo>
                  <a:pt x="16223" y="10368"/>
                  <a:pt x="19627" y="5649"/>
                  <a:pt x="20659" y="0"/>
                </a:cubicBezTo>
                <a:close/>
              </a:path>
            </a:pathLst>
          </a:custGeom>
          <a:solidFill>
            <a:srgbClr val="E1A28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7" name="Google Shape;127;p16"/>
          <p:cNvGrpSpPr/>
          <p:nvPr/>
        </p:nvGrpSpPr>
        <p:grpSpPr>
          <a:xfrm rot="-5400000">
            <a:off x="8741425" y="3171766"/>
            <a:ext cx="890496" cy="715478"/>
            <a:chOff x="4649450" y="3527425"/>
            <a:chExt cx="1224050" cy="983475"/>
          </a:xfrm>
        </p:grpSpPr>
        <p:sp>
          <p:nvSpPr>
            <p:cNvPr id="128" name="Google Shape;128;p16"/>
            <p:cNvSpPr/>
            <p:nvPr/>
          </p:nvSpPr>
          <p:spPr>
            <a:xfrm>
              <a:off x="4649450" y="4150450"/>
              <a:ext cx="456475" cy="168275"/>
            </a:xfrm>
            <a:custGeom>
              <a:avLst/>
              <a:gdLst/>
              <a:ahLst/>
              <a:cxnLst/>
              <a:rect l="l" t="t" r="r" b="b"/>
              <a:pathLst>
                <a:path w="18259" h="6731" extrusionOk="0">
                  <a:moveTo>
                    <a:pt x="14506" y="1"/>
                  </a:moveTo>
                  <a:lnTo>
                    <a:pt x="14454" y="52"/>
                  </a:lnTo>
                  <a:cubicBezTo>
                    <a:pt x="10483" y="3121"/>
                    <a:pt x="5815" y="5107"/>
                    <a:pt x="888" y="5855"/>
                  </a:cubicBezTo>
                  <a:cubicBezTo>
                    <a:pt x="21" y="6472"/>
                    <a:pt x="0" y="6730"/>
                    <a:pt x="534" y="6730"/>
                  </a:cubicBezTo>
                  <a:cubicBezTo>
                    <a:pt x="3080" y="6730"/>
                    <a:pt x="18259" y="854"/>
                    <a:pt x="14506" y="1"/>
                  </a:cubicBezTo>
                  <a:close/>
                </a:path>
              </a:pathLst>
            </a:custGeom>
            <a:solidFill>
              <a:srgbClr val="764B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6"/>
            <p:cNvSpPr/>
            <p:nvPr/>
          </p:nvSpPr>
          <p:spPr>
            <a:xfrm>
              <a:off x="4756075" y="3527425"/>
              <a:ext cx="1117425" cy="983475"/>
            </a:xfrm>
            <a:custGeom>
              <a:avLst/>
              <a:gdLst/>
              <a:ahLst/>
              <a:cxnLst/>
              <a:rect l="l" t="t" r="r" b="b"/>
              <a:pathLst>
                <a:path w="44697" h="39339" extrusionOk="0">
                  <a:moveTo>
                    <a:pt x="36379" y="5979"/>
                  </a:moveTo>
                  <a:cubicBezTo>
                    <a:pt x="37626" y="5979"/>
                    <a:pt x="37864" y="7555"/>
                    <a:pt x="35747" y="9035"/>
                  </a:cubicBezTo>
                  <a:cubicBezTo>
                    <a:pt x="35259" y="9350"/>
                    <a:pt x="34824" y="9486"/>
                    <a:pt x="34473" y="9486"/>
                  </a:cubicBezTo>
                  <a:cubicBezTo>
                    <a:pt x="33357" y="9486"/>
                    <a:pt x="33082" y="8112"/>
                    <a:pt x="34612" y="6739"/>
                  </a:cubicBezTo>
                  <a:cubicBezTo>
                    <a:pt x="35297" y="6203"/>
                    <a:pt x="35910" y="5979"/>
                    <a:pt x="36379" y="5979"/>
                  </a:cubicBezTo>
                  <a:close/>
                  <a:moveTo>
                    <a:pt x="21172" y="10001"/>
                  </a:moveTo>
                  <a:cubicBezTo>
                    <a:pt x="21224" y="10001"/>
                    <a:pt x="21276" y="10006"/>
                    <a:pt x="21330" y="10015"/>
                  </a:cubicBezTo>
                  <a:cubicBezTo>
                    <a:pt x="22725" y="10339"/>
                    <a:pt x="21930" y="14441"/>
                    <a:pt x="20363" y="14441"/>
                  </a:cubicBezTo>
                  <a:cubicBezTo>
                    <a:pt x="20308" y="14441"/>
                    <a:pt x="20252" y="14435"/>
                    <a:pt x="20195" y="14425"/>
                  </a:cubicBezTo>
                  <a:cubicBezTo>
                    <a:pt x="18771" y="14125"/>
                    <a:pt x="19573" y="10001"/>
                    <a:pt x="21172" y="10001"/>
                  </a:cubicBezTo>
                  <a:close/>
                  <a:moveTo>
                    <a:pt x="19764" y="21596"/>
                  </a:moveTo>
                  <a:cubicBezTo>
                    <a:pt x="20187" y="21596"/>
                    <a:pt x="20679" y="21690"/>
                    <a:pt x="21227" y="21904"/>
                  </a:cubicBezTo>
                  <a:cubicBezTo>
                    <a:pt x="23760" y="23171"/>
                    <a:pt x="23321" y="25199"/>
                    <a:pt x="21380" y="25199"/>
                  </a:cubicBezTo>
                  <a:cubicBezTo>
                    <a:pt x="20950" y="25199"/>
                    <a:pt x="20447" y="25099"/>
                    <a:pt x="19885" y="24870"/>
                  </a:cubicBezTo>
                  <a:cubicBezTo>
                    <a:pt x="17338" y="23618"/>
                    <a:pt x="17796" y="21596"/>
                    <a:pt x="19764" y="21596"/>
                  </a:cubicBezTo>
                  <a:close/>
                  <a:moveTo>
                    <a:pt x="24182" y="26162"/>
                  </a:moveTo>
                  <a:cubicBezTo>
                    <a:pt x="24978" y="26162"/>
                    <a:pt x="26067" y="26763"/>
                    <a:pt x="25869" y="27630"/>
                  </a:cubicBezTo>
                  <a:cubicBezTo>
                    <a:pt x="25759" y="27880"/>
                    <a:pt x="25466" y="27993"/>
                    <a:pt x="25120" y="27993"/>
                  </a:cubicBezTo>
                  <a:cubicBezTo>
                    <a:pt x="24325" y="27993"/>
                    <a:pt x="23247" y="27401"/>
                    <a:pt x="23445" y="26521"/>
                  </a:cubicBezTo>
                  <a:cubicBezTo>
                    <a:pt x="23553" y="26273"/>
                    <a:pt x="23840" y="26162"/>
                    <a:pt x="24182" y="26162"/>
                  </a:cubicBezTo>
                  <a:close/>
                  <a:moveTo>
                    <a:pt x="25606" y="0"/>
                  </a:moveTo>
                  <a:cubicBezTo>
                    <a:pt x="22588" y="0"/>
                    <a:pt x="17675" y="4496"/>
                    <a:pt x="17900" y="6456"/>
                  </a:cubicBezTo>
                  <a:cubicBezTo>
                    <a:pt x="16987" y="8479"/>
                    <a:pt x="18562" y="15892"/>
                    <a:pt x="17553" y="15892"/>
                  </a:cubicBezTo>
                  <a:cubicBezTo>
                    <a:pt x="17250" y="15892"/>
                    <a:pt x="16715" y="15226"/>
                    <a:pt x="15811" y="13548"/>
                  </a:cubicBezTo>
                  <a:cubicBezTo>
                    <a:pt x="13644" y="6765"/>
                    <a:pt x="18519" y="3541"/>
                    <a:pt x="16894" y="2097"/>
                  </a:cubicBezTo>
                  <a:lnTo>
                    <a:pt x="16894" y="2097"/>
                  </a:lnTo>
                  <a:cubicBezTo>
                    <a:pt x="4927" y="6524"/>
                    <a:pt x="13981" y="20631"/>
                    <a:pt x="11457" y="20631"/>
                  </a:cubicBezTo>
                  <a:cubicBezTo>
                    <a:pt x="11408" y="20631"/>
                    <a:pt x="11355" y="20625"/>
                    <a:pt x="11297" y="20615"/>
                  </a:cubicBezTo>
                  <a:cubicBezTo>
                    <a:pt x="3844" y="16823"/>
                    <a:pt x="7919" y="10273"/>
                    <a:pt x="6268" y="9241"/>
                  </a:cubicBezTo>
                  <a:lnTo>
                    <a:pt x="6268" y="9241"/>
                  </a:lnTo>
                  <a:cubicBezTo>
                    <a:pt x="1780" y="9447"/>
                    <a:pt x="1" y="18345"/>
                    <a:pt x="1368" y="21131"/>
                  </a:cubicBezTo>
                  <a:cubicBezTo>
                    <a:pt x="2425" y="24225"/>
                    <a:pt x="5314" y="26727"/>
                    <a:pt x="8563" y="26933"/>
                  </a:cubicBezTo>
                  <a:cubicBezTo>
                    <a:pt x="6681" y="33304"/>
                    <a:pt x="11968" y="36295"/>
                    <a:pt x="13180" y="37095"/>
                  </a:cubicBezTo>
                  <a:cubicBezTo>
                    <a:pt x="16091" y="38759"/>
                    <a:pt x="18570" y="39338"/>
                    <a:pt x="20584" y="39338"/>
                  </a:cubicBezTo>
                  <a:cubicBezTo>
                    <a:pt x="22940" y="39338"/>
                    <a:pt x="24659" y="38544"/>
                    <a:pt x="25688" y="37766"/>
                  </a:cubicBezTo>
                  <a:cubicBezTo>
                    <a:pt x="27932" y="35831"/>
                    <a:pt x="26101" y="36167"/>
                    <a:pt x="21975" y="35702"/>
                  </a:cubicBezTo>
                  <a:cubicBezTo>
                    <a:pt x="17100" y="35522"/>
                    <a:pt x="14469" y="31086"/>
                    <a:pt x="15991" y="29616"/>
                  </a:cubicBezTo>
                  <a:cubicBezTo>
                    <a:pt x="16201" y="29582"/>
                    <a:pt x="16415" y="29566"/>
                    <a:pt x="16633" y="29566"/>
                  </a:cubicBezTo>
                  <a:cubicBezTo>
                    <a:pt x="19978" y="29566"/>
                    <a:pt x="24301" y="33264"/>
                    <a:pt x="28670" y="33264"/>
                  </a:cubicBezTo>
                  <a:cubicBezTo>
                    <a:pt x="29941" y="33264"/>
                    <a:pt x="31216" y="32951"/>
                    <a:pt x="32471" y="32143"/>
                  </a:cubicBezTo>
                  <a:cubicBezTo>
                    <a:pt x="34277" y="31215"/>
                    <a:pt x="38068" y="28558"/>
                    <a:pt x="36933" y="27759"/>
                  </a:cubicBezTo>
                  <a:lnTo>
                    <a:pt x="36933" y="27759"/>
                  </a:lnTo>
                  <a:cubicBezTo>
                    <a:pt x="35945" y="27884"/>
                    <a:pt x="34966" y="27947"/>
                    <a:pt x="34021" y="27947"/>
                  </a:cubicBezTo>
                  <a:cubicBezTo>
                    <a:pt x="29910" y="27947"/>
                    <a:pt x="26443" y="26752"/>
                    <a:pt x="25688" y="24277"/>
                  </a:cubicBezTo>
                  <a:cubicBezTo>
                    <a:pt x="25424" y="23442"/>
                    <a:pt x="25932" y="23157"/>
                    <a:pt x="26853" y="23157"/>
                  </a:cubicBezTo>
                  <a:cubicBezTo>
                    <a:pt x="28828" y="23157"/>
                    <a:pt x="32703" y="24465"/>
                    <a:pt x="34948" y="24465"/>
                  </a:cubicBezTo>
                  <a:cubicBezTo>
                    <a:pt x="35537" y="24465"/>
                    <a:pt x="36013" y="24375"/>
                    <a:pt x="36314" y="24148"/>
                  </a:cubicBezTo>
                  <a:cubicBezTo>
                    <a:pt x="38816" y="23606"/>
                    <a:pt x="43303" y="19274"/>
                    <a:pt x="41137" y="18500"/>
                  </a:cubicBezTo>
                  <a:lnTo>
                    <a:pt x="41137" y="18500"/>
                  </a:lnTo>
                  <a:cubicBezTo>
                    <a:pt x="39565" y="18986"/>
                    <a:pt x="37927" y="19194"/>
                    <a:pt x="36455" y="19194"/>
                  </a:cubicBezTo>
                  <a:cubicBezTo>
                    <a:pt x="32299" y="19194"/>
                    <a:pt x="29474" y="17531"/>
                    <a:pt x="33245" y="15740"/>
                  </a:cubicBezTo>
                  <a:cubicBezTo>
                    <a:pt x="36340" y="14554"/>
                    <a:pt x="40131" y="15818"/>
                    <a:pt x="42375" y="13006"/>
                  </a:cubicBezTo>
                  <a:cubicBezTo>
                    <a:pt x="43355" y="10453"/>
                    <a:pt x="44696" y="5966"/>
                    <a:pt x="43742" y="4109"/>
                  </a:cubicBezTo>
                  <a:cubicBezTo>
                    <a:pt x="41314" y="2858"/>
                    <a:pt x="38595" y="2047"/>
                    <a:pt x="36153" y="2047"/>
                  </a:cubicBezTo>
                  <a:cubicBezTo>
                    <a:pt x="32654" y="2047"/>
                    <a:pt x="29725" y="3712"/>
                    <a:pt x="29041" y="8132"/>
                  </a:cubicBezTo>
                  <a:cubicBezTo>
                    <a:pt x="28743" y="9270"/>
                    <a:pt x="28120" y="10152"/>
                    <a:pt x="27203" y="10152"/>
                  </a:cubicBezTo>
                  <a:cubicBezTo>
                    <a:pt x="26852" y="10152"/>
                    <a:pt x="26459" y="10023"/>
                    <a:pt x="26024" y="9731"/>
                  </a:cubicBezTo>
                  <a:cubicBezTo>
                    <a:pt x="23651" y="7100"/>
                    <a:pt x="26901" y="3851"/>
                    <a:pt x="27468" y="1065"/>
                  </a:cubicBezTo>
                  <a:cubicBezTo>
                    <a:pt x="27065" y="312"/>
                    <a:pt x="26401" y="0"/>
                    <a:pt x="25606" y="0"/>
                  </a:cubicBezTo>
                  <a:close/>
                </a:path>
              </a:pathLst>
            </a:custGeom>
            <a:solidFill>
              <a:srgbClr val="E1A2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6"/>
            <p:cNvSpPr/>
            <p:nvPr/>
          </p:nvSpPr>
          <p:spPr>
            <a:xfrm>
              <a:off x="4841875" y="3612075"/>
              <a:ext cx="811775" cy="761500"/>
            </a:xfrm>
            <a:custGeom>
              <a:avLst/>
              <a:gdLst/>
              <a:ahLst/>
              <a:cxnLst/>
              <a:rect l="l" t="t" r="r" b="b"/>
              <a:pathLst>
                <a:path w="32471" h="30460" extrusionOk="0">
                  <a:moveTo>
                    <a:pt x="21097" y="0"/>
                  </a:moveTo>
                  <a:lnTo>
                    <a:pt x="21097" y="0"/>
                  </a:lnTo>
                  <a:cubicBezTo>
                    <a:pt x="18312" y="4075"/>
                    <a:pt x="17873" y="9827"/>
                    <a:pt x="20014" y="14675"/>
                  </a:cubicBezTo>
                  <a:cubicBezTo>
                    <a:pt x="17796" y="15759"/>
                    <a:pt x="15114" y="17177"/>
                    <a:pt x="12663" y="18544"/>
                  </a:cubicBezTo>
                  <a:cubicBezTo>
                    <a:pt x="8614" y="14005"/>
                    <a:pt x="8589" y="9827"/>
                    <a:pt x="10007" y="4901"/>
                  </a:cubicBezTo>
                  <a:lnTo>
                    <a:pt x="10007" y="4901"/>
                  </a:lnTo>
                  <a:cubicBezTo>
                    <a:pt x="7841" y="9208"/>
                    <a:pt x="8924" y="14908"/>
                    <a:pt x="12457" y="18647"/>
                  </a:cubicBezTo>
                  <a:cubicBezTo>
                    <a:pt x="10884" y="19524"/>
                    <a:pt x="8769" y="20762"/>
                    <a:pt x="6912" y="21897"/>
                  </a:cubicBezTo>
                  <a:cubicBezTo>
                    <a:pt x="2192" y="20607"/>
                    <a:pt x="26" y="15217"/>
                    <a:pt x="464" y="10446"/>
                  </a:cubicBezTo>
                  <a:lnTo>
                    <a:pt x="464" y="10446"/>
                  </a:lnTo>
                  <a:cubicBezTo>
                    <a:pt x="0" y="10884"/>
                    <a:pt x="284" y="12096"/>
                    <a:pt x="258" y="13231"/>
                  </a:cubicBezTo>
                  <a:cubicBezTo>
                    <a:pt x="568" y="16739"/>
                    <a:pt x="2734" y="20891"/>
                    <a:pt x="6628" y="22052"/>
                  </a:cubicBezTo>
                  <a:cubicBezTo>
                    <a:pt x="6345" y="22464"/>
                    <a:pt x="4153" y="23135"/>
                    <a:pt x="4230" y="23805"/>
                  </a:cubicBezTo>
                  <a:cubicBezTo>
                    <a:pt x="4926" y="23367"/>
                    <a:pt x="6061" y="22671"/>
                    <a:pt x="7170" y="22000"/>
                  </a:cubicBezTo>
                  <a:lnTo>
                    <a:pt x="7170" y="22000"/>
                  </a:lnTo>
                  <a:cubicBezTo>
                    <a:pt x="5519" y="24527"/>
                    <a:pt x="6783" y="29840"/>
                    <a:pt x="9491" y="30459"/>
                  </a:cubicBezTo>
                  <a:cubicBezTo>
                    <a:pt x="5881" y="28138"/>
                    <a:pt x="5287" y="21819"/>
                    <a:pt x="10162" y="20220"/>
                  </a:cubicBezTo>
                  <a:cubicBezTo>
                    <a:pt x="14902" y="21989"/>
                    <a:pt x="18574" y="27881"/>
                    <a:pt x="24211" y="27881"/>
                  </a:cubicBezTo>
                  <a:cubicBezTo>
                    <a:pt x="24248" y="27881"/>
                    <a:pt x="24284" y="27881"/>
                    <a:pt x="24321" y="27880"/>
                  </a:cubicBezTo>
                  <a:cubicBezTo>
                    <a:pt x="18956" y="27236"/>
                    <a:pt x="15397" y="22438"/>
                    <a:pt x="10394" y="20091"/>
                  </a:cubicBezTo>
                  <a:cubicBezTo>
                    <a:pt x="13515" y="18286"/>
                    <a:pt x="16816" y="16507"/>
                    <a:pt x="20246" y="14804"/>
                  </a:cubicBezTo>
                  <a:lnTo>
                    <a:pt x="21871" y="14005"/>
                  </a:lnTo>
                  <a:cubicBezTo>
                    <a:pt x="24118" y="15173"/>
                    <a:pt x="27476" y="18015"/>
                    <a:pt x="30159" y="18015"/>
                  </a:cubicBezTo>
                  <a:cubicBezTo>
                    <a:pt x="30617" y="18015"/>
                    <a:pt x="31055" y="17932"/>
                    <a:pt x="31465" y="17745"/>
                  </a:cubicBezTo>
                  <a:lnTo>
                    <a:pt x="31465" y="17745"/>
                  </a:lnTo>
                  <a:cubicBezTo>
                    <a:pt x="31199" y="17778"/>
                    <a:pt x="30936" y="17794"/>
                    <a:pt x="30677" y="17794"/>
                  </a:cubicBezTo>
                  <a:cubicBezTo>
                    <a:pt x="27570" y="17794"/>
                    <a:pt x="24936" y="15495"/>
                    <a:pt x="22103" y="13876"/>
                  </a:cubicBezTo>
                  <a:cubicBezTo>
                    <a:pt x="25224" y="12380"/>
                    <a:pt x="31671" y="9053"/>
                    <a:pt x="32471" y="6061"/>
                  </a:cubicBezTo>
                  <a:lnTo>
                    <a:pt x="32471" y="6061"/>
                  </a:lnTo>
                  <a:cubicBezTo>
                    <a:pt x="31052" y="8176"/>
                    <a:pt x="28912" y="9904"/>
                    <a:pt x="26539" y="11297"/>
                  </a:cubicBezTo>
                  <a:cubicBezTo>
                    <a:pt x="25966" y="10495"/>
                    <a:pt x="28283" y="4708"/>
                    <a:pt x="28085" y="4708"/>
                  </a:cubicBezTo>
                  <a:cubicBezTo>
                    <a:pt x="28060" y="4708"/>
                    <a:pt x="27995" y="4799"/>
                    <a:pt x="27880" y="5004"/>
                  </a:cubicBezTo>
                  <a:cubicBezTo>
                    <a:pt x="24037" y="12432"/>
                    <a:pt x="30201" y="9904"/>
                    <a:pt x="20194" y="14572"/>
                  </a:cubicBezTo>
                  <a:cubicBezTo>
                    <a:pt x="17770" y="9208"/>
                    <a:pt x="19034" y="4256"/>
                    <a:pt x="21097" y="0"/>
                  </a:cubicBezTo>
                  <a:close/>
                </a:path>
              </a:pathLst>
            </a:custGeom>
            <a:solidFill>
              <a:srgbClr val="764B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5"/>
          <p:cNvSpPr/>
          <p:nvPr/>
        </p:nvSpPr>
        <p:spPr>
          <a:xfrm>
            <a:off x="1801775" y="1726825"/>
            <a:ext cx="5796299" cy="1732425"/>
          </a:xfrm>
          <a:custGeom>
            <a:avLst/>
            <a:gdLst/>
            <a:ahLst/>
            <a:cxnLst/>
            <a:rect l="l" t="t" r="r" b="b"/>
            <a:pathLst>
              <a:path w="45103" h="8608" extrusionOk="0">
                <a:moveTo>
                  <a:pt x="2650" y="2959"/>
                </a:moveTo>
                <a:cubicBezTo>
                  <a:pt x="2628" y="2960"/>
                  <a:pt x="2604" y="2963"/>
                  <a:pt x="2579" y="2968"/>
                </a:cubicBezTo>
                <a:cubicBezTo>
                  <a:pt x="2603" y="2965"/>
                  <a:pt x="2627" y="2962"/>
                  <a:pt x="2650" y="2959"/>
                </a:cubicBezTo>
                <a:close/>
                <a:moveTo>
                  <a:pt x="3823" y="7559"/>
                </a:moveTo>
                <a:cubicBezTo>
                  <a:pt x="3821" y="7559"/>
                  <a:pt x="3819" y="7559"/>
                  <a:pt x="3817" y="7559"/>
                </a:cubicBezTo>
                <a:cubicBezTo>
                  <a:pt x="3819" y="7559"/>
                  <a:pt x="3821" y="7559"/>
                  <a:pt x="3823" y="7559"/>
                </a:cubicBezTo>
                <a:close/>
                <a:moveTo>
                  <a:pt x="43285" y="0"/>
                </a:moveTo>
                <a:cubicBezTo>
                  <a:pt x="43179" y="0"/>
                  <a:pt x="43056" y="17"/>
                  <a:pt x="42916" y="54"/>
                </a:cubicBezTo>
                <a:cubicBezTo>
                  <a:pt x="29297" y="1032"/>
                  <a:pt x="16191" y="1188"/>
                  <a:pt x="2650" y="2959"/>
                </a:cubicBezTo>
                <a:lnTo>
                  <a:pt x="2650" y="2959"/>
                </a:lnTo>
                <a:cubicBezTo>
                  <a:pt x="2660" y="2958"/>
                  <a:pt x="2669" y="2958"/>
                  <a:pt x="2678" y="2958"/>
                </a:cubicBezTo>
                <a:cubicBezTo>
                  <a:pt x="2764" y="2958"/>
                  <a:pt x="2839" y="2982"/>
                  <a:pt x="2915" y="3020"/>
                </a:cubicBezTo>
                <a:cubicBezTo>
                  <a:pt x="2399" y="3020"/>
                  <a:pt x="1754" y="3277"/>
                  <a:pt x="955" y="3690"/>
                </a:cubicBezTo>
                <a:lnTo>
                  <a:pt x="2863" y="3690"/>
                </a:lnTo>
                <a:cubicBezTo>
                  <a:pt x="2753" y="3722"/>
                  <a:pt x="2624" y="3731"/>
                  <a:pt x="2484" y="3731"/>
                </a:cubicBezTo>
                <a:cubicBezTo>
                  <a:pt x="2331" y="3731"/>
                  <a:pt x="2164" y="3721"/>
                  <a:pt x="1996" y="3721"/>
                </a:cubicBezTo>
                <a:cubicBezTo>
                  <a:pt x="1460" y="3721"/>
                  <a:pt x="907" y="3824"/>
                  <a:pt x="697" y="4696"/>
                </a:cubicBezTo>
                <a:cubicBezTo>
                  <a:pt x="629" y="4684"/>
                  <a:pt x="569" y="4677"/>
                  <a:pt x="515" y="4677"/>
                </a:cubicBezTo>
                <a:cubicBezTo>
                  <a:pt x="112" y="4677"/>
                  <a:pt x="52" y="5031"/>
                  <a:pt x="52" y="5986"/>
                </a:cubicBezTo>
                <a:cubicBezTo>
                  <a:pt x="52" y="6089"/>
                  <a:pt x="26" y="6192"/>
                  <a:pt x="0" y="6192"/>
                </a:cubicBezTo>
                <a:lnTo>
                  <a:pt x="155" y="6192"/>
                </a:lnTo>
                <a:cubicBezTo>
                  <a:pt x="167" y="7154"/>
                  <a:pt x="649" y="7401"/>
                  <a:pt x="1324" y="7401"/>
                </a:cubicBezTo>
                <a:cubicBezTo>
                  <a:pt x="2033" y="7401"/>
                  <a:pt x="2955" y="7129"/>
                  <a:pt x="3769" y="7129"/>
                </a:cubicBezTo>
                <a:cubicBezTo>
                  <a:pt x="3882" y="7129"/>
                  <a:pt x="3993" y="7134"/>
                  <a:pt x="4101" y="7146"/>
                </a:cubicBezTo>
                <a:cubicBezTo>
                  <a:pt x="4000" y="7374"/>
                  <a:pt x="3923" y="7552"/>
                  <a:pt x="3823" y="7559"/>
                </a:cubicBezTo>
                <a:lnTo>
                  <a:pt x="3823" y="7559"/>
                </a:lnTo>
                <a:cubicBezTo>
                  <a:pt x="5394" y="7507"/>
                  <a:pt x="6940" y="7404"/>
                  <a:pt x="8511" y="7327"/>
                </a:cubicBezTo>
                <a:lnTo>
                  <a:pt x="8511" y="7327"/>
                </a:lnTo>
                <a:cubicBezTo>
                  <a:pt x="6268" y="7585"/>
                  <a:pt x="3869" y="7971"/>
                  <a:pt x="1264" y="8281"/>
                </a:cubicBezTo>
                <a:cubicBezTo>
                  <a:pt x="4106" y="8511"/>
                  <a:pt x="7003" y="8608"/>
                  <a:pt x="9932" y="8608"/>
                </a:cubicBezTo>
                <a:cubicBezTo>
                  <a:pt x="20773" y="8608"/>
                  <a:pt x="32041" y="7289"/>
                  <a:pt x="42478" y="6579"/>
                </a:cubicBezTo>
                <a:cubicBezTo>
                  <a:pt x="42551" y="6568"/>
                  <a:pt x="42640" y="6566"/>
                  <a:pt x="42736" y="6566"/>
                </a:cubicBezTo>
                <a:cubicBezTo>
                  <a:pt x="42795" y="6566"/>
                  <a:pt x="42858" y="6566"/>
                  <a:pt x="42921" y="6566"/>
                </a:cubicBezTo>
                <a:cubicBezTo>
                  <a:pt x="43478" y="6566"/>
                  <a:pt x="44142" y="6505"/>
                  <a:pt x="43845" y="5315"/>
                </a:cubicBezTo>
                <a:lnTo>
                  <a:pt x="43845" y="5315"/>
                </a:lnTo>
                <a:cubicBezTo>
                  <a:pt x="43946" y="5339"/>
                  <a:pt x="44039" y="5351"/>
                  <a:pt x="44126" y="5351"/>
                </a:cubicBezTo>
                <a:cubicBezTo>
                  <a:pt x="44678" y="5351"/>
                  <a:pt x="44915" y="4852"/>
                  <a:pt x="44670" y="3871"/>
                </a:cubicBezTo>
                <a:lnTo>
                  <a:pt x="44670" y="3871"/>
                </a:lnTo>
                <a:cubicBezTo>
                  <a:pt x="44706" y="3891"/>
                  <a:pt x="44738" y="3900"/>
                  <a:pt x="44766" y="3900"/>
                </a:cubicBezTo>
                <a:cubicBezTo>
                  <a:pt x="45103" y="3900"/>
                  <a:pt x="44918" y="2589"/>
                  <a:pt x="44799" y="2375"/>
                </a:cubicBezTo>
                <a:lnTo>
                  <a:pt x="44799" y="2375"/>
                </a:lnTo>
                <a:lnTo>
                  <a:pt x="42968" y="2504"/>
                </a:lnTo>
                <a:cubicBezTo>
                  <a:pt x="42994" y="2168"/>
                  <a:pt x="42968" y="1859"/>
                  <a:pt x="42916" y="1550"/>
                </a:cubicBezTo>
                <a:lnTo>
                  <a:pt x="42916" y="1550"/>
                </a:lnTo>
                <a:cubicBezTo>
                  <a:pt x="42993" y="1595"/>
                  <a:pt x="43069" y="1615"/>
                  <a:pt x="43144" y="1615"/>
                </a:cubicBezTo>
                <a:cubicBezTo>
                  <a:pt x="43810" y="1615"/>
                  <a:pt x="44333" y="0"/>
                  <a:pt x="43285" y="0"/>
                </a:cubicBezTo>
                <a:close/>
              </a:path>
            </a:pathLst>
          </a:custGeom>
          <a:solidFill>
            <a:srgbClr val="F7BA9C">
              <a:alpha val="348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subTitle" idx="1"/>
          </p:nvPr>
        </p:nvSpPr>
        <p:spPr>
          <a:xfrm>
            <a:off x="683585" y="1388564"/>
            <a:ext cx="8021863" cy="181904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1600"/>
              </a:spcBef>
              <a:spcAft>
                <a:spcPts val="1600"/>
              </a:spcAft>
            </a:pPr>
            <a:r>
              <a:rPr lang="es-ES" sz="1600" dirty="0" smtClean="0"/>
              <a:t>Link de video: </a:t>
            </a:r>
            <a:endParaRPr lang="es-ES" sz="1600" dirty="0"/>
          </a:p>
          <a:p>
            <a:pPr lvl="0">
              <a:spcBef>
                <a:spcPts val="1600"/>
              </a:spcBef>
              <a:spcAft>
                <a:spcPts val="1600"/>
              </a:spcAft>
            </a:pPr>
            <a:r>
              <a:rPr lang="es-ES" sz="1600" dirty="0">
                <a:hlinkClick r:id="rId3"/>
              </a:rPr>
              <a:t>https://</a:t>
            </a:r>
            <a:r>
              <a:rPr lang="es-ES" sz="1600" dirty="0" smtClean="0">
                <a:hlinkClick r:id="rId3"/>
              </a:rPr>
              <a:t>drive.google.com/file/d/1XRmr6NmWF49JFbhd-5FI8f92EyFfSPeu/view?usp=sharing</a:t>
            </a:r>
            <a:endParaRPr lang="es-ES" sz="1600" dirty="0" smtClean="0"/>
          </a:p>
          <a:p>
            <a:pPr lvl="0">
              <a:spcBef>
                <a:spcPts val="1600"/>
              </a:spcBef>
              <a:spcAft>
                <a:spcPts val="1600"/>
              </a:spcAft>
            </a:pPr>
            <a:endParaRPr lang="es-MX" sz="16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/>
          </a:p>
        </p:txBody>
      </p:sp>
      <p:sp>
        <p:nvSpPr>
          <p:cNvPr id="59" name="Google Shape;59;p15"/>
          <p:cNvSpPr/>
          <p:nvPr/>
        </p:nvSpPr>
        <p:spPr>
          <a:xfrm flipH="1">
            <a:off x="8149990" y="1273351"/>
            <a:ext cx="1326835" cy="2742736"/>
          </a:xfrm>
          <a:custGeom>
            <a:avLst/>
            <a:gdLst/>
            <a:ahLst/>
            <a:cxnLst/>
            <a:rect l="l" t="t" r="r" b="b"/>
            <a:pathLst>
              <a:path w="29738" h="40284" extrusionOk="0">
                <a:moveTo>
                  <a:pt x="20659" y="0"/>
                </a:moveTo>
                <a:cubicBezTo>
                  <a:pt x="17022" y="4411"/>
                  <a:pt x="13953" y="10291"/>
                  <a:pt x="14882" y="16326"/>
                </a:cubicBezTo>
                <a:lnTo>
                  <a:pt x="14701" y="16584"/>
                </a:lnTo>
                <a:cubicBezTo>
                  <a:pt x="14340" y="17177"/>
                  <a:pt x="13979" y="17770"/>
                  <a:pt x="13669" y="18389"/>
                </a:cubicBezTo>
                <a:cubicBezTo>
                  <a:pt x="13205" y="13308"/>
                  <a:pt x="12406" y="8228"/>
                  <a:pt x="11271" y="3250"/>
                </a:cubicBezTo>
                <a:lnTo>
                  <a:pt x="11271" y="3250"/>
                </a:lnTo>
                <a:cubicBezTo>
                  <a:pt x="9698" y="8486"/>
                  <a:pt x="10497" y="14185"/>
                  <a:pt x="13463" y="18776"/>
                </a:cubicBezTo>
                <a:cubicBezTo>
                  <a:pt x="12844" y="19988"/>
                  <a:pt x="12303" y="21200"/>
                  <a:pt x="11813" y="22490"/>
                </a:cubicBezTo>
                <a:cubicBezTo>
                  <a:pt x="10342" y="17693"/>
                  <a:pt x="8150" y="12354"/>
                  <a:pt x="4540" y="8743"/>
                </a:cubicBezTo>
                <a:lnTo>
                  <a:pt x="4540" y="8743"/>
                </a:lnTo>
                <a:cubicBezTo>
                  <a:pt x="6551" y="13412"/>
                  <a:pt x="7634" y="19086"/>
                  <a:pt x="11658" y="22928"/>
                </a:cubicBezTo>
                <a:cubicBezTo>
                  <a:pt x="11451" y="23444"/>
                  <a:pt x="11271" y="23960"/>
                  <a:pt x="11116" y="24502"/>
                </a:cubicBezTo>
                <a:cubicBezTo>
                  <a:pt x="7067" y="22206"/>
                  <a:pt x="4978" y="18183"/>
                  <a:pt x="2579" y="14495"/>
                </a:cubicBezTo>
                <a:lnTo>
                  <a:pt x="2579" y="14495"/>
                </a:lnTo>
                <a:cubicBezTo>
                  <a:pt x="3559" y="18802"/>
                  <a:pt x="5571" y="24579"/>
                  <a:pt x="10884" y="25250"/>
                </a:cubicBezTo>
                <a:cubicBezTo>
                  <a:pt x="10729" y="25765"/>
                  <a:pt x="10652" y="25997"/>
                  <a:pt x="10420" y="26926"/>
                </a:cubicBezTo>
                <a:cubicBezTo>
                  <a:pt x="6758" y="25688"/>
                  <a:pt x="2786" y="24553"/>
                  <a:pt x="0" y="21226"/>
                </a:cubicBezTo>
                <a:lnTo>
                  <a:pt x="0" y="21226"/>
                </a:lnTo>
                <a:cubicBezTo>
                  <a:pt x="136" y="25466"/>
                  <a:pt x="4517" y="27533"/>
                  <a:pt x="8624" y="27533"/>
                </a:cubicBezTo>
                <a:cubicBezTo>
                  <a:pt x="9188" y="27533"/>
                  <a:pt x="9748" y="27494"/>
                  <a:pt x="10291" y="27416"/>
                </a:cubicBezTo>
                <a:lnTo>
                  <a:pt x="10291" y="27416"/>
                </a:lnTo>
                <a:cubicBezTo>
                  <a:pt x="10162" y="27932"/>
                  <a:pt x="10033" y="28422"/>
                  <a:pt x="9930" y="28938"/>
                </a:cubicBezTo>
                <a:cubicBezTo>
                  <a:pt x="7962" y="29088"/>
                  <a:pt x="5995" y="29292"/>
                  <a:pt x="3944" y="29292"/>
                </a:cubicBezTo>
                <a:cubicBezTo>
                  <a:pt x="2822" y="29292"/>
                  <a:pt x="1676" y="29231"/>
                  <a:pt x="490" y="29067"/>
                </a:cubicBezTo>
                <a:lnTo>
                  <a:pt x="490" y="29067"/>
                </a:lnTo>
                <a:cubicBezTo>
                  <a:pt x="1849" y="30026"/>
                  <a:pt x="3422" y="30331"/>
                  <a:pt x="5062" y="30331"/>
                </a:cubicBezTo>
                <a:cubicBezTo>
                  <a:pt x="6596" y="30331"/>
                  <a:pt x="8190" y="30064"/>
                  <a:pt x="9723" y="29814"/>
                </a:cubicBezTo>
                <a:lnTo>
                  <a:pt x="9723" y="29814"/>
                </a:lnTo>
                <a:cubicBezTo>
                  <a:pt x="9620" y="30253"/>
                  <a:pt x="9543" y="30666"/>
                  <a:pt x="9466" y="31104"/>
                </a:cubicBezTo>
                <a:cubicBezTo>
                  <a:pt x="6912" y="31517"/>
                  <a:pt x="4617" y="33245"/>
                  <a:pt x="1960" y="34122"/>
                </a:cubicBezTo>
                <a:cubicBezTo>
                  <a:pt x="2357" y="34238"/>
                  <a:pt x="2774" y="34290"/>
                  <a:pt x="3202" y="34290"/>
                </a:cubicBezTo>
                <a:cubicBezTo>
                  <a:pt x="5248" y="34290"/>
                  <a:pt x="7562" y="33085"/>
                  <a:pt x="9311" y="31826"/>
                </a:cubicBezTo>
                <a:lnTo>
                  <a:pt x="9311" y="31826"/>
                </a:lnTo>
                <a:cubicBezTo>
                  <a:pt x="8167" y="38164"/>
                  <a:pt x="7894" y="40283"/>
                  <a:pt x="8013" y="40283"/>
                </a:cubicBezTo>
                <a:cubicBezTo>
                  <a:pt x="8206" y="40283"/>
                  <a:pt x="9423" y="34747"/>
                  <a:pt x="9646" y="32548"/>
                </a:cubicBezTo>
                <a:cubicBezTo>
                  <a:pt x="10136" y="34431"/>
                  <a:pt x="11967" y="36881"/>
                  <a:pt x="14159" y="36984"/>
                </a:cubicBezTo>
                <a:cubicBezTo>
                  <a:pt x="12483" y="35592"/>
                  <a:pt x="12122" y="32780"/>
                  <a:pt x="9852" y="31491"/>
                </a:cubicBezTo>
                <a:cubicBezTo>
                  <a:pt x="9956" y="30949"/>
                  <a:pt x="10059" y="30382"/>
                  <a:pt x="10188" y="29814"/>
                </a:cubicBezTo>
                <a:cubicBezTo>
                  <a:pt x="11451" y="32445"/>
                  <a:pt x="15681" y="33941"/>
                  <a:pt x="18415" y="34508"/>
                </a:cubicBezTo>
                <a:cubicBezTo>
                  <a:pt x="15733" y="33116"/>
                  <a:pt x="13747" y="29557"/>
                  <a:pt x="10368" y="29067"/>
                </a:cubicBezTo>
                <a:cubicBezTo>
                  <a:pt x="10471" y="28499"/>
                  <a:pt x="10626" y="27958"/>
                  <a:pt x="10755" y="27416"/>
                </a:cubicBezTo>
                <a:cubicBezTo>
                  <a:pt x="13341" y="28949"/>
                  <a:pt x="16615" y="30151"/>
                  <a:pt x="19857" y="30151"/>
                </a:cubicBezTo>
                <a:cubicBezTo>
                  <a:pt x="21141" y="30151"/>
                  <a:pt x="22421" y="29963"/>
                  <a:pt x="23650" y="29531"/>
                </a:cubicBezTo>
                <a:lnTo>
                  <a:pt x="23650" y="29531"/>
                </a:lnTo>
                <a:cubicBezTo>
                  <a:pt x="23516" y="29538"/>
                  <a:pt x="23382" y="29542"/>
                  <a:pt x="23248" y="29542"/>
                </a:cubicBezTo>
                <a:cubicBezTo>
                  <a:pt x="19522" y="29542"/>
                  <a:pt x="15846" y="26761"/>
                  <a:pt x="11908" y="26761"/>
                </a:cubicBezTo>
                <a:cubicBezTo>
                  <a:pt x="11577" y="26761"/>
                  <a:pt x="11245" y="26780"/>
                  <a:pt x="10910" y="26823"/>
                </a:cubicBezTo>
                <a:cubicBezTo>
                  <a:pt x="11013" y="26359"/>
                  <a:pt x="11142" y="25894"/>
                  <a:pt x="11400" y="25017"/>
                </a:cubicBezTo>
                <a:cubicBezTo>
                  <a:pt x="14088" y="25693"/>
                  <a:pt x="17223" y="26342"/>
                  <a:pt x="19887" y="26342"/>
                </a:cubicBezTo>
                <a:cubicBezTo>
                  <a:pt x="21696" y="26342"/>
                  <a:pt x="23288" y="26042"/>
                  <a:pt x="24373" y="25250"/>
                </a:cubicBezTo>
                <a:lnTo>
                  <a:pt x="24373" y="25250"/>
                </a:lnTo>
                <a:cubicBezTo>
                  <a:pt x="23649" y="25368"/>
                  <a:pt x="22922" y="25416"/>
                  <a:pt x="22193" y="25416"/>
                </a:cubicBezTo>
                <a:cubicBezTo>
                  <a:pt x="19226" y="25416"/>
                  <a:pt x="16227" y="24628"/>
                  <a:pt x="13264" y="24628"/>
                </a:cubicBezTo>
                <a:cubicBezTo>
                  <a:pt x="12675" y="24628"/>
                  <a:pt x="12088" y="24659"/>
                  <a:pt x="11503" y="24734"/>
                </a:cubicBezTo>
                <a:cubicBezTo>
                  <a:pt x="11684" y="24141"/>
                  <a:pt x="11890" y="23547"/>
                  <a:pt x="12096" y="22954"/>
                </a:cubicBezTo>
                <a:cubicBezTo>
                  <a:pt x="13934" y="23651"/>
                  <a:pt x="15855" y="23994"/>
                  <a:pt x="17767" y="23994"/>
                </a:cubicBezTo>
                <a:cubicBezTo>
                  <a:pt x="20523" y="23994"/>
                  <a:pt x="23262" y="23282"/>
                  <a:pt x="25714" y="21897"/>
                </a:cubicBezTo>
                <a:lnTo>
                  <a:pt x="25714" y="21897"/>
                </a:lnTo>
                <a:cubicBezTo>
                  <a:pt x="24100" y="22475"/>
                  <a:pt x="22386" y="22662"/>
                  <a:pt x="20631" y="22662"/>
                </a:cubicBezTo>
                <a:cubicBezTo>
                  <a:pt x="17926" y="22662"/>
                  <a:pt x="15122" y="22218"/>
                  <a:pt x="12431" y="22077"/>
                </a:cubicBezTo>
                <a:cubicBezTo>
                  <a:pt x="12793" y="21175"/>
                  <a:pt x="12844" y="21020"/>
                  <a:pt x="13566" y="19524"/>
                </a:cubicBezTo>
                <a:cubicBezTo>
                  <a:pt x="14461" y="19680"/>
                  <a:pt x="15415" y="19765"/>
                  <a:pt x="16388" y="19765"/>
                </a:cubicBezTo>
                <a:cubicBezTo>
                  <a:pt x="20240" y="19765"/>
                  <a:pt x="24403" y="18438"/>
                  <a:pt x="26462" y="14959"/>
                </a:cubicBezTo>
                <a:lnTo>
                  <a:pt x="26462" y="14959"/>
                </a:lnTo>
                <a:cubicBezTo>
                  <a:pt x="22722" y="17744"/>
                  <a:pt x="17925" y="17744"/>
                  <a:pt x="13747" y="19137"/>
                </a:cubicBezTo>
                <a:cubicBezTo>
                  <a:pt x="14211" y="18234"/>
                  <a:pt x="14701" y="17332"/>
                  <a:pt x="15268" y="16481"/>
                </a:cubicBezTo>
                <a:cubicBezTo>
                  <a:pt x="21071" y="15526"/>
                  <a:pt x="27983" y="10936"/>
                  <a:pt x="29221" y="7841"/>
                </a:cubicBezTo>
                <a:lnTo>
                  <a:pt x="29221" y="7841"/>
                </a:lnTo>
                <a:cubicBezTo>
                  <a:pt x="25121" y="10858"/>
                  <a:pt x="20194" y="13360"/>
                  <a:pt x="15630" y="16016"/>
                </a:cubicBezTo>
                <a:cubicBezTo>
                  <a:pt x="18931" y="11271"/>
                  <a:pt x="28731" y="5829"/>
                  <a:pt x="29737" y="1032"/>
                </a:cubicBezTo>
                <a:lnTo>
                  <a:pt x="29737" y="1032"/>
                </a:lnTo>
                <a:cubicBezTo>
                  <a:pt x="27803" y="3173"/>
                  <a:pt x="25249" y="4668"/>
                  <a:pt x="22954" y="6396"/>
                </a:cubicBezTo>
                <a:cubicBezTo>
                  <a:pt x="19369" y="8821"/>
                  <a:pt x="18080" y="12483"/>
                  <a:pt x="15243" y="15759"/>
                </a:cubicBezTo>
                <a:cubicBezTo>
                  <a:pt x="16223" y="10368"/>
                  <a:pt x="19627" y="5649"/>
                  <a:pt x="20659" y="0"/>
                </a:cubicBezTo>
                <a:close/>
              </a:path>
            </a:pathLst>
          </a:custGeom>
          <a:solidFill>
            <a:srgbClr val="00C3B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5"/>
          <p:cNvSpPr/>
          <p:nvPr/>
        </p:nvSpPr>
        <p:spPr>
          <a:xfrm rot="10800000" flipH="1">
            <a:off x="-233825" y="1836212"/>
            <a:ext cx="1073319" cy="1810363"/>
          </a:xfrm>
          <a:custGeom>
            <a:avLst/>
            <a:gdLst/>
            <a:ahLst/>
            <a:cxnLst/>
            <a:rect l="l" t="t" r="r" b="b"/>
            <a:pathLst>
              <a:path w="29738" h="40284" extrusionOk="0">
                <a:moveTo>
                  <a:pt x="20659" y="0"/>
                </a:moveTo>
                <a:cubicBezTo>
                  <a:pt x="17022" y="4411"/>
                  <a:pt x="13953" y="10291"/>
                  <a:pt x="14882" y="16326"/>
                </a:cubicBezTo>
                <a:lnTo>
                  <a:pt x="14701" y="16584"/>
                </a:lnTo>
                <a:cubicBezTo>
                  <a:pt x="14340" y="17177"/>
                  <a:pt x="13979" y="17770"/>
                  <a:pt x="13669" y="18389"/>
                </a:cubicBezTo>
                <a:cubicBezTo>
                  <a:pt x="13205" y="13308"/>
                  <a:pt x="12406" y="8228"/>
                  <a:pt x="11271" y="3250"/>
                </a:cubicBezTo>
                <a:lnTo>
                  <a:pt x="11271" y="3250"/>
                </a:lnTo>
                <a:cubicBezTo>
                  <a:pt x="9698" y="8486"/>
                  <a:pt x="10497" y="14185"/>
                  <a:pt x="13463" y="18776"/>
                </a:cubicBezTo>
                <a:cubicBezTo>
                  <a:pt x="12844" y="19988"/>
                  <a:pt x="12303" y="21200"/>
                  <a:pt x="11813" y="22490"/>
                </a:cubicBezTo>
                <a:cubicBezTo>
                  <a:pt x="10342" y="17693"/>
                  <a:pt x="8150" y="12354"/>
                  <a:pt x="4540" y="8743"/>
                </a:cubicBezTo>
                <a:lnTo>
                  <a:pt x="4540" y="8743"/>
                </a:lnTo>
                <a:cubicBezTo>
                  <a:pt x="6551" y="13412"/>
                  <a:pt x="7634" y="19086"/>
                  <a:pt x="11658" y="22928"/>
                </a:cubicBezTo>
                <a:cubicBezTo>
                  <a:pt x="11451" y="23444"/>
                  <a:pt x="11271" y="23960"/>
                  <a:pt x="11116" y="24502"/>
                </a:cubicBezTo>
                <a:cubicBezTo>
                  <a:pt x="7067" y="22206"/>
                  <a:pt x="4978" y="18183"/>
                  <a:pt x="2579" y="14495"/>
                </a:cubicBezTo>
                <a:lnTo>
                  <a:pt x="2579" y="14495"/>
                </a:lnTo>
                <a:cubicBezTo>
                  <a:pt x="3559" y="18802"/>
                  <a:pt x="5571" y="24579"/>
                  <a:pt x="10884" y="25250"/>
                </a:cubicBezTo>
                <a:cubicBezTo>
                  <a:pt x="10729" y="25765"/>
                  <a:pt x="10652" y="25997"/>
                  <a:pt x="10420" y="26926"/>
                </a:cubicBezTo>
                <a:cubicBezTo>
                  <a:pt x="6758" y="25688"/>
                  <a:pt x="2786" y="24553"/>
                  <a:pt x="0" y="21226"/>
                </a:cubicBezTo>
                <a:lnTo>
                  <a:pt x="0" y="21226"/>
                </a:lnTo>
                <a:cubicBezTo>
                  <a:pt x="136" y="25466"/>
                  <a:pt x="4517" y="27533"/>
                  <a:pt x="8624" y="27533"/>
                </a:cubicBezTo>
                <a:cubicBezTo>
                  <a:pt x="9188" y="27533"/>
                  <a:pt x="9748" y="27494"/>
                  <a:pt x="10291" y="27416"/>
                </a:cubicBezTo>
                <a:lnTo>
                  <a:pt x="10291" y="27416"/>
                </a:lnTo>
                <a:cubicBezTo>
                  <a:pt x="10162" y="27932"/>
                  <a:pt x="10033" y="28422"/>
                  <a:pt x="9930" y="28938"/>
                </a:cubicBezTo>
                <a:cubicBezTo>
                  <a:pt x="7962" y="29088"/>
                  <a:pt x="5995" y="29292"/>
                  <a:pt x="3944" y="29292"/>
                </a:cubicBezTo>
                <a:cubicBezTo>
                  <a:pt x="2822" y="29292"/>
                  <a:pt x="1676" y="29231"/>
                  <a:pt x="490" y="29067"/>
                </a:cubicBezTo>
                <a:lnTo>
                  <a:pt x="490" y="29067"/>
                </a:lnTo>
                <a:cubicBezTo>
                  <a:pt x="1849" y="30026"/>
                  <a:pt x="3422" y="30331"/>
                  <a:pt x="5062" y="30331"/>
                </a:cubicBezTo>
                <a:cubicBezTo>
                  <a:pt x="6596" y="30331"/>
                  <a:pt x="8190" y="30064"/>
                  <a:pt x="9723" y="29814"/>
                </a:cubicBezTo>
                <a:lnTo>
                  <a:pt x="9723" y="29814"/>
                </a:lnTo>
                <a:cubicBezTo>
                  <a:pt x="9620" y="30253"/>
                  <a:pt x="9543" y="30666"/>
                  <a:pt x="9466" y="31104"/>
                </a:cubicBezTo>
                <a:cubicBezTo>
                  <a:pt x="6912" y="31517"/>
                  <a:pt x="4617" y="33245"/>
                  <a:pt x="1960" y="34122"/>
                </a:cubicBezTo>
                <a:cubicBezTo>
                  <a:pt x="2357" y="34238"/>
                  <a:pt x="2774" y="34290"/>
                  <a:pt x="3202" y="34290"/>
                </a:cubicBezTo>
                <a:cubicBezTo>
                  <a:pt x="5248" y="34290"/>
                  <a:pt x="7562" y="33085"/>
                  <a:pt x="9311" y="31826"/>
                </a:cubicBezTo>
                <a:lnTo>
                  <a:pt x="9311" y="31826"/>
                </a:lnTo>
                <a:cubicBezTo>
                  <a:pt x="8167" y="38164"/>
                  <a:pt x="7894" y="40283"/>
                  <a:pt x="8013" y="40283"/>
                </a:cubicBezTo>
                <a:cubicBezTo>
                  <a:pt x="8206" y="40283"/>
                  <a:pt x="9423" y="34747"/>
                  <a:pt x="9646" y="32548"/>
                </a:cubicBezTo>
                <a:cubicBezTo>
                  <a:pt x="10136" y="34431"/>
                  <a:pt x="11967" y="36881"/>
                  <a:pt x="14159" y="36984"/>
                </a:cubicBezTo>
                <a:cubicBezTo>
                  <a:pt x="12483" y="35592"/>
                  <a:pt x="12122" y="32780"/>
                  <a:pt x="9852" y="31491"/>
                </a:cubicBezTo>
                <a:cubicBezTo>
                  <a:pt x="9956" y="30949"/>
                  <a:pt x="10059" y="30382"/>
                  <a:pt x="10188" y="29814"/>
                </a:cubicBezTo>
                <a:cubicBezTo>
                  <a:pt x="11451" y="32445"/>
                  <a:pt x="15681" y="33941"/>
                  <a:pt x="18415" y="34508"/>
                </a:cubicBezTo>
                <a:cubicBezTo>
                  <a:pt x="15733" y="33116"/>
                  <a:pt x="13747" y="29557"/>
                  <a:pt x="10368" y="29067"/>
                </a:cubicBezTo>
                <a:cubicBezTo>
                  <a:pt x="10471" y="28499"/>
                  <a:pt x="10626" y="27958"/>
                  <a:pt x="10755" y="27416"/>
                </a:cubicBezTo>
                <a:cubicBezTo>
                  <a:pt x="13341" y="28949"/>
                  <a:pt x="16615" y="30151"/>
                  <a:pt x="19857" y="30151"/>
                </a:cubicBezTo>
                <a:cubicBezTo>
                  <a:pt x="21141" y="30151"/>
                  <a:pt x="22421" y="29963"/>
                  <a:pt x="23650" y="29531"/>
                </a:cubicBezTo>
                <a:lnTo>
                  <a:pt x="23650" y="29531"/>
                </a:lnTo>
                <a:cubicBezTo>
                  <a:pt x="23516" y="29538"/>
                  <a:pt x="23382" y="29542"/>
                  <a:pt x="23248" y="29542"/>
                </a:cubicBezTo>
                <a:cubicBezTo>
                  <a:pt x="19522" y="29542"/>
                  <a:pt x="15846" y="26761"/>
                  <a:pt x="11908" y="26761"/>
                </a:cubicBezTo>
                <a:cubicBezTo>
                  <a:pt x="11577" y="26761"/>
                  <a:pt x="11245" y="26780"/>
                  <a:pt x="10910" y="26823"/>
                </a:cubicBezTo>
                <a:cubicBezTo>
                  <a:pt x="11013" y="26359"/>
                  <a:pt x="11142" y="25894"/>
                  <a:pt x="11400" y="25017"/>
                </a:cubicBezTo>
                <a:cubicBezTo>
                  <a:pt x="14088" y="25693"/>
                  <a:pt x="17223" y="26342"/>
                  <a:pt x="19887" y="26342"/>
                </a:cubicBezTo>
                <a:cubicBezTo>
                  <a:pt x="21696" y="26342"/>
                  <a:pt x="23288" y="26042"/>
                  <a:pt x="24373" y="25250"/>
                </a:cubicBezTo>
                <a:lnTo>
                  <a:pt x="24373" y="25250"/>
                </a:lnTo>
                <a:cubicBezTo>
                  <a:pt x="23649" y="25368"/>
                  <a:pt x="22922" y="25416"/>
                  <a:pt x="22193" y="25416"/>
                </a:cubicBezTo>
                <a:cubicBezTo>
                  <a:pt x="19226" y="25416"/>
                  <a:pt x="16227" y="24628"/>
                  <a:pt x="13264" y="24628"/>
                </a:cubicBezTo>
                <a:cubicBezTo>
                  <a:pt x="12675" y="24628"/>
                  <a:pt x="12088" y="24659"/>
                  <a:pt x="11503" y="24734"/>
                </a:cubicBezTo>
                <a:cubicBezTo>
                  <a:pt x="11684" y="24141"/>
                  <a:pt x="11890" y="23547"/>
                  <a:pt x="12096" y="22954"/>
                </a:cubicBezTo>
                <a:cubicBezTo>
                  <a:pt x="13934" y="23651"/>
                  <a:pt x="15855" y="23994"/>
                  <a:pt x="17767" y="23994"/>
                </a:cubicBezTo>
                <a:cubicBezTo>
                  <a:pt x="20523" y="23994"/>
                  <a:pt x="23262" y="23282"/>
                  <a:pt x="25714" y="21897"/>
                </a:cubicBezTo>
                <a:lnTo>
                  <a:pt x="25714" y="21897"/>
                </a:lnTo>
                <a:cubicBezTo>
                  <a:pt x="24100" y="22475"/>
                  <a:pt x="22386" y="22662"/>
                  <a:pt x="20631" y="22662"/>
                </a:cubicBezTo>
                <a:cubicBezTo>
                  <a:pt x="17926" y="22662"/>
                  <a:pt x="15122" y="22218"/>
                  <a:pt x="12431" y="22077"/>
                </a:cubicBezTo>
                <a:cubicBezTo>
                  <a:pt x="12793" y="21175"/>
                  <a:pt x="12844" y="21020"/>
                  <a:pt x="13566" y="19524"/>
                </a:cubicBezTo>
                <a:cubicBezTo>
                  <a:pt x="14461" y="19680"/>
                  <a:pt x="15415" y="19765"/>
                  <a:pt x="16388" y="19765"/>
                </a:cubicBezTo>
                <a:cubicBezTo>
                  <a:pt x="20240" y="19765"/>
                  <a:pt x="24403" y="18438"/>
                  <a:pt x="26462" y="14959"/>
                </a:cubicBezTo>
                <a:lnTo>
                  <a:pt x="26462" y="14959"/>
                </a:lnTo>
                <a:cubicBezTo>
                  <a:pt x="22722" y="17744"/>
                  <a:pt x="17925" y="17744"/>
                  <a:pt x="13747" y="19137"/>
                </a:cubicBezTo>
                <a:cubicBezTo>
                  <a:pt x="14211" y="18234"/>
                  <a:pt x="14701" y="17332"/>
                  <a:pt x="15268" y="16481"/>
                </a:cubicBezTo>
                <a:cubicBezTo>
                  <a:pt x="21071" y="15526"/>
                  <a:pt x="27983" y="10936"/>
                  <a:pt x="29221" y="7841"/>
                </a:cubicBezTo>
                <a:lnTo>
                  <a:pt x="29221" y="7841"/>
                </a:lnTo>
                <a:cubicBezTo>
                  <a:pt x="25121" y="10858"/>
                  <a:pt x="20194" y="13360"/>
                  <a:pt x="15630" y="16016"/>
                </a:cubicBezTo>
                <a:cubicBezTo>
                  <a:pt x="18931" y="11271"/>
                  <a:pt x="28731" y="5829"/>
                  <a:pt x="29737" y="1032"/>
                </a:cubicBezTo>
                <a:lnTo>
                  <a:pt x="29737" y="1032"/>
                </a:lnTo>
                <a:cubicBezTo>
                  <a:pt x="27803" y="3173"/>
                  <a:pt x="25249" y="4668"/>
                  <a:pt x="22954" y="6396"/>
                </a:cubicBezTo>
                <a:cubicBezTo>
                  <a:pt x="19369" y="8821"/>
                  <a:pt x="18080" y="12483"/>
                  <a:pt x="15243" y="15759"/>
                </a:cubicBezTo>
                <a:cubicBezTo>
                  <a:pt x="16223" y="10368"/>
                  <a:pt x="19627" y="5649"/>
                  <a:pt x="20659" y="0"/>
                </a:cubicBezTo>
                <a:close/>
              </a:path>
            </a:pathLst>
          </a:custGeom>
          <a:solidFill>
            <a:srgbClr val="0272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" name="Google Shape;61;p15"/>
          <p:cNvGrpSpPr/>
          <p:nvPr/>
        </p:nvGrpSpPr>
        <p:grpSpPr>
          <a:xfrm flipH="1">
            <a:off x="6997893" y="4523256"/>
            <a:ext cx="1077132" cy="887488"/>
            <a:chOff x="4626556" y="3501085"/>
            <a:chExt cx="1193630" cy="983475"/>
          </a:xfrm>
        </p:grpSpPr>
        <p:sp>
          <p:nvSpPr>
            <p:cNvPr id="62" name="Google Shape;62;p15"/>
            <p:cNvSpPr/>
            <p:nvPr/>
          </p:nvSpPr>
          <p:spPr>
            <a:xfrm>
              <a:off x="4626556" y="4118393"/>
              <a:ext cx="456475" cy="168275"/>
            </a:xfrm>
            <a:custGeom>
              <a:avLst/>
              <a:gdLst/>
              <a:ahLst/>
              <a:cxnLst/>
              <a:rect l="l" t="t" r="r" b="b"/>
              <a:pathLst>
                <a:path w="18259" h="6731" extrusionOk="0">
                  <a:moveTo>
                    <a:pt x="14506" y="1"/>
                  </a:moveTo>
                  <a:lnTo>
                    <a:pt x="14454" y="52"/>
                  </a:lnTo>
                  <a:cubicBezTo>
                    <a:pt x="10483" y="3121"/>
                    <a:pt x="5815" y="5107"/>
                    <a:pt x="888" y="5855"/>
                  </a:cubicBezTo>
                  <a:cubicBezTo>
                    <a:pt x="21" y="6472"/>
                    <a:pt x="0" y="6730"/>
                    <a:pt x="534" y="6730"/>
                  </a:cubicBezTo>
                  <a:cubicBezTo>
                    <a:pt x="3080" y="6730"/>
                    <a:pt x="18259" y="854"/>
                    <a:pt x="14506" y="1"/>
                  </a:cubicBezTo>
                  <a:close/>
                </a:path>
              </a:pathLst>
            </a:custGeom>
            <a:solidFill>
              <a:srgbClr val="764B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15"/>
            <p:cNvSpPr/>
            <p:nvPr/>
          </p:nvSpPr>
          <p:spPr>
            <a:xfrm>
              <a:off x="4702761" y="3501085"/>
              <a:ext cx="1117425" cy="983475"/>
            </a:xfrm>
            <a:custGeom>
              <a:avLst/>
              <a:gdLst/>
              <a:ahLst/>
              <a:cxnLst/>
              <a:rect l="l" t="t" r="r" b="b"/>
              <a:pathLst>
                <a:path w="44697" h="39339" extrusionOk="0">
                  <a:moveTo>
                    <a:pt x="36379" y="5979"/>
                  </a:moveTo>
                  <a:cubicBezTo>
                    <a:pt x="37626" y="5979"/>
                    <a:pt x="37864" y="7555"/>
                    <a:pt x="35747" y="9035"/>
                  </a:cubicBezTo>
                  <a:cubicBezTo>
                    <a:pt x="35259" y="9350"/>
                    <a:pt x="34824" y="9486"/>
                    <a:pt x="34473" y="9486"/>
                  </a:cubicBezTo>
                  <a:cubicBezTo>
                    <a:pt x="33357" y="9486"/>
                    <a:pt x="33082" y="8112"/>
                    <a:pt x="34612" y="6739"/>
                  </a:cubicBezTo>
                  <a:cubicBezTo>
                    <a:pt x="35297" y="6203"/>
                    <a:pt x="35910" y="5979"/>
                    <a:pt x="36379" y="5979"/>
                  </a:cubicBezTo>
                  <a:close/>
                  <a:moveTo>
                    <a:pt x="21172" y="10001"/>
                  </a:moveTo>
                  <a:cubicBezTo>
                    <a:pt x="21224" y="10001"/>
                    <a:pt x="21276" y="10006"/>
                    <a:pt x="21330" y="10015"/>
                  </a:cubicBezTo>
                  <a:cubicBezTo>
                    <a:pt x="22725" y="10339"/>
                    <a:pt x="21930" y="14441"/>
                    <a:pt x="20363" y="14441"/>
                  </a:cubicBezTo>
                  <a:cubicBezTo>
                    <a:pt x="20308" y="14441"/>
                    <a:pt x="20252" y="14435"/>
                    <a:pt x="20195" y="14425"/>
                  </a:cubicBezTo>
                  <a:cubicBezTo>
                    <a:pt x="18771" y="14125"/>
                    <a:pt x="19573" y="10001"/>
                    <a:pt x="21172" y="10001"/>
                  </a:cubicBezTo>
                  <a:close/>
                  <a:moveTo>
                    <a:pt x="19764" y="21596"/>
                  </a:moveTo>
                  <a:cubicBezTo>
                    <a:pt x="20187" y="21596"/>
                    <a:pt x="20679" y="21690"/>
                    <a:pt x="21227" y="21904"/>
                  </a:cubicBezTo>
                  <a:cubicBezTo>
                    <a:pt x="23760" y="23171"/>
                    <a:pt x="23321" y="25199"/>
                    <a:pt x="21380" y="25199"/>
                  </a:cubicBezTo>
                  <a:cubicBezTo>
                    <a:pt x="20950" y="25199"/>
                    <a:pt x="20447" y="25099"/>
                    <a:pt x="19885" y="24870"/>
                  </a:cubicBezTo>
                  <a:cubicBezTo>
                    <a:pt x="17338" y="23618"/>
                    <a:pt x="17796" y="21596"/>
                    <a:pt x="19764" y="21596"/>
                  </a:cubicBezTo>
                  <a:close/>
                  <a:moveTo>
                    <a:pt x="24182" y="26162"/>
                  </a:moveTo>
                  <a:cubicBezTo>
                    <a:pt x="24978" y="26162"/>
                    <a:pt x="26067" y="26763"/>
                    <a:pt x="25869" y="27630"/>
                  </a:cubicBezTo>
                  <a:cubicBezTo>
                    <a:pt x="25759" y="27880"/>
                    <a:pt x="25466" y="27993"/>
                    <a:pt x="25120" y="27993"/>
                  </a:cubicBezTo>
                  <a:cubicBezTo>
                    <a:pt x="24325" y="27993"/>
                    <a:pt x="23247" y="27401"/>
                    <a:pt x="23445" y="26521"/>
                  </a:cubicBezTo>
                  <a:cubicBezTo>
                    <a:pt x="23553" y="26273"/>
                    <a:pt x="23840" y="26162"/>
                    <a:pt x="24182" y="26162"/>
                  </a:cubicBezTo>
                  <a:close/>
                  <a:moveTo>
                    <a:pt x="25606" y="0"/>
                  </a:moveTo>
                  <a:cubicBezTo>
                    <a:pt x="22588" y="0"/>
                    <a:pt x="17675" y="4496"/>
                    <a:pt x="17900" y="6456"/>
                  </a:cubicBezTo>
                  <a:cubicBezTo>
                    <a:pt x="16987" y="8479"/>
                    <a:pt x="18562" y="15892"/>
                    <a:pt x="17553" y="15892"/>
                  </a:cubicBezTo>
                  <a:cubicBezTo>
                    <a:pt x="17250" y="15892"/>
                    <a:pt x="16715" y="15226"/>
                    <a:pt x="15811" y="13548"/>
                  </a:cubicBezTo>
                  <a:cubicBezTo>
                    <a:pt x="13644" y="6765"/>
                    <a:pt x="18519" y="3541"/>
                    <a:pt x="16894" y="2097"/>
                  </a:cubicBezTo>
                  <a:lnTo>
                    <a:pt x="16894" y="2097"/>
                  </a:lnTo>
                  <a:cubicBezTo>
                    <a:pt x="4927" y="6524"/>
                    <a:pt x="13981" y="20631"/>
                    <a:pt x="11457" y="20631"/>
                  </a:cubicBezTo>
                  <a:cubicBezTo>
                    <a:pt x="11408" y="20631"/>
                    <a:pt x="11355" y="20625"/>
                    <a:pt x="11297" y="20615"/>
                  </a:cubicBezTo>
                  <a:cubicBezTo>
                    <a:pt x="3844" y="16823"/>
                    <a:pt x="7919" y="10273"/>
                    <a:pt x="6268" y="9241"/>
                  </a:cubicBezTo>
                  <a:lnTo>
                    <a:pt x="6268" y="9241"/>
                  </a:lnTo>
                  <a:cubicBezTo>
                    <a:pt x="1780" y="9447"/>
                    <a:pt x="1" y="18345"/>
                    <a:pt x="1368" y="21131"/>
                  </a:cubicBezTo>
                  <a:cubicBezTo>
                    <a:pt x="2425" y="24225"/>
                    <a:pt x="5314" y="26727"/>
                    <a:pt x="8563" y="26933"/>
                  </a:cubicBezTo>
                  <a:cubicBezTo>
                    <a:pt x="6681" y="33304"/>
                    <a:pt x="11968" y="36295"/>
                    <a:pt x="13180" y="37095"/>
                  </a:cubicBezTo>
                  <a:cubicBezTo>
                    <a:pt x="16091" y="38759"/>
                    <a:pt x="18570" y="39338"/>
                    <a:pt x="20584" y="39338"/>
                  </a:cubicBezTo>
                  <a:cubicBezTo>
                    <a:pt x="22940" y="39338"/>
                    <a:pt x="24659" y="38544"/>
                    <a:pt x="25688" y="37766"/>
                  </a:cubicBezTo>
                  <a:cubicBezTo>
                    <a:pt x="27932" y="35831"/>
                    <a:pt x="26101" y="36167"/>
                    <a:pt x="21975" y="35702"/>
                  </a:cubicBezTo>
                  <a:cubicBezTo>
                    <a:pt x="17100" y="35522"/>
                    <a:pt x="14469" y="31086"/>
                    <a:pt x="15991" y="29616"/>
                  </a:cubicBezTo>
                  <a:cubicBezTo>
                    <a:pt x="16201" y="29582"/>
                    <a:pt x="16415" y="29566"/>
                    <a:pt x="16633" y="29566"/>
                  </a:cubicBezTo>
                  <a:cubicBezTo>
                    <a:pt x="19978" y="29566"/>
                    <a:pt x="24301" y="33264"/>
                    <a:pt x="28670" y="33264"/>
                  </a:cubicBezTo>
                  <a:cubicBezTo>
                    <a:pt x="29941" y="33264"/>
                    <a:pt x="31216" y="32951"/>
                    <a:pt x="32471" y="32143"/>
                  </a:cubicBezTo>
                  <a:cubicBezTo>
                    <a:pt x="34277" y="31215"/>
                    <a:pt x="38068" y="28558"/>
                    <a:pt x="36933" y="27759"/>
                  </a:cubicBezTo>
                  <a:lnTo>
                    <a:pt x="36933" y="27759"/>
                  </a:lnTo>
                  <a:cubicBezTo>
                    <a:pt x="35945" y="27884"/>
                    <a:pt x="34966" y="27947"/>
                    <a:pt x="34021" y="27947"/>
                  </a:cubicBezTo>
                  <a:cubicBezTo>
                    <a:pt x="29910" y="27947"/>
                    <a:pt x="26443" y="26752"/>
                    <a:pt x="25688" y="24277"/>
                  </a:cubicBezTo>
                  <a:cubicBezTo>
                    <a:pt x="25424" y="23442"/>
                    <a:pt x="25932" y="23157"/>
                    <a:pt x="26853" y="23157"/>
                  </a:cubicBezTo>
                  <a:cubicBezTo>
                    <a:pt x="28828" y="23157"/>
                    <a:pt x="32703" y="24465"/>
                    <a:pt x="34948" y="24465"/>
                  </a:cubicBezTo>
                  <a:cubicBezTo>
                    <a:pt x="35537" y="24465"/>
                    <a:pt x="36013" y="24375"/>
                    <a:pt x="36314" y="24148"/>
                  </a:cubicBezTo>
                  <a:cubicBezTo>
                    <a:pt x="38816" y="23606"/>
                    <a:pt x="43303" y="19274"/>
                    <a:pt x="41137" y="18500"/>
                  </a:cubicBezTo>
                  <a:lnTo>
                    <a:pt x="41137" y="18500"/>
                  </a:lnTo>
                  <a:cubicBezTo>
                    <a:pt x="39565" y="18986"/>
                    <a:pt x="37927" y="19194"/>
                    <a:pt x="36455" y="19194"/>
                  </a:cubicBezTo>
                  <a:cubicBezTo>
                    <a:pt x="32299" y="19194"/>
                    <a:pt x="29474" y="17531"/>
                    <a:pt x="33245" y="15740"/>
                  </a:cubicBezTo>
                  <a:cubicBezTo>
                    <a:pt x="36340" y="14554"/>
                    <a:pt x="40131" y="15818"/>
                    <a:pt x="42375" y="13006"/>
                  </a:cubicBezTo>
                  <a:cubicBezTo>
                    <a:pt x="43355" y="10453"/>
                    <a:pt x="44696" y="5966"/>
                    <a:pt x="43742" y="4109"/>
                  </a:cubicBezTo>
                  <a:cubicBezTo>
                    <a:pt x="41314" y="2858"/>
                    <a:pt x="38595" y="2047"/>
                    <a:pt x="36153" y="2047"/>
                  </a:cubicBezTo>
                  <a:cubicBezTo>
                    <a:pt x="32654" y="2047"/>
                    <a:pt x="29725" y="3712"/>
                    <a:pt x="29041" y="8132"/>
                  </a:cubicBezTo>
                  <a:cubicBezTo>
                    <a:pt x="28743" y="9270"/>
                    <a:pt x="28120" y="10152"/>
                    <a:pt x="27203" y="10152"/>
                  </a:cubicBezTo>
                  <a:cubicBezTo>
                    <a:pt x="26852" y="10152"/>
                    <a:pt x="26459" y="10023"/>
                    <a:pt x="26024" y="9731"/>
                  </a:cubicBezTo>
                  <a:cubicBezTo>
                    <a:pt x="23651" y="7100"/>
                    <a:pt x="26901" y="3851"/>
                    <a:pt x="27468" y="1065"/>
                  </a:cubicBezTo>
                  <a:cubicBezTo>
                    <a:pt x="27065" y="312"/>
                    <a:pt x="26401" y="0"/>
                    <a:pt x="25606" y="0"/>
                  </a:cubicBezTo>
                  <a:close/>
                </a:path>
              </a:pathLst>
            </a:custGeom>
            <a:solidFill>
              <a:srgbClr val="F7BA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15"/>
            <p:cNvSpPr/>
            <p:nvPr/>
          </p:nvSpPr>
          <p:spPr>
            <a:xfrm>
              <a:off x="4809818" y="3586908"/>
              <a:ext cx="811775" cy="761500"/>
            </a:xfrm>
            <a:custGeom>
              <a:avLst/>
              <a:gdLst/>
              <a:ahLst/>
              <a:cxnLst/>
              <a:rect l="l" t="t" r="r" b="b"/>
              <a:pathLst>
                <a:path w="32471" h="30460" extrusionOk="0">
                  <a:moveTo>
                    <a:pt x="21097" y="0"/>
                  </a:moveTo>
                  <a:lnTo>
                    <a:pt x="21097" y="0"/>
                  </a:lnTo>
                  <a:cubicBezTo>
                    <a:pt x="18312" y="4075"/>
                    <a:pt x="17873" y="9827"/>
                    <a:pt x="20014" y="14675"/>
                  </a:cubicBezTo>
                  <a:cubicBezTo>
                    <a:pt x="17796" y="15759"/>
                    <a:pt x="15114" y="17177"/>
                    <a:pt x="12663" y="18544"/>
                  </a:cubicBezTo>
                  <a:cubicBezTo>
                    <a:pt x="8614" y="14005"/>
                    <a:pt x="8589" y="9827"/>
                    <a:pt x="10007" y="4901"/>
                  </a:cubicBezTo>
                  <a:lnTo>
                    <a:pt x="10007" y="4901"/>
                  </a:lnTo>
                  <a:cubicBezTo>
                    <a:pt x="7841" y="9208"/>
                    <a:pt x="8924" y="14908"/>
                    <a:pt x="12457" y="18647"/>
                  </a:cubicBezTo>
                  <a:cubicBezTo>
                    <a:pt x="10884" y="19524"/>
                    <a:pt x="8769" y="20762"/>
                    <a:pt x="6912" y="21897"/>
                  </a:cubicBezTo>
                  <a:cubicBezTo>
                    <a:pt x="2192" y="20607"/>
                    <a:pt x="26" y="15217"/>
                    <a:pt x="464" y="10446"/>
                  </a:cubicBezTo>
                  <a:lnTo>
                    <a:pt x="464" y="10446"/>
                  </a:lnTo>
                  <a:cubicBezTo>
                    <a:pt x="0" y="10884"/>
                    <a:pt x="284" y="12096"/>
                    <a:pt x="258" y="13231"/>
                  </a:cubicBezTo>
                  <a:cubicBezTo>
                    <a:pt x="568" y="16739"/>
                    <a:pt x="2734" y="20891"/>
                    <a:pt x="6628" y="22052"/>
                  </a:cubicBezTo>
                  <a:cubicBezTo>
                    <a:pt x="6345" y="22464"/>
                    <a:pt x="4153" y="23135"/>
                    <a:pt x="4230" y="23805"/>
                  </a:cubicBezTo>
                  <a:cubicBezTo>
                    <a:pt x="4926" y="23367"/>
                    <a:pt x="6061" y="22671"/>
                    <a:pt x="7170" y="22000"/>
                  </a:cubicBezTo>
                  <a:lnTo>
                    <a:pt x="7170" y="22000"/>
                  </a:lnTo>
                  <a:cubicBezTo>
                    <a:pt x="5519" y="24527"/>
                    <a:pt x="6783" y="29840"/>
                    <a:pt x="9491" y="30459"/>
                  </a:cubicBezTo>
                  <a:cubicBezTo>
                    <a:pt x="5881" y="28138"/>
                    <a:pt x="5287" y="21819"/>
                    <a:pt x="10162" y="20220"/>
                  </a:cubicBezTo>
                  <a:cubicBezTo>
                    <a:pt x="14902" y="21989"/>
                    <a:pt x="18574" y="27881"/>
                    <a:pt x="24211" y="27881"/>
                  </a:cubicBezTo>
                  <a:cubicBezTo>
                    <a:pt x="24248" y="27881"/>
                    <a:pt x="24284" y="27881"/>
                    <a:pt x="24321" y="27880"/>
                  </a:cubicBezTo>
                  <a:cubicBezTo>
                    <a:pt x="18956" y="27236"/>
                    <a:pt x="15397" y="22438"/>
                    <a:pt x="10394" y="20091"/>
                  </a:cubicBezTo>
                  <a:cubicBezTo>
                    <a:pt x="13515" y="18286"/>
                    <a:pt x="16816" y="16507"/>
                    <a:pt x="20246" y="14804"/>
                  </a:cubicBezTo>
                  <a:lnTo>
                    <a:pt x="21871" y="14005"/>
                  </a:lnTo>
                  <a:cubicBezTo>
                    <a:pt x="24118" y="15173"/>
                    <a:pt x="27476" y="18015"/>
                    <a:pt x="30159" y="18015"/>
                  </a:cubicBezTo>
                  <a:cubicBezTo>
                    <a:pt x="30617" y="18015"/>
                    <a:pt x="31055" y="17932"/>
                    <a:pt x="31465" y="17745"/>
                  </a:cubicBezTo>
                  <a:lnTo>
                    <a:pt x="31465" y="17745"/>
                  </a:lnTo>
                  <a:cubicBezTo>
                    <a:pt x="31199" y="17778"/>
                    <a:pt x="30936" y="17794"/>
                    <a:pt x="30677" y="17794"/>
                  </a:cubicBezTo>
                  <a:cubicBezTo>
                    <a:pt x="27570" y="17794"/>
                    <a:pt x="24936" y="15495"/>
                    <a:pt x="22103" y="13876"/>
                  </a:cubicBezTo>
                  <a:cubicBezTo>
                    <a:pt x="25224" y="12380"/>
                    <a:pt x="31671" y="9053"/>
                    <a:pt x="32471" y="6061"/>
                  </a:cubicBezTo>
                  <a:lnTo>
                    <a:pt x="32471" y="6061"/>
                  </a:lnTo>
                  <a:cubicBezTo>
                    <a:pt x="31052" y="8176"/>
                    <a:pt x="28912" y="9904"/>
                    <a:pt x="26539" y="11297"/>
                  </a:cubicBezTo>
                  <a:cubicBezTo>
                    <a:pt x="25966" y="10495"/>
                    <a:pt x="28283" y="4708"/>
                    <a:pt x="28085" y="4708"/>
                  </a:cubicBezTo>
                  <a:cubicBezTo>
                    <a:pt x="28060" y="4708"/>
                    <a:pt x="27995" y="4799"/>
                    <a:pt x="27880" y="5004"/>
                  </a:cubicBezTo>
                  <a:cubicBezTo>
                    <a:pt x="24037" y="12432"/>
                    <a:pt x="30201" y="9904"/>
                    <a:pt x="20194" y="14572"/>
                  </a:cubicBezTo>
                  <a:cubicBezTo>
                    <a:pt x="17770" y="9208"/>
                    <a:pt x="19034" y="4256"/>
                    <a:pt x="21097" y="0"/>
                  </a:cubicBezTo>
                  <a:close/>
                </a:path>
              </a:pathLst>
            </a:custGeom>
            <a:solidFill>
              <a:srgbClr val="764B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" name="Google Shape;65;p15"/>
          <p:cNvGrpSpPr/>
          <p:nvPr/>
        </p:nvGrpSpPr>
        <p:grpSpPr>
          <a:xfrm rot="10800000" flipH="1">
            <a:off x="-453915" y="1038775"/>
            <a:ext cx="1609503" cy="1293171"/>
            <a:chOff x="4649450" y="3527425"/>
            <a:chExt cx="1224050" cy="983475"/>
          </a:xfrm>
        </p:grpSpPr>
        <p:sp>
          <p:nvSpPr>
            <p:cNvPr id="66" name="Google Shape;66;p15"/>
            <p:cNvSpPr/>
            <p:nvPr/>
          </p:nvSpPr>
          <p:spPr>
            <a:xfrm>
              <a:off x="4649450" y="4150450"/>
              <a:ext cx="456475" cy="168275"/>
            </a:xfrm>
            <a:custGeom>
              <a:avLst/>
              <a:gdLst/>
              <a:ahLst/>
              <a:cxnLst/>
              <a:rect l="l" t="t" r="r" b="b"/>
              <a:pathLst>
                <a:path w="18259" h="6731" extrusionOk="0">
                  <a:moveTo>
                    <a:pt x="14506" y="1"/>
                  </a:moveTo>
                  <a:lnTo>
                    <a:pt x="14454" y="52"/>
                  </a:lnTo>
                  <a:cubicBezTo>
                    <a:pt x="10483" y="3121"/>
                    <a:pt x="5815" y="5107"/>
                    <a:pt x="888" y="5855"/>
                  </a:cubicBezTo>
                  <a:cubicBezTo>
                    <a:pt x="21" y="6472"/>
                    <a:pt x="0" y="6730"/>
                    <a:pt x="534" y="6730"/>
                  </a:cubicBezTo>
                  <a:cubicBezTo>
                    <a:pt x="3080" y="6730"/>
                    <a:pt x="18259" y="854"/>
                    <a:pt x="14506" y="1"/>
                  </a:cubicBezTo>
                  <a:close/>
                </a:path>
              </a:pathLst>
            </a:custGeom>
            <a:solidFill>
              <a:srgbClr val="764B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15"/>
            <p:cNvSpPr/>
            <p:nvPr/>
          </p:nvSpPr>
          <p:spPr>
            <a:xfrm>
              <a:off x="4756075" y="3527425"/>
              <a:ext cx="1117425" cy="983475"/>
            </a:xfrm>
            <a:custGeom>
              <a:avLst/>
              <a:gdLst/>
              <a:ahLst/>
              <a:cxnLst/>
              <a:rect l="l" t="t" r="r" b="b"/>
              <a:pathLst>
                <a:path w="44697" h="39339" extrusionOk="0">
                  <a:moveTo>
                    <a:pt x="36379" y="5979"/>
                  </a:moveTo>
                  <a:cubicBezTo>
                    <a:pt x="37626" y="5979"/>
                    <a:pt x="37864" y="7555"/>
                    <a:pt x="35747" y="9035"/>
                  </a:cubicBezTo>
                  <a:cubicBezTo>
                    <a:pt x="35259" y="9350"/>
                    <a:pt x="34824" y="9486"/>
                    <a:pt x="34473" y="9486"/>
                  </a:cubicBezTo>
                  <a:cubicBezTo>
                    <a:pt x="33357" y="9486"/>
                    <a:pt x="33082" y="8112"/>
                    <a:pt x="34612" y="6739"/>
                  </a:cubicBezTo>
                  <a:cubicBezTo>
                    <a:pt x="35297" y="6203"/>
                    <a:pt x="35910" y="5979"/>
                    <a:pt x="36379" y="5979"/>
                  </a:cubicBezTo>
                  <a:close/>
                  <a:moveTo>
                    <a:pt x="21172" y="10001"/>
                  </a:moveTo>
                  <a:cubicBezTo>
                    <a:pt x="21224" y="10001"/>
                    <a:pt x="21276" y="10006"/>
                    <a:pt x="21330" y="10015"/>
                  </a:cubicBezTo>
                  <a:cubicBezTo>
                    <a:pt x="22725" y="10339"/>
                    <a:pt x="21930" y="14441"/>
                    <a:pt x="20363" y="14441"/>
                  </a:cubicBezTo>
                  <a:cubicBezTo>
                    <a:pt x="20308" y="14441"/>
                    <a:pt x="20252" y="14435"/>
                    <a:pt x="20195" y="14425"/>
                  </a:cubicBezTo>
                  <a:cubicBezTo>
                    <a:pt x="18771" y="14125"/>
                    <a:pt x="19573" y="10001"/>
                    <a:pt x="21172" y="10001"/>
                  </a:cubicBezTo>
                  <a:close/>
                  <a:moveTo>
                    <a:pt x="19764" y="21596"/>
                  </a:moveTo>
                  <a:cubicBezTo>
                    <a:pt x="20187" y="21596"/>
                    <a:pt x="20679" y="21690"/>
                    <a:pt x="21227" y="21904"/>
                  </a:cubicBezTo>
                  <a:cubicBezTo>
                    <a:pt x="23760" y="23171"/>
                    <a:pt x="23321" y="25199"/>
                    <a:pt x="21380" y="25199"/>
                  </a:cubicBezTo>
                  <a:cubicBezTo>
                    <a:pt x="20950" y="25199"/>
                    <a:pt x="20447" y="25099"/>
                    <a:pt x="19885" y="24870"/>
                  </a:cubicBezTo>
                  <a:cubicBezTo>
                    <a:pt x="17338" y="23618"/>
                    <a:pt x="17796" y="21596"/>
                    <a:pt x="19764" y="21596"/>
                  </a:cubicBezTo>
                  <a:close/>
                  <a:moveTo>
                    <a:pt x="24182" y="26162"/>
                  </a:moveTo>
                  <a:cubicBezTo>
                    <a:pt x="24978" y="26162"/>
                    <a:pt x="26067" y="26763"/>
                    <a:pt x="25869" y="27630"/>
                  </a:cubicBezTo>
                  <a:cubicBezTo>
                    <a:pt x="25759" y="27880"/>
                    <a:pt x="25466" y="27993"/>
                    <a:pt x="25120" y="27993"/>
                  </a:cubicBezTo>
                  <a:cubicBezTo>
                    <a:pt x="24325" y="27993"/>
                    <a:pt x="23247" y="27401"/>
                    <a:pt x="23445" y="26521"/>
                  </a:cubicBezTo>
                  <a:cubicBezTo>
                    <a:pt x="23553" y="26273"/>
                    <a:pt x="23840" y="26162"/>
                    <a:pt x="24182" y="26162"/>
                  </a:cubicBezTo>
                  <a:close/>
                  <a:moveTo>
                    <a:pt x="25606" y="0"/>
                  </a:moveTo>
                  <a:cubicBezTo>
                    <a:pt x="22588" y="0"/>
                    <a:pt x="17675" y="4496"/>
                    <a:pt x="17900" y="6456"/>
                  </a:cubicBezTo>
                  <a:cubicBezTo>
                    <a:pt x="16987" y="8479"/>
                    <a:pt x="18562" y="15892"/>
                    <a:pt x="17553" y="15892"/>
                  </a:cubicBezTo>
                  <a:cubicBezTo>
                    <a:pt x="17250" y="15892"/>
                    <a:pt x="16715" y="15226"/>
                    <a:pt x="15811" y="13548"/>
                  </a:cubicBezTo>
                  <a:cubicBezTo>
                    <a:pt x="13644" y="6765"/>
                    <a:pt x="18519" y="3541"/>
                    <a:pt x="16894" y="2097"/>
                  </a:cubicBezTo>
                  <a:lnTo>
                    <a:pt x="16894" y="2097"/>
                  </a:lnTo>
                  <a:cubicBezTo>
                    <a:pt x="4927" y="6524"/>
                    <a:pt x="13981" y="20631"/>
                    <a:pt x="11457" y="20631"/>
                  </a:cubicBezTo>
                  <a:cubicBezTo>
                    <a:pt x="11408" y="20631"/>
                    <a:pt x="11355" y="20625"/>
                    <a:pt x="11297" y="20615"/>
                  </a:cubicBezTo>
                  <a:cubicBezTo>
                    <a:pt x="3844" y="16823"/>
                    <a:pt x="7919" y="10273"/>
                    <a:pt x="6268" y="9241"/>
                  </a:cubicBezTo>
                  <a:lnTo>
                    <a:pt x="6268" y="9241"/>
                  </a:lnTo>
                  <a:cubicBezTo>
                    <a:pt x="1780" y="9447"/>
                    <a:pt x="1" y="18345"/>
                    <a:pt x="1368" y="21131"/>
                  </a:cubicBezTo>
                  <a:cubicBezTo>
                    <a:pt x="2425" y="24225"/>
                    <a:pt x="5314" y="26727"/>
                    <a:pt x="8563" y="26933"/>
                  </a:cubicBezTo>
                  <a:cubicBezTo>
                    <a:pt x="6681" y="33304"/>
                    <a:pt x="11968" y="36295"/>
                    <a:pt x="13180" y="37095"/>
                  </a:cubicBezTo>
                  <a:cubicBezTo>
                    <a:pt x="16091" y="38759"/>
                    <a:pt x="18570" y="39338"/>
                    <a:pt x="20584" y="39338"/>
                  </a:cubicBezTo>
                  <a:cubicBezTo>
                    <a:pt x="22940" y="39338"/>
                    <a:pt x="24659" y="38544"/>
                    <a:pt x="25688" y="37766"/>
                  </a:cubicBezTo>
                  <a:cubicBezTo>
                    <a:pt x="27932" y="35831"/>
                    <a:pt x="26101" y="36167"/>
                    <a:pt x="21975" y="35702"/>
                  </a:cubicBezTo>
                  <a:cubicBezTo>
                    <a:pt x="17100" y="35522"/>
                    <a:pt x="14469" y="31086"/>
                    <a:pt x="15991" y="29616"/>
                  </a:cubicBezTo>
                  <a:cubicBezTo>
                    <a:pt x="16201" y="29582"/>
                    <a:pt x="16415" y="29566"/>
                    <a:pt x="16633" y="29566"/>
                  </a:cubicBezTo>
                  <a:cubicBezTo>
                    <a:pt x="19978" y="29566"/>
                    <a:pt x="24301" y="33264"/>
                    <a:pt x="28670" y="33264"/>
                  </a:cubicBezTo>
                  <a:cubicBezTo>
                    <a:pt x="29941" y="33264"/>
                    <a:pt x="31216" y="32951"/>
                    <a:pt x="32471" y="32143"/>
                  </a:cubicBezTo>
                  <a:cubicBezTo>
                    <a:pt x="34277" y="31215"/>
                    <a:pt x="38068" y="28558"/>
                    <a:pt x="36933" y="27759"/>
                  </a:cubicBezTo>
                  <a:lnTo>
                    <a:pt x="36933" y="27759"/>
                  </a:lnTo>
                  <a:cubicBezTo>
                    <a:pt x="35945" y="27884"/>
                    <a:pt x="34966" y="27947"/>
                    <a:pt x="34021" y="27947"/>
                  </a:cubicBezTo>
                  <a:cubicBezTo>
                    <a:pt x="29910" y="27947"/>
                    <a:pt x="26443" y="26752"/>
                    <a:pt x="25688" y="24277"/>
                  </a:cubicBezTo>
                  <a:cubicBezTo>
                    <a:pt x="25424" y="23442"/>
                    <a:pt x="25932" y="23157"/>
                    <a:pt x="26853" y="23157"/>
                  </a:cubicBezTo>
                  <a:cubicBezTo>
                    <a:pt x="28828" y="23157"/>
                    <a:pt x="32703" y="24465"/>
                    <a:pt x="34948" y="24465"/>
                  </a:cubicBezTo>
                  <a:cubicBezTo>
                    <a:pt x="35537" y="24465"/>
                    <a:pt x="36013" y="24375"/>
                    <a:pt x="36314" y="24148"/>
                  </a:cubicBezTo>
                  <a:cubicBezTo>
                    <a:pt x="38816" y="23606"/>
                    <a:pt x="43303" y="19274"/>
                    <a:pt x="41137" y="18500"/>
                  </a:cubicBezTo>
                  <a:lnTo>
                    <a:pt x="41137" y="18500"/>
                  </a:lnTo>
                  <a:cubicBezTo>
                    <a:pt x="39565" y="18986"/>
                    <a:pt x="37927" y="19194"/>
                    <a:pt x="36455" y="19194"/>
                  </a:cubicBezTo>
                  <a:cubicBezTo>
                    <a:pt x="32299" y="19194"/>
                    <a:pt x="29474" y="17531"/>
                    <a:pt x="33245" y="15740"/>
                  </a:cubicBezTo>
                  <a:cubicBezTo>
                    <a:pt x="36340" y="14554"/>
                    <a:pt x="40131" y="15818"/>
                    <a:pt x="42375" y="13006"/>
                  </a:cubicBezTo>
                  <a:cubicBezTo>
                    <a:pt x="43355" y="10453"/>
                    <a:pt x="44696" y="5966"/>
                    <a:pt x="43742" y="4109"/>
                  </a:cubicBezTo>
                  <a:cubicBezTo>
                    <a:pt x="41314" y="2858"/>
                    <a:pt x="38595" y="2047"/>
                    <a:pt x="36153" y="2047"/>
                  </a:cubicBezTo>
                  <a:cubicBezTo>
                    <a:pt x="32654" y="2047"/>
                    <a:pt x="29725" y="3712"/>
                    <a:pt x="29041" y="8132"/>
                  </a:cubicBezTo>
                  <a:cubicBezTo>
                    <a:pt x="28743" y="9270"/>
                    <a:pt x="28120" y="10152"/>
                    <a:pt x="27203" y="10152"/>
                  </a:cubicBezTo>
                  <a:cubicBezTo>
                    <a:pt x="26852" y="10152"/>
                    <a:pt x="26459" y="10023"/>
                    <a:pt x="26024" y="9731"/>
                  </a:cubicBezTo>
                  <a:cubicBezTo>
                    <a:pt x="23651" y="7100"/>
                    <a:pt x="26901" y="3851"/>
                    <a:pt x="27468" y="1065"/>
                  </a:cubicBezTo>
                  <a:cubicBezTo>
                    <a:pt x="27065" y="312"/>
                    <a:pt x="26401" y="0"/>
                    <a:pt x="25606" y="0"/>
                  </a:cubicBezTo>
                  <a:close/>
                </a:path>
              </a:pathLst>
            </a:custGeom>
            <a:solidFill>
              <a:srgbClr val="F7BA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15"/>
            <p:cNvSpPr/>
            <p:nvPr/>
          </p:nvSpPr>
          <p:spPr>
            <a:xfrm>
              <a:off x="4841875" y="3612075"/>
              <a:ext cx="811775" cy="761500"/>
            </a:xfrm>
            <a:custGeom>
              <a:avLst/>
              <a:gdLst/>
              <a:ahLst/>
              <a:cxnLst/>
              <a:rect l="l" t="t" r="r" b="b"/>
              <a:pathLst>
                <a:path w="32471" h="30460" extrusionOk="0">
                  <a:moveTo>
                    <a:pt x="21097" y="0"/>
                  </a:moveTo>
                  <a:lnTo>
                    <a:pt x="21097" y="0"/>
                  </a:lnTo>
                  <a:cubicBezTo>
                    <a:pt x="18312" y="4075"/>
                    <a:pt x="17873" y="9827"/>
                    <a:pt x="20014" y="14675"/>
                  </a:cubicBezTo>
                  <a:cubicBezTo>
                    <a:pt x="17796" y="15759"/>
                    <a:pt x="15114" y="17177"/>
                    <a:pt x="12663" y="18544"/>
                  </a:cubicBezTo>
                  <a:cubicBezTo>
                    <a:pt x="8614" y="14005"/>
                    <a:pt x="8589" y="9827"/>
                    <a:pt x="10007" y="4901"/>
                  </a:cubicBezTo>
                  <a:lnTo>
                    <a:pt x="10007" y="4901"/>
                  </a:lnTo>
                  <a:cubicBezTo>
                    <a:pt x="7841" y="9208"/>
                    <a:pt x="8924" y="14908"/>
                    <a:pt x="12457" y="18647"/>
                  </a:cubicBezTo>
                  <a:cubicBezTo>
                    <a:pt x="10884" y="19524"/>
                    <a:pt x="8769" y="20762"/>
                    <a:pt x="6912" y="21897"/>
                  </a:cubicBezTo>
                  <a:cubicBezTo>
                    <a:pt x="2192" y="20607"/>
                    <a:pt x="26" y="15217"/>
                    <a:pt x="464" y="10446"/>
                  </a:cubicBezTo>
                  <a:lnTo>
                    <a:pt x="464" y="10446"/>
                  </a:lnTo>
                  <a:cubicBezTo>
                    <a:pt x="0" y="10884"/>
                    <a:pt x="284" y="12096"/>
                    <a:pt x="258" y="13231"/>
                  </a:cubicBezTo>
                  <a:cubicBezTo>
                    <a:pt x="568" y="16739"/>
                    <a:pt x="2734" y="20891"/>
                    <a:pt x="6628" y="22052"/>
                  </a:cubicBezTo>
                  <a:cubicBezTo>
                    <a:pt x="6345" y="22464"/>
                    <a:pt x="4153" y="23135"/>
                    <a:pt x="4230" y="23805"/>
                  </a:cubicBezTo>
                  <a:cubicBezTo>
                    <a:pt x="4926" y="23367"/>
                    <a:pt x="6061" y="22671"/>
                    <a:pt x="7170" y="22000"/>
                  </a:cubicBezTo>
                  <a:lnTo>
                    <a:pt x="7170" y="22000"/>
                  </a:lnTo>
                  <a:cubicBezTo>
                    <a:pt x="5519" y="24527"/>
                    <a:pt x="6783" y="29840"/>
                    <a:pt x="9491" y="30459"/>
                  </a:cubicBezTo>
                  <a:cubicBezTo>
                    <a:pt x="5881" y="28138"/>
                    <a:pt x="5287" y="21819"/>
                    <a:pt x="10162" y="20220"/>
                  </a:cubicBezTo>
                  <a:cubicBezTo>
                    <a:pt x="14902" y="21989"/>
                    <a:pt x="18574" y="27881"/>
                    <a:pt x="24211" y="27881"/>
                  </a:cubicBezTo>
                  <a:cubicBezTo>
                    <a:pt x="24248" y="27881"/>
                    <a:pt x="24284" y="27881"/>
                    <a:pt x="24321" y="27880"/>
                  </a:cubicBezTo>
                  <a:cubicBezTo>
                    <a:pt x="18956" y="27236"/>
                    <a:pt x="15397" y="22438"/>
                    <a:pt x="10394" y="20091"/>
                  </a:cubicBezTo>
                  <a:cubicBezTo>
                    <a:pt x="13515" y="18286"/>
                    <a:pt x="16816" y="16507"/>
                    <a:pt x="20246" y="14804"/>
                  </a:cubicBezTo>
                  <a:lnTo>
                    <a:pt x="21871" y="14005"/>
                  </a:lnTo>
                  <a:cubicBezTo>
                    <a:pt x="24118" y="15173"/>
                    <a:pt x="27476" y="18015"/>
                    <a:pt x="30159" y="18015"/>
                  </a:cubicBezTo>
                  <a:cubicBezTo>
                    <a:pt x="30617" y="18015"/>
                    <a:pt x="31055" y="17932"/>
                    <a:pt x="31465" y="17745"/>
                  </a:cubicBezTo>
                  <a:lnTo>
                    <a:pt x="31465" y="17745"/>
                  </a:lnTo>
                  <a:cubicBezTo>
                    <a:pt x="31199" y="17778"/>
                    <a:pt x="30936" y="17794"/>
                    <a:pt x="30677" y="17794"/>
                  </a:cubicBezTo>
                  <a:cubicBezTo>
                    <a:pt x="27570" y="17794"/>
                    <a:pt x="24936" y="15495"/>
                    <a:pt x="22103" y="13876"/>
                  </a:cubicBezTo>
                  <a:cubicBezTo>
                    <a:pt x="25224" y="12380"/>
                    <a:pt x="31671" y="9053"/>
                    <a:pt x="32471" y="6061"/>
                  </a:cubicBezTo>
                  <a:lnTo>
                    <a:pt x="32471" y="6061"/>
                  </a:lnTo>
                  <a:cubicBezTo>
                    <a:pt x="31052" y="8176"/>
                    <a:pt x="28912" y="9904"/>
                    <a:pt x="26539" y="11297"/>
                  </a:cubicBezTo>
                  <a:cubicBezTo>
                    <a:pt x="25966" y="10495"/>
                    <a:pt x="28283" y="4708"/>
                    <a:pt x="28085" y="4708"/>
                  </a:cubicBezTo>
                  <a:cubicBezTo>
                    <a:pt x="28060" y="4708"/>
                    <a:pt x="27995" y="4799"/>
                    <a:pt x="27880" y="5004"/>
                  </a:cubicBezTo>
                  <a:cubicBezTo>
                    <a:pt x="24037" y="12432"/>
                    <a:pt x="30201" y="9904"/>
                    <a:pt x="20194" y="14572"/>
                  </a:cubicBezTo>
                  <a:cubicBezTo>
                    <a:pt x="17770" y="9208"/>
                    <a:pt x="19034" y="4256"/>
                    <a:pt x="21097" y="0"/>
                  </a:cubicBezTo>
                  <a:close/>
                </a:path>
              </a:pathLst>
            </a:custGeom>
            <a:solidFill>
              <a:srgbClr val="764B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9" name="Google Shape;69;p15"/>
          <p:cNvSpPr/>
          <p:nvPr/>
        </p:nvSpPr>
        <p:spPr>
          <a:xfrm rot="10800000" flipH="1">
            <a:off x="-150392" y="-184235"/>
            <a:ext cx="1389434" cy="1882068"/>
          </a:xfrm>
          <a:custGeom>
            <a:avLst/>
            <a:gdLst/>
            <a:ahLst/>
            <a:cxnLst/>
            <a:rect l="l" t="t" r="r" b="b"/>
            <a:pathLst>
              <a:path w="29738" h="40284" extrusionOk="0">
                <a:moveTo>
                  <a:pt x="20659" y="0"/>
                </a:moveTo>
                <a:cubicBezTo>
                  <a:pt x="17022" y="4411"/>
                  <a:pt x="13953" y="10291"/>
                  <a:pt x="14882" y="16326"/>
                </a:cubicBezTo>
                <a:lnTo>
                  <a:pt x="14701" y="16584"/>
                </a:lnTo>
                <a:cubicBezTo>
                  <a:pt x="14340" y="17177"/>
                  <a:pt x="13979" y="17770"/>
                  <a:pt x="13669" y="18389"/>
                </a:cubicBezTo>
                <a:cubicBezTo>
                  <a:pt x="13205" y="13308"/>
                  <a:pt x="12406" y="8228"/>
                  <a:pt x="11271" y="3250"/>
                </a:cubicBezTo>
                <a:lnTo>
                  <a:pt x="11271" y="3250"/>
                </a:lnTo>
                <a:cubicBezTo>
                  <a:pt x="9698" y="8486"/>
                  <a:pt x="10497" y="14185"/>
                  <a:pt x="13463" y="18776"/>
                </a:cubicBezTo>
                <a:cubicBezTo>
                  <a:pt x="12844" y="19988"/>
                  <a:pt x="12303" y="21200"/>
                  <a:pt x="11813" y="22490"/>
                </a:cubicBezTo>
                <a:cubicBezTo>
                  <a:pt x="10342" y="17693"/>
                  <a:pt x="8150" y="12354"/>
                  <a:pt x="4540" y="8743"/>
                </a:cubicBezTo>
                <a:lnTo>
                  <a:pt x="4540" y="8743"/>
                </a:lnTo>
                <a:cubicBezTo>
                  <a:pt x="6551" y="13412"/>
                  <a:pt x="7634" y="19086"/>
                  <a:pt x="11658" y="22928"/>
                </a:cubicBezTo>
                <a:cubicBezTo>
                  <a:pt x="11451" y="23444"/>
                  <a:pt x="11271" y="23960"/>
                  <a:pt x="11116" y="24502"/>
                </a:cubicBezTo>
                <a:cubicBezTo>
                  <a:pt x="7067" y="22206"/>
                  <a:pt x="4978" y="18183"/>
                  <a:pt x="2579" y="14495"/>
                </a:cubicBezTo>
                <a:lnTo>
                  <a:pt x="2579" y="14495"/>
                </a:lnTo>
                <a:cubicBezTo>
                  <a:pt x="3559" y="18802"/>
                  <a:pt x="5571" y="24579"/>
                  <a:pt x="10884" y="25250"/>
                </a:cubicBezTo>
                <a:cubicBezTo>
                  <a:pt x="10729" y="25765"/>
                  <a:pt x="10652" y="25997"/>
                  <a:pt x="10420" y="26926"/>
                </a:cubicBezTo>
                <a:cubicBezTo>
                  <a:pt x="6758" y="25688"/>
                  <a:pt x="2786" y="24553"/>
                  <a:pt x="0" y="21226"/>
                </a:cubicBezTo>
                <a:lnTo>
                  <a:pt x="0" y="21226"/>
                </a:lnTo>
                <a:cubicBezTo>
                  <a:pt x="136" y="25466"/>
                  <a:pt x="4517" y="27533"/>
                  <a:pt x="8624" y="27533"/>
                </a:cubicBezTo>
                <a:cubicBezTo>
                  <a:pt x="9188" y="27533"/>
                  <a:pt x="9748" y="27494"/>
                  <a:pt x="10291" y="27416"/>
                </a:cubicBezTo>
                <a:lnTo>
                  <a:pt x="10291" y="27416"/>
                </a:lnTo>
                <a:cubicBezTo>
                  <a:pt x="10162" y="27932"/>
                  <a:pt x="10033" y="28422"/>
                  <a:pt x="9930" y="28938"/>
                </a:cubicBezTo>
                <a:cubicBezTo>
                  <a:pt x="7962" y="29088"/>
                  <a:pt x="5995" y="29292"/>
                  <a:pt x="3944" y="29292"/>
                </a:cubicBezTo>
                <a:cubicBezTo>
                  <a:pt x="2822" y="29292"/>
                  <a:pt x="1676" y="29231"/>
                  <a:pt x="490" y="29067"/>
                </a:cubicBezTo>
                <a:lnTo>
                  <a:pt x="490" y="29067"/>
                </a:lnTo>
                <a:cubicBezTo>
                  <a:pt x="1849" y="30026"/>
                  <a:pt x="3422" y="30331"/>
                  <a:pt x="5062" y="30331"/>
                </a:cubicBezTo>
                <a:cubicBezTo>
                  <a:pt x="6596" y="30331"/>
                  <a:pt x="8190" y="30064"/>
                  <a:pt x="9723" y="29814"/>
                </a:cubicBezTo>
                <a:lnTo>
                  <a:pt x="9723" y="29814"/>
                </a:lnTo>
                <a:cubicBezTo>
                  <a:pt x="9620" y="30253"/>
                  <a:pt x="9543" y="30666"/>
                  <a:pt x="9466" y="31104"/>
                </a:cubicBezTo>
                <a:cubicBezTo>
                  <a:pt x="6912" y="31517"/>
                  <a:pt x="4617" y="33245"/>
                  <a:pt x="1960" y="34122"/>
                </a:cubicBezTo>
                <a:cubicBezTo>
                  <a:pt x="2357" y="34238"/>
                  <a:pt x="2774" y="34290"/>
                  <a:pt x="3202" y="34290"/>
                </a:cubicBezTo>
                <a:cubicBezTo>
                  <a:pt x="5248" y="34290"/>
                  <a:pt x="7562" y="33085"/>
                  <a:pt x="9311" y="31826"/>
                </a:cubicBezTo>
                <a:lnTo>
                  <a:pt x="9311" y="31826"/>
                </a:lnTo>
                <a:cubicBezTo>
                  <a:pt x="8167" y="38164"/>
                  <a:pt x="7894" y="40283"/>
                  <a:pt x="8013" y="40283"/>
                </a:cubicBezTo>
                <a:cubicBezTo>
                  <a:pt x="8206" y="40283"/>
                  <a:pt x="9423" y="34747"/>
                  <a:pt x="9646" y="32548"/>
                </a:cubicBezTo>
                <a:cubicBezTo>
                  <a:pt x="10136" y="34431"/>
                  <a:pt x="11967" y="36881"/>
                  <a:pt x="14159" y="36984"/>
                </a:cubicBezTo>
                <a:cubicBezTo>
                  <a:pt x="12483" y="35592"/>
                  <a:pt x="12122" y="32780"/>
                  <a:pt x="9852" y="31491"/>
                </a:cubicBezTo>
                <a:cubicBezTo>
                  <a:pt x="9956" y="30949"/>
                  <a:pt x="10059" y="30382"/>
                  <a:pt x="10188" y="29814"/>
                </a:cubicBezTo>
                <a:cubicBezTo>
                  <a:pt x="11451" y="32445"/>
                  <a:pt x="15681" y="33941"/>
                  <a:pt x="18415" y="34508"/>
                </a:cubicBezTo>
                <a:cubicBezTo>
                  <a:pt x="15733" y="33116"/>
                  <a:pt x="13747" y="29557"/>
                  <a:pt x="10368" y="29067"/>
                </a:cubicBezTo>
                <a:cubicBezTo>
                  <a:pt x="10471" y="28499"/>
                  <a:pt x="10626" y="27958"/>
                  <a:pt x="10755" y="27416"/>
                </a:cubicBezTo>
                <a:cubicBezTo>
                  <a:pt x="13341" y="28949"/>
                  <a:pt x="16615" y="30151"/>
                  <a:pt x="19857" y="30151"/>
                </a:cubicBezTo>
                <a:cubicBezTo>
                  <a:pt x="21141" y="30151"/>
                  <a:pt x="22421" y="29963"/>
                  <a:pt x="23650" y="29531"/>
                </a:cubicBezTo>
                <a:lnTo>
                  <a:pt x="23650" y="29531"/>
                </a:lnTo>
                <a:cubicBezTo>
                  <a:pt x="23516" y="29538"/>
                  <a:pt x="23382" y="29542"/>
                  <a:pt x="23248" y="29542"/>
                </a:cubicBezTo>
                <a:cubicBezTo>
                  <a:pt x="19522" y="29542"/>
                  <a:pt x="15846" y="26761"/>
                  <a:pt x="11908" y="26761"/>
                </a:cubicBezTo>
                <a:cubicBezTo>
                  <a:pt x="11577" y="26761"/>
                  <a:pt x="11245" y="26780"/>
                  <a:pt x="10910" y="26823"/>
                </a:cubicBezTo>
                <a:cubicBezTo>
                  <a:pt x="11013" y="26359"/>
                  <a:pt x="11142" y="25894"/>
                  <a:pt x="11400" y="25017"/>
                </a:cubicBezTo>
                <a:cubicBezTo>
                  <a:pt x="14088" y="25693"/>
                  <a:pt x="17223" y="26342"/>
                  <a:pt x="19887" y="26342"/>
                </a:cubicBezTo>
                <a:cubicBezTo>
                  <a:pt x="21696" y="26342"/>
                  <a:pt x="23288" y="26042"/>
                  <a:pt x="24373" y="25250"/>
                </a:cubicBezTo>
                <a:lnTo>
                  <a:pt x="24373" y="25250"/>
                </a:lnTo>
                <a:cubicBezTo>
                  <a:pt x="23649" y="25368"/>
                  <a:pt x="22922" y="25416"/>
                  <a:pt x="22193" y="25416"/>
                </a:cubicBezTo>
                <a:cubicBezTo>
                  <a:pt x="19226" y="25416"/>
                  <a:pt x="16227" y="24628"/>
                  <a:pt x="13264" y="24628"/>
                </a:cubicBezTo>
                <a:cubicBezTo>
                  <a:pt x="12675" y="24628"/>
                  <a:pt x="12088" y="24659"/>
                  <a:pt x="11503" y="24734"/>
                </a:cubicBezTo>
                <a:cubicBezTo>
                  <a:pt x="11684" y="24141"/>
                  <a:pt x="11890" y="23547"/>
                  <a:pt x="12096" y="22954"/>
                </a:cubicBezTo>
                <a:cubicBezTo>
                  <a:pt x="13934" y="23651"/>
                  <a:pt x="15855" y="23994"/>
                  <a:pt x="17767" y="23994"/>
                </a:cubicBezTo>
                <a:cubicBezTo>
                  <a:pt x="20523" y="23994"/>
                  <a:pt x="23262" y="23282"/>
                  <a:pt x="25714" y="21897"/>
                </a:cubicBezTo>
                <a:lnTo>
                  <a:pt x="25714" y="21897"/>
                </a:lnTo>
                <a:cubicBezTo>
                  <a:pt x="24100" y="22475"/>
                  <a:pt x="22386" y="22662"/>
                  <a:pt x="20631" y="22662"/>
                </a:cubicBezTo>
                <a:cubicBezTo>
                  <a:pt x="17926" y="22662"/>
                  <a:pt x="15122" y="22218"/>
                  <a:pt x="12431" y="22077"/>
                </a:cubicBezTo>
                <a:cubicBezTo>
                  <a:pt x="12793" y="21175"/>
                  <a:pt x="12844" y="21020"/>
                  <a:pt x="13566" y="19524"/>
                </a:cubicBezTo>
                <a:cubicBezTo>
                  <a:pt x="14461" y="19680"/>
                  <a:pt x="15415" y="19765"/>
                  <a:pt x="16388" y="19765"/>
                </a:cubicBezTo>
                <a:cubicBezTo>
                  <a:pt x="20240" y="19765"/>
                  <a:pt x="24403" y="18438"/>
                  <a:pt x="26462" y="14959"/>
                </a:cubicBezTo>
                <a:lnTo>
                  <a:pt x="26462" y="14959"/>
                </a:lnTo>
                <a:cubicBezTo>
                  <a:pt x="22722" y="17744"/>
                  <a:pt x="17925" y="17744"/>
                  <a:pt x="13747" y="19137"/>
                </a:cubicBezTo>
                <a:cubicBezTo>
                  <a:pt x="14211" y="18234"/>
                  <a:pt x="14701" y="17332"/>
                  <a:pt x="15268" y="16481"/>
                </a:cubicBezTo>
                <a:cubicBezTo>
                  <a:pt x="21071" y="15526"/>
                  <a:pt x="27983" y="10936"/>
                  <a:pt x="29221" y="7841"/>
                </a:cubicBezTo>
                <a:lnTo>
                  <a:pt x="29221" y="7841"/>
                </a:lnTo>
                <a:cubicBezTo>
                  <a:pt x="25121" y="10858"/>
                  <a:pt x="20194" y="13360"/>
                  <a:pt x="15630" y="16016"/>
                </a:cubicBezTo>
                <a:cubicBezTo>
                  <a:pt x="18931" y="11271"/>
                  <a:pt x="28731" y="5829"/>
                  <a:pt x="29737" y="1032"/>
                </a:cubicBezTo>
                <a:lnTo>
                  <a:pt x="29737" y="1032"/>
                </a:lnTo>
                <a:cubicBezTo>
                  <a:pt x="27803" y="3173"/>
                  <a:pt x="25249" y="4668"/>
                  <a:pt x="22954" y="6396"/>
                </a:cubicBezTo>
                <a:cubicBezTo>
                  <a:pt x="19369" y="8821"/>
                  <a:pt x="18080" y="12483"/>
                  <a:pt x="15243" y="15759"/>
                </a:cubicBezTo>
                <a:cubicBezTo>
                  <a:pt x="16223" y="10368"/>
                  <a:pt x="19627" y="5649"/>
                  <a:pt x="20659" y="0"/>
                </a:cubicBezTo>
                <a:close/>
              </a:path>
            </a:pathLst>
          </a:custGeom>
          <a:solidFill>
            <a:srgbClr val="00C3B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5"/>
          <p:cNvSpPr/>
          <p:nvPr/>
        </p:nvSpPr>
        <p:spPr>
          <a:xfrm rot="5400000">
            <a:off x="602173" y="-390924"/>
            <a:ext cx="914890" cy="1239438"/>
          </a:xfrm>
          <a:custGeom>
            <a:avLst/>
            <a:gdLst/>
            <a:ahLst/>
            <a:cxnLst/>
            <a:rect l="l" t="t" r="r" b="b"/>
            <a:pathLst>
              <a:path w="29738" h="40284" extrusionOk="0">
                <a:moveTo>
                  <a:pt x="20659" y="0"/>
                </a:moveTo>
                <a:cubicBezTo>
                  <a:pt x="17022" y="4411"/>
                  <a:pt x="13953" y="10291"/>
                  <a:pt x="14882" y="16326"/>
                </a:cubicBezTo>
                <a:lnTo>
                  <a:pt x="14701" y="16584"/>
                </a:lnTo>
                <a:cubicBezTo>
                  <a:pt x="14340" y="17177"/>
                  <a:pt x="13979" y="17770"/>
                  <a:pt x="13669" y="18389"/>
                </a:cubicBezTo>
                <a:cubicBezTo>
                  <a:pt x="13205" y="13308"/>
                  <a:pt x="12406" y="8228"/>
                  <a:pt x="11271" y="3250"/>
                </a:cubicBezTo>
                <a:lnTo>
                  <a:pt x="11271" y="3250"/>
                </a:lnTo>
                <a:cubicBezTo>
                  <a:pt x="9698" y="8486"/>
                  <a:pt x="10497" y="14185"/>
                  <a:pt x="13463" y="18776"/>
                </a:cubicBezTo>
                <a:cubicBezTo>
                  <a:pt x="12844" y="19988"/>
                  <a:pt x="12303" y="21200"/>
                  <a:pt x="11813" y="22490"/>
                </a:cubicBezTo>
                <a:cubicBezTo>
                  <a:pt x="10342" y="17693"/>
                  <a:pt x="8150" y="12354"/>
                  <a:pt x="4540" y="8743"/>
                </a:cubicBezTo>
                <a:lnTo>
                  <a:pt x="4540" y="8743"/>
                </a:lnTo>
                <a:cubicBezTo>
                  <a:pt x="6551" y="13412"/>
                  <a:pt x="7634" y="19086"/>
                  <a:pt x="11658" y="22928"/>
                </a:cubicBezTo>
                <a:cubicBezTo>
                  <a:pt x="11451" y="23444"/>
                  <a:pt x="11271" y="23960"/>
                  <a:pt x="11116" y="24502"/>
                </a:cubicBezTo>
                <a:cubicBezTo>
                  <a:pt x="7067" y="22206"/>
                  <a:pt x="4978" y="18183"/>
                  <a:pt x="2579" y="14495"/>
                </a:cubicBezTo>
                <a:lnTo>
                  <a:pt x="2579" y="14495"/>
                </a:lnTo>
                <a:cubicBezTo>
                  <a:pt x="3559" y="18802"/>
                  <a:pt x="5571" y="24579"/>
                  <a:pt x="10884" y="25250"/>
                </a:cubicBezTo>
                <a:cubicBezTo>
                  <a:pt x="10729" y="25765"/>
                  <a:pt x="10652" y="25997"/>
                  <a:pt x="10420" y="26926"/>
                </a:cubicBezTo>
                <a:cubicBezTo>
                  <a:pt x="6758" y="25688"/>
                  <a:pt x="2786" y="24553"/>
                  <a:pt x="0" y="21226"/>
                </a:cubicBezTo>
                <a:lnTo>
                  <a:pt x="0" y="21226"/>
                </a:lnTo>
                <a:cubicBezTo>
                  <a:pt x="136" y="25466"/>
                  <a:pt x="4517" y="27533"/>
                  <a:pt x="8624" y="27533"/>
                </a:cubicBezTo>
                <a:cubicBezTo>
                  <a:pt x="9188" y="27533"/>
                  <a:pt x="9748" y="27494"/>
                  <a:pt x="10291" y="27416"/>
                </a:cubicBezTo>
                <a:lnTo>
                  <a:pt x="10291" y="27416"/>
                </a:lnTo>
                <a:cubicBezTo>
                  <a:pt x="10162" y="27932"/>
                  <a:pt x="10033" y="28422"/>
                  <a:pt x="9930" y="28938"/>
                </a:cubicBezTo>
                <a:cubicBezTo>
                  <a:pt x="7962" y="29088"/>
                  <a:pt x="5995" y="29292"/>
                  <a:pt x="3944" y="29292"/>
                </a:cubicBezTo>
                <a:cubicBezTo>
                  <a:pt x="2822" y="29292"/>
                  <a:pt x="1676" y="29231"/>
                  <a:pt x="490" y="29067"/>
                </a:cubicBezTo>
                <a:lnTo>
                  <a:pt x="490" y="29067"/>
                </a:lnTo>
                <a:cubicBezTo>
                  <a:pt x="1849" y="30026"/>
                  <a:pt x="3422" y="30331"/>
                  <a:pt x="5062" y="30331"/>
                </a:cubicBezTo>
                <a:cubicBezTo>
                  <a:pt x="6596" y="30331"/>
                  <a:pt x="8190" y="30064"/>
                  <a:pt x="9723" y="29814"/>
                </a:cubicBezTo>
                <a:lnTo>
                  <a:pt x="9723" y="29814"/>
                </a:lnTo>
                <a:cubicBezTo>
                  <a:pt x="9620" y="30253"/>
                  <a:pt x="9543" y="30666"/>
                  <a:pt x="9466" y="31104"/>
                </a:cubicBezTo>
                <a:cubicBezTo>
                  <a:pt x="6912" y="31517"/>
                  <a:pt x="4617" y="33245"/>
                  <a:pt x="1960" y="34122"/>
                </a:cubicBezTo>
                <a:cubicBezTo>
                  <a:pt x="2357" y="34238"/>
                  <a:pt x="2774" y="34290"/>
                  <a:pt x="3202" y="34290"/>
                </a:cubicBezTo>
                <a:cubicBezTo>
                  <a:pt x="5248" y="34290"/>
                  <a:pt x="7562" y="33085"/>
                  <a:pt x="9311" y="31826"/>
                </a:cubicBezTo>
                <a:lnTo>
                  <a:pt x="9311" y="31826"/>
                </a:lnTo>
                <a:cubicBezTo>
                  <a:pt x="8167" y="38164"/>
                  <a:pt x="7894" y="40283"/>
                  <a:pt x="8013" y="40283"/>
                </a:cubicBezTo>
                <a:cubicBezTo>
                  <a:pt x="8206" y="40283"/>
                  <a:pt x="9423" y="34747"/>
                  <a:pt x="9646" y="32548"/>
                </a:cubicBezTo>
                <a:cubicBezTo>
                  <a:pt x="10136" y="34431"/>
                  <a:pt x="11967" y="36881"/>
                  <a:pt x="14159" y="36984"/>
                </a:cubicBezTo>
                <a:cubicBezTo>
                  <a:pt x="12483" y="35592"/>
                  <a:pt x="12122" y="32780"/>
                  <a:pt x="9852" y="31491"/>
                </a:cubicBezTo>
                <a:cubicBezTo>
                  <a:pt x="9956" y="30949"/>
                  <a:pt x="10059" y="30382"/>
                  <a:pt x="10188" y="29814"/>
                </a:cubicBezTo>
                <a:cubicBezTo>
                  <a:pt x="11451" y="32445"/>
                  <a:pt x="15681" y="33941"/>
                  <a:pt x="18415" y="34508"/>
                </a:cubicBezTo>
                <a:cubicBezTo>
                  <a:pt x="15733" y="33116"/>
                  <a:pt x="13747" y="29557"/>
                  <a:pt x="10368" y="29067"/>
                </a:cubicBezTo>
                <a:cubicBezTo>
                  <a:pt x="10471" y="28499"/>
                  <a:pt x="10626" y="27958"/>
                  <a:pt x="10755" y="27416"/>
                </a:cubicBezTo>
                <a:cubicBezTo>
                  <a:pt x="13341" y="28949"/>
                  <a:pt x="16615" y="30151"/>
                  <a:pt x="19857" y="30151"/>
                </a:cubicBezTo>
                <a:cubicBezTo>
                  <a:pt x="21141" y="30151"/>
                  <a:pt x="22421" y="29963"/>
                  <a:pt x="23650" y="29531"/>
                </a:cubicBezTo>
                <a:lnTo>
                  <a:pt x="23650" y="29531"/>
                </a:lnTo>
                <a:cubicBezTo>
                  <a:pt x="23516" y="29538"/>
                  <a:pt x="23382" y="29542"/>
                  <a:pt x="23248" y="29542"/>
                </a:cubicBezTo>
                <a:cubicBezTo>
                  <a:pt x="19522" y="29542"/>
                  <a:pt x="15846" y="26761"/>
                  <a:pt x="11908" y="26761"/>
                </a:cubicBezTo>
                <a:cubicBezTo>
                  <a:pt x="11577" y="26761"/>
                  <a:pt x="11245" y="26780"/>
                  <a:pt x="10910" y="26823"/>
                </a:cubicBezTo>
                <a:cubicBezTo>
                  <a:pt x="11013" y="26359"/>
                  <a:pt x="11142" y="25894"/>
                  <a:pt x="11400" y="25017"/>
                </a:cubicBezTo>
                <a:cubicBezTo>
                  <a:pt x="14088" y="25693"/>
                  <a:pt x="17223" y="26342"/>
                  <a:pt x="19887" y="26342"/>
                </a:cubicBezTo>
                <a:cubicBezTo>
                  <a:pt x="21696" y="26342"/>
                  <a:pt x="23288" y="26042"/>
                  <a:pt x="24373" y="25250"/>
                </a:cubicBezTo>
                <a:lnTo>
                  <a:pt x="24373" y="25250"/>
                </a:lnTo>
                <a:cubicBezTo>
                  <a:pt x="23649" y="25368"/>
                  <a:pt x="22922" y="25416"/>
                  <a:pt x="22193" y="25416"/>
                </a:cubicBezTo>
                <a:cubicBezTo>
                  <a:pt x="19226" y="25416"/>
                  <a:pt x="16227" y="24628"/>
                  <a:pt x="13264" y="24628"/>
                </a:cubicBezTo>
                <a:cubicBezTo>
                  <a:pt x="12675" y="24628"/>
                  <a:pt x="12088" y="24659"/>
                  <a:pt x="11503" y="24734"/>
                </a:cubicBezTo>
                <a:cubicBezTo>
                  <a:pt x="11684" y="24141"/>
                  <a:pt x="11890" y="23547"/>
                  <a:pt x="12096" y="22954"/>
                </a:cubicBezTo>
                <a:cubicBezTo>
                  <a:pt x="13934" y="23651"/>
                  <a:pt x="15855" y="23994"/>
                  <a:pt x="17767" y="23994"/>
                </a:cubicBezTo>
                <a:cubicBezTo>
                  <a:pt x="20523" y="23994"/>
                  <a:pt x="23262" y="23282"/>
                  <a:pt x="25714" y="21897"/>
                </a:cubicBezTo>
                <a:lnTo>
                  <a:pt x="25714" y="21897"/>
                </a:lnTo>
                <a:cubicBezTo>
                  <a:pt x="24100" y="22475"/>
                  <a:pt x="22386" y="22662"/>
                  <a:pt x="20631" y="22662"/>
                </a:cubicBezTo>
                <a:cubicBezTo>
                  <a:pt x="17926" y="22662"/>
                  <a:pt x="15122" y="22218"/>
                  <a:pt x="12431" y="22077"/>
                </a:cubicBezTo>
                <a:cubicBezTo>
                  <a:pt x="12793" y="21175"/>
                  <a:pt x="12844" y="21020"/>
                  <a:pt x="13566" y="19524"/>
                </a:cubicBezTo>
                <a:cubicBezTo>
                  <a:pt x="14461" y="19680"/>
                  <a:pt x="15415" y="19765"/>
                  <a:pt x="16388" y="19765"/>
                </a:cubicBezTo>
                <a:cubicBezTo>
                  <a:pt x="20240" y="19765"/>
                  <a:pt x="24403" y="18438"/>
                  <a:pt x="26462" y="14959"/>
                </a:cubicBezTo>
                <a:lnTo>
                  <a:pt x="26462" y="14959"/>
                </a:lnTo>
                <a:cubicBezTo>
                  <a:pt x="22722" y="17744"/>
                  <a:pt x="17925" y="17744"/>
                  <a:pt x="13747" y="19137"/>
                </a:cubicBezTo>
                <a:cubicBezTo>
                  <a:pt x="14211" y="18234"/>
                  <a:pt x="14701" y="17332"/>
                  <a:pt x="15268" y="16481"/>
                </a:cubicBezTo>
                <a:cubicBezTo>
                  <a:pt x="21071" y="15526"/>
                  <a:pt x="27983" y="10936"/>
                  <a:pt x="29221" y="7841"/>
                </a:cubicBezTo>
                <a:lnTo>
                  <a:pt x="29221" y="7841"/>
                </a:lnTo>
                <a:cubicBezTo>
                  <a:pt x="25121" y="10858"/>
                  <a:pt x="20194" y="13360"/>
                  <a:pt x="15630" y="16016"/>
                </a:cubicBezTo>
                <a:cubicBezTo>
                  <a:pt x="18931" y="11271"/>
                  <a:pt x="28731" y="5829"/>
                  <a:pt x="29737" y="1032"/>
                </a:cubicBezTo>
                <a:lnTo>
                  <a:pt x="29737" y="1032"/>
                </a:lnTo>
                <a:cubicBezTo>
                  <a:pt x="27803" y="3173"/>
                  <a:pt x="25249" y="4668"/>
                  <a:pt x="22954" y="6396"/>
                </a:cubicBezTo>
                <a:cubicBezTo>
                  <a:pt x="19369" y="8821"/>
                  <a:pt x="18080" y="12483"/>
                  <a:pt x="15243" y="15759"/>
                </a:cubicBezTo>
                <a:cubicBezTo>
                  <a:pt x="16223" y="10368"/>
                  <a:pt x="19627" y="5649"/>
                  <a:pt x="20659" y="0"/>
                </a:cubicBezTo>
                <a:close/>
              </a:path>
            </a:pathLst>
          </a:custGeom>
          <a:solidFill>
            <a:srgbClr val="D74A2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5"/>
          <p:cNvSpPr/>
          <p:nvPr/>
        </p:nvSpPr>
        <p:spPr>
          <a:xfrm rot="-5400000">
            <a:off x="7780078" y="4008106"/>
            <a:ext cx="1233012" cy="1670275"/>
          </a:xfrm>
          <a:custGeom>
            <a:avLst/>
            <a:gdLst/>
            <a:ahLst/>
            <a:cxnLst/>
            <a:rect l="l" t="t" r="r" b="b"/>
            <a:pathLst>
              <a:path w="29738" h="40284" extrusionOk="0">
                <a:moveTo>
                  <a:pt x="20659" y="0"/>
                </a:moveTo>
                <a:cubicBezTo>
                  <a:pt x="17022" y="4411"/>
                  <a:pt x="13953" y="10291"/>
                  <a:pt x="14882" y="16326"/>
                </a:cubicBezTo>
                <a:lnTo>
                  <a:pt x="14701" y="16584"/>
                </a:lnTo>
                <a:cubicBezTo>
                  <a:pt x="14340" y="17177"/>
                  <a:pt x="13979" y="17770"/>
                  <a:pt x="13669" y="18389"/>
                </a:cubicBezTo>
                <a:cubicBezTo>
                  <a:pt x="13205" y="13308"/>
                  <a:pt x="12406" y="8228"/>
                  <a:pt x="11271" y="3250"/>
                </a:cubicBezTo>
                <a:lnTo>
                  <a:pt x="11271" y="3250"/>
                </a:lnTo>
                <a:cubicBezTo>
                  <a:pt x="9698" y="8486"/>
                  <a:pt x="10497" y="14185"/>
                  <a:pt x="13463" y="18776"/>
                </a:cubicBezTo>
                <a:cubicBezTo>
                  <a:pt x="12844" y="19988"/>
                  <a:pt x="12303" y="21200"/>
                  <a:pt x="11813" y="22490"/>
                </a:cubicBezTo>
                <a:cubicBezTo>
                  <a:pt x="10342" y="17693"/>
                  <a:pt x="8150" y="12354"/>
                  <a:pt x="4540" y="8743"/>
                </a:cubicBezTo>
                <a:lnTo>
                  <a:pt x="4540" y="8743"/>
                </a:lnTo>
                <a:cubicBezTo>
                  <a:pt x="6551" y="13412"/>
                  <a:pt x="7634" y="19086"/>
                  <a:pt x="11658" y="22928"/>
                </a:cubicBezTo>
                <a:cubicBezTo>
                  <a:pt x="11451" y="23444"/>
                  <a:pt x="11271" y="23960"/>
                  <a:pt x="11116" y="24502"/>
                </a:cubicBezTo>
                <a:cubicBezTo>
                  <a:pt x="7067" y="22206"/>
                  <a:pt x="4978" y="18183"/>
                  <a:pt x="2579" y="14495"/>
                </a:cubicBezTo>
                <a:lnTo>
                  <a:pt x="2579" y="14495"/>
                </a:lnTo>
                <a:cubicBezTo>
                  <a:pt x="3559" y="18802"/>
                  <a:pt x="5571" y="24579"/>
                  <a:pt x="10884" y="25250"/>
                </a:cubicBezTo>
                <a:cubicBezTo>
                  <a:pt x="10729" y="25765"/>
                  <a:pt x="10652" y="25997"/>
                  <a:pt x="10420" y="26926"/>
                </a:cubicBezTo>
                <a:cubicBezTo>
                  <a:pt x="6758" y="25688"/>
                  <a:pt x="2786" y="24553"/>
                  <a:pt x="0" y="21226"/>
                </a:cubicBezTo>
                <a:lnTo>
                  <a:pt x="0" y="21226"/>
                </a:lnTo>
                <a:cubicBezTo>
                  <a:pt x="136" y="25466"/>
                  <a:pt x="4517" y="27533"/>
                  <a:pt x="8624" y="27533"/>
                </a:cubicBezTo>
                <a:cubicBezTo>
                  <a:pt x="9188" y="27533"/>
                  <a:pt x="9748" y="27494"/>
                  <a:pt x="10291" y="27416"/>
                </a:cubicBezTo>
                <a:lnTo>
                  <a:pt x="10291" y="27416"/>
                </a:lnTo>
                <a:cubicBezTo>
                  <a:pt x="10162" y="27932"/>
                  <a:pt x="10033" y="28422"/>
                  <a:pt x="9930" y="28938"/>
                </a:cubicBezTo>
                <a:cubicBezTo>
                  <a:pt x="7962" y="29088"/>
                  <a:pt x="5995" y="29292"/>
                  <a:pt x="3944" y="29292"/>
                </a:cubicBezTo>
                <a:cubicBezTo>
                  <a:pt x="2822" y="29292"/>
                  <a:pt x="1676" y="29231"/>
                  <a:pt x="490" y="29067"/>
                </a:cubicBezTo>
                <a:lnTo>
                  <a:pt x="490" y="29067"/>
                </a:lnTo>
                <a:cubicBezTo>
                  <a:pt x="1849" y="30026"/>
                  <a:pt x="3422" y="30331"/>
                  <a:pt x="5062" y="30331"/>
                </a:cubicBezTo>
                <a:cubicBezTo>
                  <a:pt x="6596" y="30331"/>
                  <a:pt x="8190" y="30064"/>
                  <a:pt x="9723" y="29814"/>
                </a:cubicBezTo>
                <a:lnTo>
                  <a:pt x="9723" y="29814"/>
                </a:lnTo>
                <a:cubicBezTo>
                  <a:pt x="9620" y="30253"/>
                  <a:pt x="9543" y="30666"/>
                  <a:pt x="9466" y="31104"/>
                </a:cubicBezTo>
                <a:cubicBezTo>
                  <a:pt x="6912" y="31517"/>
                  <a:pt x="4617" y="33245"/>
                  <a:pt x="1960" y="34122"/>
                </a:cubicBezTo>
                <a:cubicBezTo>
                  <a:pt x="2357" y="34238"/>
                  <a:pt x="2774" y="34290"/>
                  <a:pt x="3202" y="34290"/>
                </a:cubicBezTo>
                <a:cubicBezTo>
                  <a:pt x="5248" y="34290"/>
                  <a:pt x="7562" y="33085"/>
                  <a:pt x="9311" y="31826"/>
                </a:cubicBezTo>
                <a:lnTo>
                  <a:pt x="9311" y="31826"/>
                </a:lnTo>
                <a:cubicBezTo>
                  <a:pt x="8167" y="38164"/>
                  <a:pt x="7894" y="40283"/>
                  <a:pt x="8013" y="40283"/>
                </a:cubicBezTo>
                <a:cubicBezTo>
                  <a:pt x="8206" y="40283"/>
                  <a:pt x="9423" y="34747"/>
                  <a:pt x="9646" y="32548"/>
                </a:cubicBezTo>
                <a:cubicBezTo>
                  <a:pt x="10136" y="34431"/>
                  <a:pt x="11967" y="36881"/>
                  <a:pt x="14159" y="36984"/>
                </a:cubicBezTo>
                <a:cubicBezTo>
                  <a:pt x="12483" y="35592"/>
                  <a:pt x="12122" y="32780"/>
                  <a:pt x="9852" y="31491"/>
                </a:cubicBezTo>
                <a:cubicBezTo>
                  <a:pt x="9956" y="30949"/>
                  <a:pt x="10059" y="30382"/>
                  <a:pt x="10188" y="29814"/>
                </a:cubicBezTo>
                <a:cubicBezTo>
                  <a:pt x="11451" y="32445"/>
                  <a:pt x="15681" y="33941"/>
                  <a:pt x="18415" y="34508"/>
                </a:cubicBezTo>
                <a:cubicBezTo>
                  <a:pt x="15733" y="33116"/>
                  <a:pt x="13747" y="29557"/>
                  <a:pt x="10368" y="29067"/>
                </a:cubicBezTo>
                <a:cubicBezTo>
                  <a:pt x="10471" y="28499"/>
                  <a:pt x="10626" y="27958"/>
                  <a:pt x="10755" y="27416"/>
                </a:cubicBezTo>
                <a:cubicBezTo>
                  <a:pt x="13341" y="28949"/>
                  <a:pt x="16615" y="30151"/>
                  <a:pt x="19857" y="30151"/>
                </a:cubicBezTo>
                <a:cubicBezTo>
                  <a:pt x="21141" y="30151"/>
                  <a:pt x="22421" y="29963"/>
                  <a:pt x="23650" y="29531"/>
                </a:cubicBezTo>
                <a:lnTo>
                  <a:pt x="23650" y="29531"/>
                </a:lnTo>
                <a:cubicBezTo>
                  <a:pt x="23516" y="29538"/>
                  <a:pt x="23382" y="29542"/>
                  <a:pt x="23248" y="29542"/>
                </a:cubicBezTo>
                <a:cubicBezTo>
                  <a:pt x="19522" y="29542"/>
                  <a:pt x="15846" y="26761"/>
                  <a:pt x="11908" y="26761"/>
                </a:cubicBezTo>
                <a:cubicBezTo>
                  <a:pt x="11577" y="26761"/>
                  <a:pt x="11245" y="26780"/>
                  <a:pt x="10910" y="26823"/>
                </a:cubicBezTo>
                <a:cubicBezTo>
                  <a:pt x="11013" y="26359"/>
                  <a:pt x="11142" y="25894"/>
                  <a:pt x="11400" y="25017"/>
                </a:cubicBezTo>
                <a:cubicBezTo>
                  <a:pt x="14088" y="25693"/>
                  <a:pt x="17223" y="26342"/>
                  <a:pt x="19887" y="26342"/>
                </a:cubicBezTo>
                <a:cubicBezTo>
                  <a:pt x="21696" y="26342"/>
                  <a:pt x="23288" y="26042"/>
                  <a:pt x="24373" y="25250"/>
                </a:cubicBezTo>
                <a:lnTo>
                  <a:pt x="24373" y="25250"/>
                </a:lnTo>
                <a:cubicBezTo>
                  <a:pt x="23649" y="25368"/>
                  <a:pt x="22922" y="25416"/>
                  <a:pt x="22193" y="25416"/>
                </a:cubicBezTo>
                <a:cubicBezTo>
                  <a:pt x="19226" y="25416"/>
                  <a:pt x="16227" y="24628"/>
                  <a:pt x="13264" y="24628"/>
                </a:cubicBezTo>
                <a:cubicBezTo>
                  <a:pt x="12675" y="24628"/>
                  <a:pt x="12088" y="24659"/>
                  <a:pt x="11503" y="24734"/>
                </a:cubicBezTo>
                <a:cubicBezTo>
                  <a:pt x="11684" y="24141"/>
                  <a:pt x="11890" y="23547"/>
                  <a:pt x="12096" y="22954"/>
                </a:cubicBezTo>
                <a:cubicBezTo>
                  <a:pt x="13934" y="23651"/>
                  <a:pt x="15855" y="23994"/>
                  <a:pt x="17767" y="23994"/>
                </a:cubicBezTo>
                <a:cubicBezTo>
                  <a:pt x="20523" y="23994"/>
                  <a:pt x="23262" y="23282"/>
                  <a:pt x="25714" y="21897"/>
                </a:cubicBezTo>
                <a:lnTo>
                  <a:pt x="25714" y="21897"/>
                </a:lnTo>
                <a:cubicBezTo>
                  <a:pt x="24100" y="22475"/>
                  <a:pt x="22386" y="22662"/>
                  <a:pt x="20631" y="22662"/>
                </a:cubicBezTo>
                <a:cubicBezTo>
                  <a:pt x="17926" y="22662"/>
                  <a:pt x="15122" y="22218"/>
                  <a:pt x="12431" y="22077"/>
                </a:cubicBezTo>
                <a:cubicBezTo>
                  <a:pt x="12793" y="21175"/>
                  <a:pt x="12844" y="21020"/>
                  <a:pt x="13566" y="19524"/>
                </a:cubicBezTo>
                <a:cubicBezTo>
                  <a:pt x="14461" y="19680"/>
                  <a:pt x="15415" y="19765"/>
                  <a:pt x="16388" y="19765"/>
                </a:cubicBezTo>
                <a:cubicBezTo>
                  <a:pt x="20240" y="19765"/>
                  <a:pt x="24403" y="18438"/>
                  <a:pt x="26462" y="14959"/>
                </a:cubicBezTo>
                <a:lnTo>
                  <a:pt x="26462" y="14959"/>
                </a:lnTo>
                <a:cubicBezTo>
                  <a:pt x="22722" y="17744"/>
                  <a:pt x="17925" y="17744"/>
                  <a:pt x="13747" y="19137"/>
                </a:cubicBezTo>
                <a:cubicBezTo>
                  <a:pt x="14211" y="18234"/>
                  <a:pt x="14701" y="17332"/>
                  <a:pt x="15268" y="16481"/>
                </a:cubicBezTo>
                <a:cubicBezTo>
                  <a:pt x="21071" y="15526"/>
                  <a:pt x="27983" y="10936"/>
                  <a:pt x="29221" y="7841"/>
                </a:cubicBezTo>
                <a:lnTo>
                  <a:pt x="29221" y="7841"/>
                </a:lnTo>
                <a:cubicBezTo>
                  <a:pt x="25121" y="10858"/>
                  <a:pt x="20194" y="13360"/>
                  <a:pt x="15630" y="16016"/>
                </a:cubicBezTo>
                <a:cubicBezTo>
                  <a:pt x="18931" y="11271"/>
                  <a:pt x="28731" y="5829"/>
                  <a:pt x="29737" y="1032"/>
                </a:cubicBezTo>
                <a:lnTo>
                  <a:pt x="29737" y="1032"/>
                </a:lnTo>
                <a:cubicBezTo>
                  <a:pt x="27803" y="3173"/>
                  <a:pt x="25249" y="4668"/>
                  <a:pt x="22954" y="6396"/>
                </a:cubicBezTo>
                <a:cubicBezTo>
                  <a:pt x="19369" y="8821"/>
                  <a:pt x="18080" y="12483"/>
                  <a:pt x="15243" y="15759"/>
                </a:cubicBezTo>
                <a:cubicBezTo>
                  <a:pt x="16223" y="10368"/>
                  <a:pt x="19627" y="5649"/>
                  <a:pt x="20659" y="0"/>
                </a:cubicBezTo>
                <a:close/>
              </a:path>
            </a:pathLst>
          </a:custGeom>
          <a:solidFill>
            <a:srgbClr val="0290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2" name="Google Shape;72;p15"/>
          <p:cNvGrpSpPr/>
          <p:nvPr/>
        </p:nvGrpSpPr>
        <p:grpSpPr>
          <a:xfrm flipH="1">
            <a:off x="8364982" y="3459240"/>
            <a:ext cx="896861" cy="720592"/>
            <a:chOff x="4649450" y="3527425"/>
            <a:chExt cx="1224050" cy="983475"/>
          </a:xfrm>
        </p:grpSpPr>
        <p:sp>
          <p:nvSpPr>
            <p:cNvPr id="73" name="Google Shape;73;p15"/>
            <p:cNvSpPr/>
            <p:nvPr/>
          </p:nvSpPr>
          <p:spPr>
            <a:xfrm>
              <a:off x="4649450" y="4150450"/>
              <a:ext cx="456475" cy="168275"/>
            </a:xfrm>
            <a:custGeom>
              <a:avLst/>
              <a:gdLst/>
              <a:ahLst/>
              <a:cxnLst/>
              <a:rect l="l" t="t" r="r" b="b"/>
              <a:pathLst>
                <a:path w="18259" h="6731" extrusionOk="0">
                  <a:moveTo>
                    <a:pt x="14506" y="1"/>
                  </a:moveTo>
                  <a:lnTo>
                    <a:pt x="14454" y="52"/>
                  </a:lnTo>
                  <a:cubicBezTo>
                    <a:pt x="10483" y="3121"/>
                    <a:pt x="5815" y="5107"/>
                    <a:pt x="888" y="5855"/>
                  </a:cubicBezTo>
                  <a:cubicBezTo>
                    <a:pt x="21" y="6472"/>
                    <a:pt x="0" y="6730"/>
                    <a:pt x="534" y="6730"/>
                  </a:cubicBezTo>
                  <a:cubicBezTo>
                    <a:pt x="3080" y="6730"/>
                    <a:pt x="18259" y="854"/>
                    <a:pt x="14506" y="1"/>
                  </a:cubicBezTo>
                  <a:close/>
                </a:path>
              </a:pathLst>
            </a:custGeom>
            <a:solidFill>
              <a:srgbClr val="E1A2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5"/>
            <p:cNvSpPr/>
            <p:nvPr/>
          </p:nvSpPr>
          <p:spPr>
            <a:xfrm>
              <a:off x="4756075" y="3527425"/>
              <a:ext cx="1117425" cy="983475"/>
            </a:xfrm>
            <a:custGeom>
              <a:avLst/>
              <a:gdLst/>
              <a:ahLst/>
              <a:cxnLst/>
              <a:rect l="l" t="t" r="r" b="b"/>
              <a:pathLst>
                <a:path w="44697" h="39339" extrusionOk="0">
                  <a:moveTo>
                    <a:pt x="36379" y="5979"/>
                  </a:moveTo>
                  <a:cubicBezTo>
                    <a:pt x="37626" y="5979"/>
                    <a:pt x="37864" y="7555"/>
                    <a:pt x="35747" y="9035"/>
                  </a:cubicBezTo>
                  <a:cubicBezTo>
                    <a:pt x="35259" y="9350"/>
                    <a:pt x="34824" y="9486"/>
                    <a:pt x="34473" y="9486"/>
                  </a:cubicBezTo>
                  <a:cubicBezTo>
                    <a:pt x="33357" y="9486"/>
                    <a:pt x="33082" y="8112"/>
                    <a:pt x="34612" y="6739"/>
                  </a:cubicBezTo>
                  <a:cubicBezTo>
                    <a:pt x="35297" y="6203"/>
                    <a:pt x="35910" y="5979"/>
                    <a:pt x="36379" y="5979"/>
                  </a:cubicBezTo>
                  <a:close/>
                  <a:moveTo>
                    <a:pt x="21172" y="10001"/>
                  </a:moveTo>
                  <a:cubicBezTo>
                    <a:pt x="21224" y="10001"/>
                    <a:pt x="21276" y="10006"/>
                    <a:pt x="21330" y="10015"/>
                  </a:cubicBezTo>
                  <a:cubicBezTo>
                    <a:pt x="22725" y="10339"/>
                    <a:pt x="21930" y="14441"/>
                    <a:pt x="20363" y="14441"/>
                  </a:cubicBezTo>
                  <a:cubicBezTo>
                    <a:pt x="20308" y="14441"/>
                    <a:pt x="20252" y="14435"/>
                    <a:pt x="20195" y="14425"/>
                  </a:cubicBezTo>
                  <a:cubicBezTo>
                    <a:pt x="18771" y="14125"/>
                    <a:pt x="19573" y="10001"/>
                    <a:pt x="21172" y="10001"/>
                  </a:cubicBezTo>
                  <a:close/>
                  <a:moveTo>
                    <a:pt x="19764" y="21596"/>
                  </a:moveTo>
                  <a:cubicBezTo>
                    <a:pt x="20187" y="21596"/>
                    <a:pt x="20679" y="21690"/>
                    <a:pt x="21227" y="21904"/>
                  </a:cubicBezTo>
                  <a:cubicBezTo>
                    <a:pt x="23760" y="23171"/>
                    <a:pt x="23321" y="25199"/>
                    <a:pt x="21380" y="25199"/>
                  </a:cubicBezTo>
                  <a:cubicBezTo>
                    <a:pt x="20950" y="25199"/>
                    <a:pt x="20447" y="25099"/>
                    <a:pt x="19885" y="24870"/>
                  </a:cubicBezTo>
                  <a:cubicBezTo>
                    <a:pt x="17338" y="23618"/>
                    <a:pt x="17796" y="21596"/>
                    <a:pt x="19764" y="21596"/>
                  </a:cubicBezTo>
                  <a:close/>
                  <a:moveTo>
                    <a:pt x="24182" y="26162"/>
                  </a:moveTo>
                  <a:cubicBezTo>
                    <a:pt x="24978" y="26162"/>
                    <a:pt x="26067" y="26763"/>
                    <a:pt x="25869" y="27630"/>
                  </a:cubicBezTo>
                  <a:cubicBezTo>
                    <a:pt x="25759" y="27880"/>
                    <a:pt x="25466" y="27993"/>
                    <a:pt x="25120" y="27993"/>
                  </a:cubicBezTo>
                  <a:cubicBezTo>
                    <a:pt x="24325" y="27993"/>
                    <a:pt x="23247" y="27401"/>
                    <a:pt x="23445" y="26521"/>
                  </a:cubicBezTo>
                  <a:cubicBezTo>
                    <a:pt x="23553" y="26273"/>
                    <a:pt x="23840" y="26162"/>
                    <a:pt x="24182" y="26162"/>
                  </a:cubicBezTo>
                  <a:close/>
                  <a:moveTo>
                    <a:pt x="25606" y="0"/>
                  </a:moveTo>
                  <a:cubicBezTo>
                    <a:pt x="22588" y="0"/>
                    <a:pt x="17675" y="4496"/>
                    <a:pt x="17900" y="6456"/>
                  </a:cubicBezTo>
                  <a:cubicBezTo>
                    <a:pt x="16987" y="8479"/>
                    <a:pt x="18562" y="15892"/>
                    <a:pt x="17553" y="15892"/>
                  </a:cubicBezTo>
                  <a:cubicBezTo>
                    <a:pt x="17250" y="15892"/>
                    <a:pt x="16715" y="15226"/>
                    <a:pt x="15811" y="13548"/>
                  </a:cubicBezTo>
                  <a:cubicBezTo>
                    <a:pt x="13644" y="6765"/>
                    <a:pt x="18519" y="3541"/>
                    <a:pt x="16894" y="2097"/>
                  </a:cubicBezTo>
                  <a:lnTo>
                    <a:pt x="16894" y="2097"/>
                  </a:lnTo>
                  <a:cubicBezTo>
                    <a:pt x="4927" y="6524"/>
                    <a:pt x="13981" y="20631"/>
                    <a:pt x="11457" y="20631"/>
                  </a:cubicBezTo>
                  <a:cubicBezTo>
                    <a:pt x="11408" y="20631"/>
                    <a:pt x="11355" y="20625"/>
                    <a:pt x="11297" y="20615"/>
                  </a:cubicBezTo>
                  <a:cubicBezTo>
                    <a:pt x="3844" y="16823"/>
                    <a:pt x="7919" y="10273"/>
                    <a:pt x="6268" y="9241"/>
                  </a:cubicBezTo>
                  <a:lnTo>
                    <a:pt x="6268" y="9241"/>
                  </a:lnTo>
                  <a:cubicBezTo>
                    <a:pt x="1780" y="9447"/>
                    <a:pt x="1" y="18345"/>
                    <a:pt x="1368" y="21131"/>
                  </a:cubicBezTo>
                  <a:cubicBezTo>
                    <a:pt x="2425" y="24225"/>
                    <a:pt x="5314" y="26727"/>
                    <a:pt x="8563" y="26933"/>
                  </a:cubicBezTo>
                  <a:cubicBezTo>
                    <a:pt x="6681" y="33304"/>
                    <a:pt x="11968" y="36295"/>
                    <a:pt x="13180" y="37095"/>
                  </a:cubicBezTo>
                  <a:cubicBezTo>
                    <a:pt x="16091" y="38759"/>
                    <a:pt x="18570" y="39338"/>
                    <a:pt x="20584" y="39338"/>
                  </a:cubicBezTo>
                  <a:cubicBezTo>
                    <a:pt x="22940" y="39338"/>
                    <a:pt x="24659" y="38544"/>
                    <a:pt x="25688" y="37766"/>
                  </a:cubicBezTo>
                  <a:cubicBezTo>
                    <a:pt x="27932" y="35831"/>
                    <a:pt x="26101" y="36167"/>
                    <a:pt x="21975" y="35702"/>
                  </a:cubicBezTo>
                  <a:cubicBezTo>
                    <a:pt x="17100" y="35522"/>
                    <a:pt x="14469" y="31086"/>
                    <a:pt x="15991" y="29616"/>
                  </a:cubicBezTo>
                  <a:cubicBezTo>
                    <a:pt x="16201" y="29582"/>
                    <a:pt x="16415" y="29566"/>
                    <a:pt x="16633" y="29566"/>
                  </a:cubicBezTo>
                  <a:cubicBezTo>
                    <a:pt x="19978" y="29566"/>
                    <a:pt x="24301" y="33264"/>
                    <a:pt x="28670" y="33264"/>
                  </a:cubicBezTo>
                  <a:cubicBezTo>
                    <a:pt x="29941" y="33264"/>
                    <a:pt x="31216" y="32951"/>
                    <a:pt x="32471" y="32143"/>
                  </a:cubicBezTo>
                  <a:cubicBezTo>
                    <a:pt x="34277" y="31215"/>
                    <a:pt x="38068" y="28558"/>
                    <a:pt x="36933" y="27759"/>
                  </a:cubicBezTo>
                  <a:lnTo>
                    <a:pt x="36933" y="27759"/>
                  </a:lnTo>
                  <a:cubicBezTo>
                    <a:pt x="35945" y="27884"/>
                    <a:pt x="34966" y="27947"/>
                    <a:pt x="34021" y="27947"/>
                  </a:cubicBezTo>
                  <a:cubicBezTo>
                    <a:pt x="29910" y="27947"/>
                    <a:pt x="26443" y="26752"/>
                    <a:pt x="25688" y="24277"/>
                  </a:cubicBezTo>
                  <a:cubicBezTo>
                    <a:pt x="25424" y="23442"/>
                    <a:pt x="25932" y="23157"/>
                    <a:pt x="26853" y="23157"/>
                  </a:cubicBezTo>
                  <a:cubicBezTo>
                    <a:pt x="28828" y="23157"/>
                    <a:pt x="32703" y="24465"/>
                    <a:pt x="34948" y="24465"/>
                  </a:cubicBezTo>
                  <a:cubicBezTo>
                    <a:pt x="35537" y="24465"/>
                    <a:pt x="36013" y="24375"/>
                    <a:pt x="36314" y="24148"/>
                  </a:cubicBezTo>
                  <a:cubicBezTo>
                    <a:pt x="38816" y="23606"/>
                    <a:pt x="43303" y="19274"/>
                    <a:pt x="41137" y="18500"/>
                  </a:cubicBezTo>
                  <a:lnTo>
                    <a:pt x="41137" y="18500"/>
                  </a:lnTo>
                  <a:cubicBezTo>
                    <a:pt x="39565" y="18986"/>
                    <a:pt x="37927" y="19194"/>
                    <a:pt x="36455" y="19194"/>
                  </a:cubicBezTo>
                  <a:cubicBezTo>
                    <a:pt x="32299" y="19194"/>
                    <a:pt x="29474" y="17531"/>
                    <a:pt x="33245" y="15740"/>
                  </a:cubicBezTo>
                  <a:cubicBezTo>
                    <a:pt x="36340" y="14554"/>
                    <a:pt x="40131" y="15818"/>
                    <a:pt x="42375" y="13006"/>
                  </a:cubicBezTo>
                  <a:cubicBezTo>
                    <a:pt x="43355" y="10453"/>
                    <a:pt x="44696" y="5966"/>
                    <a:pt x="43742" y="4109"/>
                  </a:cubicBezTo>
                  <a:cubicBezTo>
                    <a:pt x="41314" y="2858"/>
                    <a:pt x="38595" y="2047"/>
                    <a:pt x="36153" y="2047"/>
                  </a:cubicBezTo>
                  <a:cubicBezTo>
                    <a:pt x="32654" y="2047"/>
                    <a:pt x="29725" y="3712"/>
                    <a:pt x="29041" y="8132"/>
                  </a:cubicBezTo>
                  <a:cubicBezTo>
                    <a:pt x="28743" y="9270"/>
                    <a:pt x="28120" y="10152"/>
                    <a:pt x="27203" y="10152"/>
                  </a:cubicBezTo>
                  <a:cubicBezTo>
                    <a:pt x="26852" y="10152"/>
                    <a:pt x="26459" y="10023"/>
                    <a:pt x="26024" y="9731"/>
                  </a:cubicBezTo>
                  <a:cubicBezTo>
                    <a:pt x="23651" y="7100"/>
                    <a:pt x="26901" y="3851"/>
                    <a:pt x="27468" y="1065"/>
                  </a:cubicBezTo>
                  <a:cubicBezTo>
                    <a:pt x="27065" y="312"/>
                    <a:pt x="26401" y="0"/>
                    <a:pt x="25606" y="0"/>
                  </a:cubicBezTo>
                  <a:close/>
                </a:path>
              </a:pathLst>
            </a:custGeom>
            <a:solidFill>
              <a:srgbClr val="D74A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5"/>
            <p:cNvSpPr/>
            <p:nvPr/>
          </p:nvSpPr>
          <p:spPr>
            <a:xfrm>
              <a:off x="4841875" y="3612075"/>
              <a:ext cx="811775" cy="761500"/>
            </a:xfrm>
            <a:custGeom>
              <a:avLst/>
              <a:gdLst/>
              <a:ahLst/>
              <a:cxnLst/>
              <a:rect l="l" t="t" r="r" b="b"/>
              <a:pathLst>
                <a:path w="32471" h="30460" extrusionOk="0">
                  <a:moveTo>
                    <a:pt x="21097" y="0"/>
                  </a:moveTo>
                  <a:lnTo>
                    <a:pt x="21097" y="0"/>
                  </a:lnTo>
                  <a:cubicBezTo>
                    <a:pt x="18312" y="4075"/>
                    <a:pt x="17873" y="9827"/>
                    <a:pt x="20014" y="14675"/>
                  </a:cubicBezTo>
                  <a:cubicBezTo>
                    <a:pt x="17796" y="15759"/>
                    <a:pt x="15114" y="17177"/>
                    <a:pt x="12663" y="18544"/>
                  </a:cubicBezTo>
                  <a:cubicBezTo>
                    <a:pt x="8614" y="14005"/>
                    <a:pt x="8589" y="9827"/>
                    <a:pt x="10007" y="4901"/>
                  </a:cubicBezTo>
                  <a:lnTo>
                    <a:pt x="10007" y="4901"/>
                  </a:lnTo>
                  <a:cubicBezTo>
                    <a:pt x="7841" y="9208"/>
                    <a:pt x="8924" y="14908"/>
                    <a:pt x="12457" y="18647"/>
                  </a:cubicBezTo>
                  <a:cubicBezTo>
                    <a:pt x="10884" y="19524"/>
                    <a:pt x="8769" y="20762"/>
                    <a:pt x="6912" y="21897"/>
                  </a:cubicBezTo>
                  <a:cubicBezTo>
                    <a:pt x="2192" y="20607"/>
                    <a:pt x="26" y="15217"/>
                    <a:pt x="464" y="10446"/>
                  </a:cubicBezTo>
                  <a:lnTo>
                    <a:pt x="464" y="10446"/>
                  </a:lnTo>
                  <a:cubicBezTo>
                    <a:pt x="0" y="10884"/>
                    <a:pt x="284" y="12096"/>
                    <a:pt x="258" y="13231"/>
                  </a:cubicBezTo>
                  <a:cubicBezTo>
                    <a:pt x="568" y="16739"/>
                    <a:pt x="2734" y="20891"/>
                    <a:pt x="6628" y="22052"/>
                  </a:cubicBezTo>
                  <a:cubicBezTo>
                    <a:pt x="6345" y="22464"/>
                    <a:pt x="4153" y="23135"/>
                    <a:pt x="4230" y="23805"/>
                  </a:cubicBezTo>
                  <a:cubicBezTo>
                    <a:pt x="4926" y="23367"/>
                    <a:pt x="6061" y="22671"/>
                    <a:pt x="7170" y="22000"/>
                  </a:cubicBezTo>
                  <a:lnTo>
                    <a:pt x="7170" y="22000"/>
                  </a:lnTo>
                  <a:cubicBezTo>
                    <a:pt x="5519" y="24527"/>
                    <a:pt x="6783" y="29840"/>
                    <a:pt x="9491" y="30459"/>
                  </a:cubicBezTo>
                  <a:cubicBezTo>
                    <a:pt x="5881" y="28138"/>
                    <a:pt x="5287" y="21819"/>
                    <a:pt x="10162" y="20220"/>
                  </a:cubicBezTo>
                  <a:cubicBezTo>
                    <a:pt x="14902" y="21989"/>
                    <a:pt x="18574" y="27881"/>
                    <a:pt x="24211" y="27881"/>
                  </a:cubicBezTo>
                  <a:cubicBezTo>
                    <a:pt x="24248" y="27881"/>
                    <a:pt x="24284" y="27881"/>
                    <a:pt x="24321" y="27880"/>
                  </a:cubicBezTo>
                  <a:cubicBezTo>
                    <a:pt x="18956" y="27236"/>
                    <a:pt x="15397" y="22438"/>
                    <a:pt x="10394" y="20091"/>
                  </a:cubicBezTo>
                  <a:cubicBezTo>
                    <a:pt x="13515" y="18286"/>
                    <a:pt x="16816" y="16507"/>
                    <a:pt x="20246" y="14804"/>
                  </a:cubicBezTo>
                  <a:lnTo>
                    <a:pt x="21871" y="14005"/>
                  </a:lnTo>
                  <a:cubicBezTo>
                    <a:pt x="24118" y="15173"/>
                    <a:pt x="27476" y="18015"/>
                    <a:pt x="30159" y="18015"/>
                  </a:cubicBezTo>
                  <a:cubicBezTo>
                    <a:pt x="30617" y="18015"/>
                    <a:pt x="31055" y="17932"/>
                    <a:pt x="31465" y="17745"/>
                  </a:cubicBezTo>
                  <a:lnTo>
                    <a:pt x="31465" y="17745"/>
                  </a:lnTo>
                  <a:cubicBezTo>
                    <a:pt x="31199" y="17778"/>
                    <a:pt x="30936" y="17794"/>
                    <a:pt x="30677" y="17794"/>
                  </a:cubicBezTo>
                  <a:cubicBezTo>
                    <a:pt x="27570" y="17794"/>
                    <a:pt x="24936" y="15495"/>
                    <a:pt x="22103" y="13876"/>
                  </a:cubicBezTo>
                  <a:cubicBezTo>
                    <a:pt x="25224" y="12380"/>
                    <a:pt x="31671" y="9053"/>
                    <a:pt x="32471" y="6061"/>
                  </a:cubicBezTo>
                  <a:lnTo>
                    <a:pt x="32471" y="6061"/>
                  </a:lnTo>
                  <a:cubicBezTo>
                    <a:pt x="31052" y="8176"/>
                    <a:pt x="28912" y="9904"/>
                    <a:pt x="26539" y="11297"/>
                  </a:cubicBezTo>
                  <a:cubicBezTo>
                    <a:pt x="25966" y="10495"/>
                    <a:pt x="28283" y="4708"/>
                    <a:pt x="28085" y="4708"/>
                  </a:cubicBezTo>
                  <a:cubicBezTo>
                    <a:pt x="28060" y="4708"/>
                    <a:pt x="27995" y="4799"/>
                    <a:pt x="27880" y="5004"/>
                  </a:cubicBezTo>
                  <a:cubicBezTo>
                    <a:pt x="24037" y="12432"/>
                    <a:pt x="30201" y="9904"/>
                    <a:pt x="20194" y="14572"/>
                  </a:cubicBezTo>
                  <a:cubicBezTo>
                    <a:pt x="17770" y="9208"/>
                    <a:pt x="19034" y="4256"/>
                    <a:pt x="21097" y="0"/>
                  </a:cubicBezTo>
                  <a:close/>
                </a:path>
              </a:pathLst>
            </a:custGeom>
            <a:solidFill>
              <a:srgbClr val="E1A2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" name="Google Shape;76;p15"/>
          <p:cNvSpPr/>
          <p:nvPr/>
        </p:nvSpPr>
        <p:spPr>
          <a:xfrm flipH="1">
            <a:off x="8357311" y="3852890"/>
            <a:ext cx="912213" cy="1235712"/>
          </a:xfrm>
          <a:custGeom>
            <a:avLst/>
            <a:gdLst/>
            <a:ahLst/>
            <a:cxnLst/>
            <a:rect l="l" t="t" r="r" b="b"/>
            <a:pathLst>
              <a:path w="29738" h="40284" extrusionOk="0">
                <a:moveTo>
                  <a:pt x="20659" y="0"/>
                </a:moveTo>
                <a:cubicBezTo>
                  <a:pt x="17022" y="4411"/>
                  <a:pt x="13953" y="10291"/>
                  <a:pt x="14882" y="16326"/>
                </a:cubicBezTo>
                <a:lnTo>
                  <a:pt x="14701" y="16584"/>
                </a:lnTo>
                <a:cubicBezTo>
                  <a:pt x="14340" y="17177"/>
                  <a:pt x="13979" y="17770"/>
                  <a:pt x="13669" y="18389"/>
                </a:cubicBezTo>
                <a:cubicBezTo>
                  <a:pt x="13205" y="13308"/>
                  <a:pt x="12406" y="8228"/>
                  <a:pt x="11271" y="3250"/>
                </a:cubicBezTo>
                <a:lnTo>
                  <a:pt x="11271" y="3250"/>
                </a:lnTo>
                <a:cubicBezTo>
                  <a:pt x="9698" y="8486"/>
                  <a:pt x="10497" y="14185"/>
                  <a:pt x="13463" y="18776"/>
                </a:cubicBezTo>
                <a:cubicBezTo>
                  <a:pt x="12844" y="19988"/>
                  <a:pt x="12303" y="21200"/>
                  <a:pt x="11813" y="22490"/>
                </a:cubicBezTo>
                <a:cubicBezTo>
                  <a:pt x="10342" y="17693"/>
                  <a:pt x="8150" y="12354"/>
                  <a:pt x="4540" y="8743"/>
                </a:cubicBezTo>
                <a:lnTo>
                  <a:pt x="4540" y="8743"/>
                </a:lnTo>
                <a:cubicBezTo>
                  <a:pt x="6551" y="13412"/>
                  <a:pt x="7634" y="19086"/>
                  <a:pt x="11658" y="22928"/>
                </a:cubicBezTo>
                <a:cubicBezTo>
                  <a:pt x="11451" y="23444"/>
                  <a:pt x="11271" y="23960"/>
                  <a:pt x="11116" y="24502"/>
                </a:cubicBezTo>
                <a:cubicBezTo>
                  <a:pt x="7067" y="22206"/>
                  <a:pt x="4978" y="18183"/>
                  <a:pt x="2579" y="14495"/>
                </a:cubicBezTo>
                <a:lnTo>
                  <a:pt x="2579" y="14495"/>
                </a:lnTo>
                <a:cubicBezTo>
                  <a:pt x="3559" y="18802"/>
                  <a:pt x="5571" y="24579"/>
                  <a:pt x="10884" y="25250"/>
                </a:cubicBezTo>
                <a:cubicBezTo>
                  <a:pt x="10729" y="25765"/>
                  <a:pt x="10652" y="25997"/>
                  <a:pt x="10420" y="26926"/>
                </a:cubicBezTo>
                <a:cubicBezTo>
                  <a:pt x="6758" y="25688"/>
                  <a:pt x="2786" y="24553"/>
                  <a:pt x="0" y="21226"/>
                </a:cubicBezTo>
                <a:lnTo>
                  <a:pt x="0" y="21226"/>
                </a:lnTo>
                <a:cubicBezTo>
                  <a:pt x="136" y="25466"/>
                  <a:pt x="4517" y="27533"/>
                  <a:pt x="8624" y="27533"/>
                </a:cubicBezTo>
                <a:cubicBezTo>
                  <a:pt x="9188" y="27533"/>
                  <a:pt x="9748" y="27494"/>
                  <a:pt x="10291" y="27416"/>
                </a:cubicBezTo>
                <a:lnTo>
                  <a:pt x="10291" y="27416"/>
                </a:lnTo>
                <a:cubicBezTo>
                  <a:pt x="10162" y="27932"/>
                  <a:pt x="10033" y="28422"/>
                  <a:pt x="9930" y="28938"/>
                </a:cubicBezTo>
                <a:cubicBezTo>
                  <a:pt x="7962" y="29088"/>
                  <a:pt x="5995" y="29292"/>
                  <a:pt x="3944" y="29292"/>
                </a:cubicBezTo>
                <a:cubicBezTo>
                  <a:pt x="2822" y="29292"/>
                  <a:pt x="1676" y="29231"/>
                  <a:pt x="490" y="29067"/>
                </a:cubicBezTo>
                <a:lnTo>
                  <a:pt x="490" y="29067"/>
                </a:lnTo>
                <a:cubicBezTo>
                  <a:pt x="1849" y="30026"/>
                  <a:pt x="3422" y="30331"/>
                  <a:pt x="5062" y="30331"/>
                </a:cubicBezTo>
                <a:cubicBezTo>
                  <a:pt x="6596" y="30331"/>
                  <a:pt x="8190" y="30064"/>
                  <a:pt x="9723" y="29814"/>
                </a:cubicBezTo>
                <a:lnTo>
                  <a:pt x="9723" y="29814"/>
                </a:lnTo>
                <a:cubicBezTo>
                  <a:pt x="9620" y="30253"/>
                  <a:pt x="9543" y="30666"/>
                  <a:pt x="9466" y="31104"/>
                </a:cubicBezTo>
                <a:cubicBezTo>
                  <a:pt x="6912" y="31517"/>
                  <a:pt x="4617" y="33245"/>
                  <a:pt x="1960" y="34122"/>
                </a:cubicBezTo>
                <a:cubicBezTo>
                  <a:pt x="2357" y="34238"/>
                  <a:pt x="2774" y="34290"/>
                  <a:pt x="3202" y="34290"/>
                </a:cubicBezTo>
                <a:cubicBezTo>
                  <a:pt x="5248" y="34290"/>
                  <a:pt x="7562" y="33085"/>
                  <a:pt x="9311" y="31826"/>
                </a:cubicBezTo>
                <a:lnTo>
                  <a:pt x="9311" y="31826"/>
                </a:lnTo>
                <a:cubicBezTo>
                  <a:pt x="8167" y="38164"/>
                  <a:pt x="7894" y="40283"/>
                  <a:pt x="8013" y="40283"/>
                </a:cubicBezTo>
                <a:cubicBezTo>
                  <a:pt x="8206" y="40283"/>
                  <a:pt x="9423" y="34747"/>
                  <a:pt x="9646" y="32548"/>
                </a:cubicBezTo>
                <a:cubicBezTo>
                  <a:pt x="10136" y="34431"/>
                  <a:pt x="11967" y="36881"/>
                  <a:pt x="14159" y="36984"/>
                </a:cubicBezTo>
                <a:cubicBezTo>
                  <a:pt x="12483" y="35592"/>
                  <a:pt x="12122" y="32780"/>
                  <a:pt x="9852" y="31491"/>
                </a:cubicBezTo>
                <a:cubicBezTo>
                  <a:pt x="9956" y="30949"/>
                  <a:pt x="10059" y="30382"/>
                  <a:pt x="10188" y="29814"/>
                </a:cubicBezTo>
                <a:cubicBezTo>
                  <a:pt x="11451" y="32445"/>
                  <a:pt x="15681" y="33941"/>
                  <a:pt x="18415" y="34508"/>
                </a:cubicBezTo>
                <a:cubicBezTo>
                  <a:pt x="15733" y="33116"/>
                  <a:pt x="13747" y="29557"/>
                  <a:pt x="10368" y="29067"/>
                </a:cubicBezTo>
                <a:cubicBezTo>
                  <a:pt x="10471" y="28499"/>
                  <a:pt x="10626" y="27958"/>
                  <a:pt x="10755" y="27416"/>
                </a:cubicBezTo>
                <a:cubicBezTo>
                  <a:pt x="13341" y="28949"/>
                  <a:pt x="16615" y="30151"/>
                  <a:pt x="19857" y="30151"/>
                </a:cubicBezTo>
                <a:cubicBezTo>
                  <a:pt x="21141" y="30151"/>
                  <a:pt x="22421" y="29963"/>
                  <a:pt x="23650" y="29531"/>
                </a:cubicBezTo>
                <a:lnTo>
                  <a:pt x="23650" y="29531"/>
                </a:lnTo>
                <a:cubicBezTo>
                  <a:pt x="23516" y="29538"/>
                  <a:pt x="23382" y="29542"/>
                  <a:pt x="23248" y="29542"/>
                </a:cubicBezTo>
                <a:cubicBezTo>
                  <a:pt x="19522" y="29542"/>
                  <a:pt x="15846" y="26761"/>
                  <a:pt x="11908" y="26761"/>
                </a:cubicBezTo>
                <a:cubicBezTo>
                  <a:pt x="11577" y="26761"/>
                  <a:pt x="11245" y="26780"/>
                  <a:pt x="10910" y="26823"/>
                </a:cubicBezTo>
                <a:cubicBezTo>
                  <a:pt x="11013" y="26359"/>
                  <a:pt x="11142" y="25894"/>
                  <a:pt x="11400" y="25017"/>
                </a:cubicBezTo>
                <a:cubicBezTo>
                  <a:pt x="14088" y="25693"/>
                  <a:pt x="17223" y="26342"/>
                  <a:pt x="19887" y="26342"/>
                </a:cubicBezTo>
                <a:cubicBezTo>
                  <a:pt x="21696" y="26342"/>
                  <a:pt x="23288" y="26042"/>
                  <a:pt x="24373" y="25250"/>
                </a:cubicBezTo>
                <a:lnTo>
                  <a:pt x="24373" y="25250"/>
                </a:lnTo>
                <a:cubicBezTo>
                  <a:pt x="23649" y="25368"/>
                  <a:pt x="22922" y="25416"/>
                  <a:pt x="22193" y="25416"/>
                </a:cubicBezTo>
                <a:cubicBezTo>
                  <a:pt x="19226" y="25416"/>
                  <a:pt x="16227" y="24628"/>
                  <a:pt x="13264" y="24628"/>
                </a:cubicBezTo>
                <a:cubicBezTo>
                  <a:pt x="12675" y="24628"/>
                  <a:pt x="12088" y="24659"/>
                  <a:pt x="11503" y="24734"/>
                </a:cubicBezTo>
                <a:cubicBezTo>
                  <a:pt x="11684" y="24141"/>
                  <a:pt x="11890" y="23547"/>
                  <a:pt x="12096" y="22954"/>
                </a:cubicBezTo>
                <a:cubicBezTo>
                  <a:pt x="13934" y="23651"/>
                  <a:pt x="15855" y="23994"/>
                  <a:pt x="17767" y="23994"/>
                </a:cubicBezTo>
                <a:cubicBezTo>
                  <a:pt x="20523" y="23994"/>
                  <a:pt x="23262" y="23282"/>
                  <a:pt x="25714" y="21897"/>
                </a:cubicBezTo>
                <a:lnTo>
                  <a:pt x="25714" y="21897"/>
                </a:lnTo>
                <a:cubicBezTo>
                  <a:pt x="24100" y="22475"/>
                  <a:pt x="22386" y="22662"/>
                  <a:pt x="20631" y="22662"/>
                </a:cubicBezTo>
                <a:cubicBezTo>
                  <a:pt x="17926" y="22662"/>
                  <a:pt x="15122" y="22218"/>
                  <a:pt x="12431" y="22077"/>
                </a:cubicBezTo>
                <a:cubicBezTo>
                  <a:pt x="12793" y="21175"/>
                  <a:pt x="12844" y="21020"/>
                  <a:pt x="13566" y="19524"/>
                </a:cubicBezTo>
                <a:cubicBezTo>
                  <a:pt x="14461" y="19680"/>
                  <a:pt x="15415" y="19765"/>
                  <a:pt x="16388" y="19765"/>
                </a:cubicBezTo>
                <a:cubicBezTo>
                  <a:pt x="20240" y="19765"/>
                  <a:pt x="24403" y="18438"/>
                  <a:pt x="26462" y="14959"/>
                </a:cubicBezTo>
                <a:lnTo>
                  <a:pt x="26462" y="14959"/>
                </a:lnTo>
                <a:cubicBezTo>
                  <a:pt x="22722" y="17744"/>
                  <a:pt x="17925" y="17744"/>
                  <a:pt x="13747" y="19137"/>
                </a:cubicBezTo>
                <a:cubicBezTo>
                  <a:pt x="14211" y="18234"/>
                  <a:pt x="14701" y="17332"/>
                  <a:pt x="15268" y="16481"/>
                </a:cubicBezTo>
                <a:cubicBezTo>
                  <a:pt x="21071" y="15526"/>
                  <a:pt x="27983" y="10936"/>
                  <a:pt x="29221" y="7841"/>
                </a:cubicBezTo>
                <a:lnTo>
                  <a:pt x="29221" y="7841"/>
                </a:lnTo>
                <a:cubicBezTo>
                  <a:pt x="25121" y="10858"/>
                  <a:pt x="20194" y="13360"/>
                  <a:pt x="15630" y="16016"/>
                </a:cubicBezTo>
                <a:cubicBezTo>
                  <a:pt x="18931" y="11271"/>
                  <a:pt x="28731" y="5829"/>
                  <a:pt x="29737" y="1032"/>
                </a:cubicBezTo>
                <a:lnTo>
                  <a:pt x="29737" y="1032"/>
                </a:lnTo>
                <a:cubicBezTo>
                  <a:pt x="27803" y="3173"/>
                  <a:pt x="25249" y="4668"/>
                  <a:pt x="22954" y="6396"/>
                </a:cubicBezTo>
                <a:cubicBezTo>
                  <a:pt x="19369" y="8821"/>
                  <a:pt x="18080" y="12483"/>
                  <a:pt x="15243" y="15759"/>
                </a:cubicBezTo>
                <a:cubicBezTo>
                  <a:pt x="16223" y="10368"/>
                  <a:pt x="19627" y="5649"/>
                  <a:pt x="20659" y="0"/>
                </a:cubicBezTo>
                <a:close/>
              </a:path>
            </a:pathLst>
          </a:custGeom>
          <a:solidFill>
            <a:srgbClr val="E1A28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7" name="Google Shape;77;p15"/>
          <p:cNvGrpSpPr/>
          <p:nvPr/>
        </p:nvGrpSpPr>
        <p:grpSpPr>
          <a:xfrm rot="10800000" flipH="1">
            <a:off x="1455609" y="-228771"/>
            <a:ext cx="914855" cy="735049"/>
            <a:chOff x="4649450" y="3527425"/>
            <a:chExt cx="1224050" cy="983475"/>
          </a:xfrm>
        </p:grpSpPr>
        <p:sp>
          <p:nvSpPr>
            <p:cNvPr id="78" name="Google Shape;78;p15"/>
            <p:cNvSpPr/>
            <p:nvPr/>
          </p:nvSpPr>
          <p:spPr>
            <a:xfrm>
              <a:off x="4649450" y="4150450"/>
              <a:ext cx="456475" cy="168275"/>
            </a:xfrm>
            <a:custGeom>
              <a:avLst/>
              <a:gdLst/>
              <a:ahLst/>
              <a:cxnLst/>
              <a:rect l="l" t="t" r="r" b="b"/>
              <a:pathLst>
                <a:path w="18259" h="6731" extrusionOk="0">
                  <a:moveTo>
                    <a:pt x="14506" y="1"/>
                  </a:moveTo>
                  <a:lnTo>
                    <a:pt x="14454" y="52"/>
                  </a:lnTo>
                  <a:cubicBezTo>
                    <a:pt x="10483" y="3121"/>
                    <a:pt x="5815" y="5107"/>
                    <a:pt x="888" y="5855"/>
                  </a:cubicBezTo>
                  <a:cubicBezTo>
                    <a:pt x="21" y="6472"/>
                    <a:pt x="0" y="6730"/>
                    <a:pt x="534" y="6730"/>
                  </a:cubicBezTo>
                  <a:cubicBezTo>
                    <a:pt x="3080" y="6730"/>
                    <a:pt x="18259" y="854"/>
                    <a:pt x="14506" y="1"/>
                  </a:cubicBezTo>
                  <a:close/>
                </a:path>
              </a:pathLst>
            </a:custGeom>
            <a:solidFill>
              <a:srgbClr val="764B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5"/>
            <p:cNvSpPr/>
            <p:nvPr/>
          </p:nvSpPr>
          <p:spPr>
            <a:xfrm>
              <a:off x="4756075" y="3527425"/>
              <a:ext cx="1117425" cy="983475"/>
            </a:xfrm>
            <a:custGeom>
              <a:avLst/>
              <a:gdLst/>
              <a:ahLst/>
              <a:cxnLst/>
              <a:rect l="l" t="t" r="r" b="b"/>
              <a:pathLst>
                <a:path w="44697" h="39339" extrusionOk="0">
                  <a:moveTo>
                    <a:pt x="36379" y="5979"/>
                  </a:moveTo>
                  <a:cubicBezTo>
                    <a:pt x="37626" y="5979"/>
                    <a:pt x="37864" y="7555"/>
                    <a:pt x="35747" y="9035"/>
                  </a:cubicBezTo>
                  <a:cubicBezTo>
                    <a:pt x="35259" y="9350"/>
                    <a:pt x="34824" y="9486"/>
                    <a:pt x="34473" y="9486"/>
                  </a:cubicBezTo>
                  <a:cubicBezTo>
                    <a:pt x="33357" y="9486"/>
                    <a:pt x="33082" y="8112"/>
                    <a:pt x="34612" y="6739"/>
                  </a:cubicBezTo>
                  <a:cubicBezTo>
                    <a:pt x="35297" y="6203"/>
                    <a:pt x="35910" y="5979"/>
                    <a:pt x="36379" y="5979"/>
                  </a:cubicBezTo>
                  <a:close/>
                  <a:moveTo>
                    <a:pt x="21172" y="10001"/>
                  </a:moveTo>
                  <a:cubicBezTo>
                    <a:pt x="21224" y="10001"/>
                    <a:pt x="21276" y="10006"/>
                    <a:pt x="21330" y="10015"/>
                  </a:cubicBezTo>
                  <a:cubicBezTo>
                    <a:pt x="22725" y="10339"/>
                    <a:pt x="21930" y="14441"/>
                    <a:pt x="20363" y="14441"/>
                  </a:cubicBezTo>
                  <a:cubicBezTo>
                    <a:pt x="20308" y="14441"/>
                    <a:pt x="20252" y="14435"/>
                    <a:pt x="20195" y="14425"/>
                  </a:cubicBezTo>
                  <a:cubicBezTo>
                    <a:pt x="18771" y="14125"/>
                    <a:pt x="19573" y="10001"/>
                    <a:pt x="21172" y="10001"/>
                  </a:cubicBezTo>
                  <a:close/>
                  <a:moveTo>
                    <a:pt x="19764" y="21596"/>
                  </a:moveTo>
                  <a:cubicBezTo>
                    <a:pt x="20187" y="21596"/>
                    <a:pt x="20679" y="21690"/>
                    <a:pt x="21227" y="21904"/>
                  </a:cubicBezTo>
                  <a:cubicBezTo>
                    <a:pt x="23760" y="23171"/>
                    <a:pt x="23321" y="25199"/>
                    <a:pt x="21380" y="25199"/>
                  </a:cubicBezTo>
                  <a:cubicBezTo>
                    <a:pt x="20950" y="25199"/>
                    <a:pt x="20447" y="25099"/>
                    <a:pt x="19885" y="24870"/>
                  </a:cubicBezTo>
                  <a:cubicBezTo>
                    <a:pt x="17338" y="23618"/>
                    <a:pt x="17796" y="21596"/>
                    <a:pt x="19764" y="21596"/>
                  </a:cubicBezTo>
                  <a:close/>
                  <a:moveTo>
                    <a:pt x="24182" y="26162"/>
                  </a:moveTo>
                  <a:cubicBezTo>
                    <a:pt x="24978" y="26162"/>
                    <a:pt x="26067" y="26763"/>
                    <a:pt x="25869" y="27630"/>
                  </a:cubicBezTo>
                  <a:cubicBezTo>
                    <a:pt x="25759" y="27880"/>
                    <a:pt x="25466" y="27993"/>
                    <a:pt x="25120" y="27993"/>
                  </a:cubicBezTo>
                  <a:cubicBezTo>
                    <a:pt x="24325" y="27993"/>
                    <a:pt x="23247" y="27401"/>
                    <a:pt x="23445" y="26521"/>
                  </a:cubicBezTo>
                  <a:cubicBezTo>
                    <a:pt x="23553" y="26273"/>
                    <a:pt x="23840" y="26162"/>
                    <a:pt x="24182" y="26162"/>
                  </a:cubicBezTo>
                  <a:close/>
                  <a:moveTo>
                    <a:pt x="25606" y="0"/>
                  </a:moveTo>
                  <a:cubicBezTo>
                    <a:pt x="22588" y="0"/>
                    <a:pt x="17675" y="4496"/>
                    <a:pt x="17900" y="6456"/>
                  </a:cubicBezTo>
                  <a:cubicBezTo>
                    <a:pt x="16987" y="8479"/>
                    <a:pt x="18562" y="15892"/>
                    <a:pt x="17553" y="15892"/>
                  </a:cubicBezTo>
                  <a:cubicBezTo>
                    <a:pt x="17250" y="15892"/>
                    <a:pt x="16715" y="15226"/>
                    <a:pt x="15811" y="13548"/>
                  </a:cubicBezTo>
                  <a:cubicBezTo>
                    <a:pt x="13644" y="6765"/>
                    <a:pt x="18519" y="3541"/>
                    <a:pt x="16894" y="2097"/>
                  </a:cubicBezTo>
                  <a:lnTo>
                    <a:pt x="16894" y="2097"/>
                  </a:lnTo>
                  <a:cubicBezTo>
                    <a:pt x="4927" y="6524"/>
                    <a:pt x="13981" y="20631"/>
                    <a:pt x="11457" y="20631"/>
                  </a:cubicBezTo>
                  <a:cubicBezTo>
                    <a:pt x="11408" y="20631"/>
                    <a:pt x="11355" y="20625"/>
                    <a:pt x="11297" y="20615"/>
                  </a:cubicBezTo>
                  <a:cubicBezTo>
                    <a:pt x="3844" y="16823"/>
                    <a:pt x="7919" y="10273"/>
                    <a:pt x="6268" y="9241"/>
                  </a:cubicBezTo>
                  <a:lnTo>
                    <a:pt x="6268" y="9241"/>
                  </a:lnTo>
                  <a:cubicBezTo>
                    <a:pt x="1780" y="9447"/>
                    <a:pt x="1" y="18345"/>
                    <a:pt x="1368" y="21131"/>
                  </a:cubicBezTo>
                  <a:cubicBezTo>
                    <a:pt x="2425" y="24225"/>
                    <a:pt x="5314" y="26727"/>
                    <a:pt x="8563" y="26933"/>
                  </a:cubicBezTo>
                  <a:cubicBezTo>
                    <a:pt x="6681" y="33304"/>
                    <a:pt x="11968" y="36295"/>
                    <a:pt x="13180" y="37095"/>
                  </a:cubicBezTo>
                  <a:cubicBezTo>
                    <a:pt x="16091" y="38759"/>
                    <a:pt x="18570" y="39338"/>
                    <a:pt x="20584" y="39338"/>
                  </a:cubicBezTo>
                  <a:cubicBezTo>
                    <a:pt x="22940" y="39338"/>
                    <a:pt x="24659" y="38544"/>
                    <a:pt x="25688" y="37766"/>
                  </a:cubicBezTo>
                  <a:cubicBezTo>
                    <a:pt x="27932" y="35831"/>
                    <a:pt x="26101" y="36167"/>
                    <a:pt x="21975" y="35702"/>
                  </a:cubicBezTo>
                  <a:cubicBezTo>
                    <a:pt x="17100" y="35522"/>
                    <a:pt x="14469" y="31086"/>
                    <a:pt x="15991" y="29616"/>
                  </a:cubicBezTo>
                  <a:cubicBezTo>
                    <a:pt x="16201" y="29582"/>
                    <a:pt x="16415" y="29566"/>
                    <a:pt x="16633" y="29566"/>
                  </a:cubicBezTo>
                  <a:cubicBezTo>
                    <a:pt x="19978" y="29566"/>
                    <a:pt x="24301" y="33264"/>
                    <a:pt x="28670" y="33264"/>
                  </a:cubicBezTo>
                  <a:cubicBezTo>
                    <a:pt x="29941" y="33264"/>
                    <a:pt x="31216" y="32951"/>
                    <a:pt x="32471" y="32143"/>
                  </a:cubicBezTo>
                  <a:cubicBezTo>
                    <a:pt x="34277" y="31215"/>
                    <a:pt x="38068" y="28558"/>
                    <a:pt x="36933" y="27759"/>
                  </a:cubicBezTo>
                  <a:lnTo>
                    <a:pt x="36933" y="27759"/>
                  </a:lnTo>
                  <a:cubicBezTo>
                    <a:pt x="35945" y="27884"/>
                    <a:pt x="34966" y="27947"/>
                    <a:pt x="34021" y="27947"/>
                  </a:cubicBezTo>
                  <a:cubicBezTo>
                    <a:pt x="29910" y="27947"/>
                    <a:pt x="26443" y="26752"/>
                    <a:pt x="25688" y="24277"/>
                  </a:cubicBezTo>
                  <a:cubicBezTo>
                    <a:pt x="25424" y="23442"/>
                    <a:pt x="25932" y="23157"/>
                    <a:pt x="26853" y="23157"/>
                  </a:cubicBezTo>
                  <a:cubicBezTo>
                    <a:pt x="28828" y="23157"/>
                    <a:pt x="32703" y="24465"/>
                    <a:pt x="34948" y="24465"/>
                  </a:cubicBezTo>
                  <a:cubicBezTo>
                    <a:pt x="35537" y="24465"/>
                    <a:pt x="36013" y="24375"/>
                    <a:pt x="36314" y="24148"/>
                  </a:cubicBezTo>
                  <a:cubicBezTo>
                    <a:pt x="38816" y="23606"/>
                    <a:pt x="43303" y="19274"/>
                    <a:pt x="41137" y="18500"/>
                  </a:cubicBezTo>
                  <a:lnTo>
                    <a:pt x="41137" y="18500"/>
                  </a:lnTo>
                  <a:cubicBezTo>
                    <a:pt x="39565" y="18986"/>
                    <a:pt x="37927" y="19194"/>
                    <a:pt x="36455" y="19194"/>
                  </a:cubicBezTo>
                  <a:cubicBezTo>
                    <a:pt x="32299" y="19194"/>
                    <a:pt x="29474" y="17531"/>
                    <a:pt x="33245" y="15740"/>
                  </a:cubicBezTo>
                  <a:cubicBezTo>
                    <a:pt x="36340" y="14554"/>
                    <a:pt x="40131" y="15818"/>
                    <a:pt x="42375" y="13006"/>
                  </a:cubicBezTo>
                  <a:cubicBezTo>
                    <a:pt x="43355" y="10453"/>
                    <a:pt x="44696" y="5966"/>
                    <a:pt x="43742" y="4109"/>
                  </a:cubicBezTo>
                  <a:cubicBezTo>
                    <a:pt x="41314" y="2858"/>
                    <a:pt x="38595" y="2047"/>
                    <a:pt x="36153" y="2047"/>
                  </a:cubicBezTo>
                  <a:cubicBezTo>
                    <a:pt x="32654" y="2047"/>
                    <a:pt x="29725" y="3712"/>
                    <a:pt x="29041" y="8132"/>
                  </a:cubicBezTo>
                  <a:cubicBezTo>
                    <a:pt x="28743" y="9270"/>
                    <a:pt x="28120" y="10152"/>
                    <a:pt x="27203" y="10152"/>
                  </a:cubicBezTo>
                  <a:cubicBezTo>
                    <a:pt x="26852" y="10152"/>
                    <a:pt x="26459" y="10023"/>
                    <a:pt x="26024" y="9731"/>
                  </a:cubicBezTo>
                  <a:cubicBezTo>
                    <a:pt x="23651" y="7100"/>
                    <a:pt x="26901" y="3851"/>
                    <a:pt x="27468" y="1065"/>
                  </a:cubicBezTo>
                  <a:cubicBezTo>
                    <a:pt x="27065" y="312"/>
                    <a:pt x="26401" y="0"/>
                    <a:pt x="25606" y="0"/>
                  </a:cubicBezTo>
                  <a:close/>
                </a:path>
              </a:pathLst>
            </a:custGeom>
            <a:solidFill>
              <a:srgbClr val="E1A2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5"/>
            <p:cNvSpPr/>
            <p:nvPr/>
          </p:nvSpPr>
          <p:spPr>
            <a:xfrm>
              <a:off x="4841875" y="3612075"/>
              <a:ext cx="811775" cy="761500"/>
            </a:xfrm>
            <a:custGeom>
              <a:avLst/>
              <a:gdLst/>
              <a:ahLst/>
              <a:cxnLst/>
              <a:rect l="l" t="t" r="r" b="b"/>
              <a:pathLst>
                <a:path w="32471" h="30460" extrusionOk="0">
                  <a:moveTo>
                    <a:pt x="21097" y="0"/>
                  </a:moveTo>
                  <a:lnTo>
                    <a:pt x="21097" y="0"/>
                  </a:lnTo>
                  <a:cubicBezTo>
                    <a:pt x="18312" y="4075"/>
                    <a:pt x="17873" y="9827"/>
                    <a:pt x="20014" y="14675"/>
                  </a:cubicBezTo>
                  <a:cubicBezTo>
                    <a:pt x="17796" y="15759"/>
                    <a:pt x="15114" y="17177"/>
                    <a:pt x="12663" y="18544"/>
                  </a:cubicBezTo>
                  <a:cubicBezTo>
                    <a:pt x="8614" y="14005"/>
                    <a:pt x="8589" y="9827"/>
                    <a:pt x="10007" y="4901"/>
                  </a:cubicBezTo>
                  <a:lnTo>
                    <a:pt x="10007" y="4901"/>
                  </a:lnTo>
                  <a:cubicBezTo>
                    <a:pt x="7841" y="9208"/>
                    <a:pt x="8924" y="14908"/>
                    <a:pt x="12457" y="18647"/>
                  </a:cubicBezTo>
                  <a:cubicBezTo>
                    <a:pt x="10884" y="19524"/>
                    <a:pt x="8769" y="20762"/>
                    <a:pt x="6912" y="21897"/>
                  </a:cubicBezTo>
                  <a:cubicBezTo>
                    <a:pt x="2192" y="20607"/>
                    <a:pt x="26" y="15217"/>
                    <a:pt x="464" y="10446"/>
                  </a:cubicBezTo>
                  <a:lnTo>
                    <a:pt x="464" y="10446"/>
                  </a:lnTo>
                  <a:cubicBezTo>
                    <a:pt x="0" y="10884"/>
                    <a:pt x="284" y="12096"/>
                    <a:pt x="258" y="13231"/>
                  </a:cubicBezTo>
                  <a:cubicBezTo>
                    <a:pt x="568" y="16739"/>
                    <a:pt x="2734" y="20891"/>
                    <a:pt x="6628" y="22052"/>
                  </a:cubicBezTo>
                  <a:cubicBezTo>
                    <a:pt x="6345" y="22464"/>
                    <a:pt x="4153" y="23135"/>
                    <a:pt x="4230" y="23805"/>
                  </a:cubicBezTo>
                  <a:cubicBezTo>
                    <a:pt x="4926" y="23367"/>
                    <a:pt x="6061" y="22671"/>
                    <a:pt x="7170" y="22000"/>
                  </a:cubicBezTo>
                  <a:lnTo>
                    <a:pt x="7170" y="22000"/>
                  </a:lnTo>
                  <a:cubicBezTo>
                    <a:pt x="5519" y="24527"/>
                    <a:pt x="6783" y="29840"/>
                    <a:pt x="9491" y="30459"/>
                  </a:cubicBezTo>
                  <a:cubicBezTo>
                    <a:pt x="5881" y="28138"/>
                    <a:pt x="5287" y="21819"/>
                    <a:pt x="10162" y="20220"/>
                  </a:cubicBezTo>
                  <a:cubicBezTo>
                    <a:pt x="14902" y="21989"/>
                    <a:pt x="18574" y="27881"/>
                    <a:pt x="24211" y="27881"/>
                  </a:cubicBezTo>
                  <a:cubicBezTo>
                    <a:pt x="24248" y="27881"/>
                    <a:pt x="24284" y="27881"/>
                    <a:pt x="24321" y="27880"/>
                  </a:cubicBezTo>
                  <a:cubicBezTo>
                    <a:pt x="18956" y="27236"/>
                    <a:pt x="15397" y="22438"/>
                    <a:pt x="10394" y="20091"/>
                  </a:cubicBezTo>
                  <a:cubicBezTo>
                    <a:pt x="13515" y="18286"/>
                    <a:pt x="16816" y="16507"/>
                    <a:pt x="20246" y="14804"/>
                  </a:cubicBezTo>
                  <a:lnTo>
                    <a:pt x="21871" y="14005"/>
                  </a:lnTo>
                  <a:cubicBezTo>
                    <a:pt x="24118" y="15173"/>
                    <a:pt x="27476" y="18015"/>
                    <a:pt x="30159" y="18015"/>
                  </a:cubicBezTo>
                  <a:cubicBezTo>
                    <a:pt x="30617" y="18015"/>
                    <a:pt x="31055" y="17932"/>
                    <a:pt x="31465" y="17745"/>
                  </a:cubicBezTo>
                  <a:lnTo>
                    <a:pt x="31465" y="17745"/>
                  </a:lnTo>
                  <a:cubicBezTo>
                    <a:pt x="31199" y="17778"/>
                    <a:pt x="30936" y="17794"/>
                    <a:pt x="30677" y="17794"/>
                  </a:cubicBezTo>
                  <a:cubicBezTo>
                    <a:pt x="27570" y="17794"/>
                    <a:pt x="24936" y="15495"/>
                    <a:pt x="22103" y="13876"/>
                  </a:cubicBezTo>
                  <a:cubicBezTo>
                    <a:pt x="25224" y="12380"/>
                    <a:pt x="31671" y="9053"/>
                    <a:pt x="32471" y="6061"/>
                  </a:cubicBezTo>
                  <a:lnTo>
                    <a:pt x="32471" y="6061"/>
                  </a:lnTo>
                  <a:cubicBezTo>
                    <a:pt x="31052" y="8176"/>
                    <a:pt x="28912" y="9904"/>
                    <a:pt x="26539" y="11297"/>
                  </a:cubicBezTo>
                  <a:cubicBezTo>
                    <a:pt x="25966" y="10495"/>
                    <a:pt x="28283" y="4708"/>
                    <a:pt x="28085" y="4708"/>
                  </a:cubicBezTo>
                  <a:cubicBezTo>
                    <a:pt x="28060" y="4708"/>
                    <a:pt x="27995" y="4799"/>
                    <a:pt x="27880" y="5004"/>
                  </a:cubicBezTo>
                  <a:cubicBezTo>
                    <a:pt x="24037" y="12432"/>
                    <a:pt x="30201" y="9904"/>
                    <a:pt x="20194" y="14572"/>
                  </a:cubicBezTo>
                  <a:cubicBezTo>
                    <a:pt x="17770" y="9208"/>
                    <a:pt x="19034" y="4256"/>
                    <a:pt x="21097" y="0"/>
                  </a:cubicBezTo>
                  <a:close/>
                </a:path>
              </a:pathLst>
            </a:custGeom>
            <a:solidFill>
              <a:srgbClr val="764B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873363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xmlns="" id="{3E9ACED1-69D8-4793-9A33-AB797497977E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68" t="17256" r="8985" b="10584"/>
          <a:stretch/>
        </p:blipFill>
        <p:spPr bwMode="auto">
          <a:xfrm>
            <a:off x="601560" y="404199"/>
            <a:ext cx="7844171" cy="429249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96941974"/>
      </p:ext>
    </p:extLst>
  </p:cSld>
  <p:clrMapOvr>
    <a:masterClrMapping/>
  </p:clrMapOvr>
</p:sld>
</file>

<file path=ppt/theme/theme1.xml><?xml version="1.0" encoding="utf-8"?>
<a:theme xmlns:a="http://schemas.openxmlformats.org/drawingml/2006/main" name="Studying Organizer Infographics by Slidesgo">
  <a:themeElements>
    <a:clrScheme name="Simple Light">
      <a:dk1>
        <a:srgbClr val="000000"/>
      </a:dk1>
      <a:lt1>
        <a:srgbClr val="FFFFFF"/>
      </a:lt1>
      <a:dk2>
        <a:srgbClr val="981D04"/>
      </a:dk2>
      <a:lt2>
        <a:srgbClr val="027268"/>
      </a:lt2>
      <a:accent1>
        <a:srgbClr val="F7BA9C"/>
      </a:accent1>
      <a:accent2>
        <a:srgbClr val="E1A28D"/>
      </a:accent2>
      <a:accent3>
        <a:srgbClr val="D74A2E"/>
      </a:accent3>
      <a:accent4>
        <a:srgbClr val="00C3B1"/>
      </a:accent4>
      <a:accent5>
        <a:srgbClr val="029083"/>
      </a:accent5>
      <a:accent6>
        <a:srgbClr val="C18A78"/>
      </a:accent6>
      <a:hlink>
        <a:srgbClr val="764B3D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36</Words>
  <Application>Microsoft Office PowerPoint</Application>
  <PresentationFormat>Presentación en pantalla (16:9)</PresentationFormat>
  <Paragraphs>16</Paragraphs>
  <Slides>4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Sue Ellen Francisco</vt:lpstr>
      <vt:lpstr>Arial</vt:lpstr>
      <vt:lpstr>Comfortaa</vt:lpstr>
      <vt:lpstr>Studying Organizer Infographics by Slidesgo</vt:lpstr>
      <vt:lpstr>Presentación de PowerPoint</vt:lpstr>
      <vt:lpstr>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ALO ANDY</dc:creator>
  <cp:lastModifiedBy>Cesar Alonso</cp:lastModifiedBy>
  <cp:revision>2</cp:revision>
  <dcterms:modified xsi:type="dcterms:W3CDTF">2021-04-26T04:55:01Z</dcterms:modified>
</cp:coreProperties>
</file>