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40" d="100"/>
          <a:sy n="40" d="100"/>
        </p:scale>
        <p:origin x="10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0AE4B-3B5C-41D3-A13C-C716366E3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EDA6E6-12DD-42D4-8D83-839847A51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ACBAE9-A84D-4B61-B3D7-453C1156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6A466B-CEC6-46D2-837E-0164CF93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485DCD-5E59-4FBA-9999-3C72113E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9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F5523-B8D7-4FB6-B37B-3F1F25FF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34FC18-216D-4F05-A44A-D2B10F7C1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4D9F47-C972-4AAA-A296-E1A211A53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44478-09F7-4994-A683-C2D09C387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36214-5631-4B5A-909C-C3576E99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9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858A62-AC5E-4434-B862-26B128D3D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0A1988-9AA8-4F41-8980-8D96408C4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9F322-D440-49FA-80F8-CEA64C094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47550-FBA5-4F9B-AE12-8FEBC2CB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515EDC-F5A7-4F1C-8FAF-75066009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90654-9195-457D-BA0A-66B3FE23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57EB1-EE17-4CC0-BC6C-024A750F8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303CE8-256D-4CB4-BCC1-E57BE104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F0DCB-423E-4D3A-9E36-2C7E267F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427578-550F-4F67-9B5D-66C37E12F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ED6CD-871B-4189-AA7F-FE9F436F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AC4156-24FC-4D3C-B483-EF2ED5513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305DA4-FAD5-4258-93B1-A2857C4E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32C4FF-D718-46EE-8886-BB3DEA65A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441337-52E9-4CDB-8A91-8AEF7087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90A28-1AAE-4438-B681-679F739D6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6EA442-47FC-45D4-ADB4-523A377C5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C3D7AD-08C5-4375-9312-1F0620EF4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66E715-5BDC-44C1-8EBA-1FED4D57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182575-7B64-4A5E-A04F-5831EED2E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39546F-C38B-4382-924B-5FFB2D47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3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01E00-5417-4959-9036-58DC08AB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4C41F9-6CBE-4EEC-80E0-21CC1B66F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34CDD1-6E29-433A-BBD0-907E4612D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3374BA-434B-4B5C-8D2A-F7F165144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6D1572-DF86-47F4-8CBE-6DDBB3571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DFEC0D5-AD19-4305-9A12-405E552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537923-F70F-4B85-8755-8405133F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474FF11-F303-4CDE-88C3-3AFA545F9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2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D572D-5229-44A4-ACE3-0BA2B00A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73B84-96D3-4154-8E76-71E983A3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0FFAE2-DA16-4C33-B089-4D0C3B93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9911BA-DC93-4FB6-B3F0-49603748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CC5A0D-A396-4181-B09B-B6D6099AC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F89E84-2E20-409F-B2E6-2F43D036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CE82E3-0261-49F9-846C-9AF71DA3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0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59083-62FA-42F3-AF88-2875611A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14BAD0-3119-42DE-BDCA-416F9B273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B12F66-123E-4D9D-91DC-CA8FB9D68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E3B38D-3426-4056-B0C0-89853CC56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8F14BA-E177-4090-8F7F-179823F6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0D4BE7-2BA4-4216-954D-0EE69446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8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B3131-6EF3-4C0B-90C9-19B624D2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403A8D-A497-43BD-914A-2AF72D1E6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4DC661-90E9-428B-B925-570C914EC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DD936B-F223-4BA6-A092-F3377885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FF3059-C147-47C0-A13C-D6C1E591A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EC530B-D40D-4087-B5D6-29C024DC6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9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B673D1-B144-4652-B559-2E2C2454B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753EA5-66EC-4CD8-85CC-72BEA2A9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6BCE4-9BA1-47F3-A9CB-C4B338E4B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8936-6F39-451B-BB60-3967E8520281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97FB97-5F6B-4E47-A71F-6928B806D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E93CB-1B0F-4753-890A-84A22FF747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71685-BF9A-43C4-954A-F633B51007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jdTF8Lh_HQ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65B094B-8916-495D-9694-6151FB06FB84}"/>
              </a:ext>
            </a:extLst>
          </p:cNvPr>
          <p:cNvSpPr/>
          <p:nvPr/>
        </p:nvSpPr>
        <p:spPr>
          <a:xfrm>
            <a:off x="0" y="582983"/>
            <a:ext cx="12191999" cy="610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_tradnl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_tradnl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_tradnl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b="1" dirty="0"/>
              <a:t>Licenciatura en educación preescolar </a:t>
            </a:r>
            <a:endParaRPr lang="es-ES" dirty="0"/>
          </a:p>
          <a:p>
            <a:pPr algn="ctr"/>
            <a:r>
              <a:rPr lang="es-ES_tradnl" b="1" dirty="0"/>
              <a:t>Materia: </a:t>
            </a:r>
            <a:r>
              <a:rPr lang="es-ES_tradnl" dirty="0"/>
              <a:t>Artes visuales  </a:t>
            </a:r>
            <a:endParaRPr lang="es-ES" dirty="0"/>
          </a:p>
          <a:p>
            <a:pPr algn="ctr"/>
            <a:r>
              <a:rPr lang="es-ES_tradnl" b="1" dirty="0"/>
              <a:t>Maestro: </a:t>
            </a:r>
            <a:r>
              <a:rPr lang="es-ES_tradnl" dirty="0"/>
              <a:t>Silvia Erika </a:t>
            </a:r>
            <a:r>
              <a:rPr lang="es-ES_tradnl" dirty="0" err="1"/>
              <a:t>Sgahon</a:t>
            </a:r>
            <a:r>
              <a:rPr lang="es-ES_tradnl" dirty="0"/>
              <a:t> Solís  </a:t>
            </a:r>
            <a:endParaRPr lang="es-ES" dirty="0"/>
          </a:p>
          <a:p>
            <a:pPr algn="ctr"/>
            <a:r>
              <a:rPr lang="es-ES_tradnl" b="1" dirty="0"/>
              <a:t>Unidad de aprendizaje 1: </a:t>
            </a:r>
            <a:r>
              <a:rPr lang="es-ES_tradnl" dirty="0"/>
              <a:t>Lo que sabemos de las artes visuales </a:t>
            </a:r>
            <a:endParaRPr lang="es-ES" dirty="0"/>
          </a:p>
          <a:p>
            <a:pPr algn="ctr"/>
            <a:r>
              <a:rPr lang="es-ES_tradnl" b="1" dirty="0"/>
              <a:t>Competencias de la unidad de aprendizaje: 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Detecta los procesos de aprendizaje de sus alumnos para favorecer su desarrollo cognitivo y socioemocional.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dirty="0"/>
              <a:t>Integra recursos de la investigación educativa para enriquecer su práctica profesional expresando su interés por el conocimiento, la ciencia y la mejora de la educación.</a:t>
            </a:r>
          </a:p>
          <a:p>
            <a:pPr algn="ctr"/>
            <a:r>
              <a:rPr lang="es-ES" u="sng" dirty="0"/>
              <a:t>Evidencia de aprendizaje 1. Libro de artista</a:t>
            </a:r>
            <a:endParaRPr lang="es-ES" b="1" dirty="0"/>
          </a:p>
          <a:p>
            <a:pPr algn="ctr"/>
            <a:r>
              <a:rPr lang="es-ES_tradnl" b="1" dirty="0"/>
              <a:t>Alumna: </a:t>
            </a:r>
            <a:r>
              <a:rPr lang="es-ES_tradnl" dirty="0"/>
              <a:t>Griselda Estefanía García Barrera </a:t>
            </a:r>
            <a:r>
              <a:rPr lang="es-ES_tradnl" b="1" dirty="0"/>
              <a:t>N.L. 4</a:t>
            </a:r>
            <a:endParaRPr lang="es-ES" dirty="0"/>
          </a:p>
          <a:p>
            <a:pPr algn="ctr"/>
            <a:r>
              <a:rPr lang="es-ES_tradnl" b="1" dirty="0"/>
              <a:t>Sexto semestre Sección B</a:t>
            </a:r>
            <a:endParaRPr lang="es-ES" dirty="0"/>
          </a:p>
          <a:p>
            <a:pPr algn="r"/>
            <a:r>
              <a:rPr lang="es-ES_tradnl" dirty="0"/>
              <a:t>Saltillo, Coahuila</a:t>
            </a:r>
            <a:endParaRPr lang="es-ES" dirty="0"/>
          </a:p>
          <a:p>
            <a:pPr algn="r"/>
            <a:r>
              <a:rPr lang="es-ES_tradnl" dirty="0"/>
              <a:t>25 de abril de 2021</a:t>
            </a:r>
            <a:endParaRPr lang="es-ES" dirty="0"/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ADADB99-8591-4592-AC56-D3D500C8CE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1" y="1206635"/>
            <a:ext cx="1895475" cy="1409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58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6141EAC-9B49-40E0-8F25-168A6391F893}"/>
              </a:ext>
            </a:extLst>
          </p:cNvPr>
          <p:cNvSpPr/>
          <p:nvPr/>
        </p:nvSpPr>
        <p:spPr>
          <a:xfrm>
            <a:off x="0" y="2690978"/>
            <a:ext cx="12192000" cy="1642629"/>
          </a:xfrm>
          <a:prstGeom prst="rect">
            <a:avLst/>
          </a:prstGeom>
          <a:solidFill>
            <a:srgbClr val="FF6699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5400" b="1" dirty="0">
                <a:ln w="9525" cap="rnd" cmpd="sng" algn="ctr">
                  <a:solidFill>
                    <a:srgbClr val="FFCCCC"/>
                  </a:solidFill>
                  <a:prstDash val="solid"/>
                  <a:bevel/>
                </a:ln>
                <a:solidFill>
                  <a:srgbClr val="FFCCFF"/>
                </a:solidFill>
                <a:effectLst/>
                <a:latin typeface="DK Lemon Yellow Sun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Link de video </a:t>
            </a:r>
            <a:endParaRPr lang="es-ES" dirty="0">
              <a:ln>
                <a:solidFill>
                  <a:srgbClr val="FFCCCC"/>
                </a:solidFill>
              </a:ln>
              <a:solidFill>
                <a:srgbClr val="FFCC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https://youtu.be/CjdTF8Lh_HQ</a:t>
            </a:r>
            <a:endParaRPr lang="es-E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4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D97AFD0-C5BA-41AA-96FB-4E81D8C20E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40" t="20979" r="11569" b="9234"/>
          <a:stretch/>
        </p:blipFill>
        <p:spPr>
          <a:xfrm>
            <a:off x="950068" y="214007"/>
            <a:ext cx="10019014" cy="525293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EE918B9-610D-4F46-88FB-0709506D64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38" t="65000" r="12110" b="17001"/>
          <a:stretch/>
        </p:blipFill>
        <p:spPr>
          <a:xfrm>
            <a:off x="1026268" y="5456849"/>
            <a:ext cx="9850279" cy="134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10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124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DK Lemon Yellow Sun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ESTEFANIA GARCIA BARRERA</dc:creator>
  <cp:lastModifiedBy>GRISELDA ESTEFANIA GARCIA BARRERA</cp:lastModifiedBy>
  <cp:revision>2</cp:revision>
  <dcterms:created xsi:type="dcterms:W3CDTF">2021-04-25T22:39:52Z</dcterms:created>
  <dcterms:modified xsi:type="dcterms:W3CDTF">2021-04-25T23:04:53Z</dcterms:modified>
</cp:coreProperties>
</file>