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1D4"/>
    <a:srgbClr val="B21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26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96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81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06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303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25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13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79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000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51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579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9DD9D-F72E-4F9B-B993-BED3E8EFA4AE}" type="datetimeFigureOut">
              <a:rPr lang="es-ES" smtClean="0"/>
              <a:t>25/04/2021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93D93-8DCD-45F7-82B4-B2C13A207D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47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JKFIGiRVe6uEhtxZ5xVrMMK311ruJTtL/view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39113" y="410182"/>
            <a:ext cx="586577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EDUCACION PREESCOLAR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Licenciatura en educaci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Ciclo escolar 2020 </a:t>
            </a: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2021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2" y="1779880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161005"/>
            <a:ext cx="89644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Arte visuales </a:t>
            </a: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“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EVIDENCIA I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”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Maestra: Silvia</a:t>
            </a:r>
            <a:r>
              <a:rPr kumimoji="0" lang="es-ES_tradnl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Erika </a:t>
            </a:r>
            <a:r>
              <a:rPr kumimoji="0" lang="es-ES_tradnl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Sagahon</a:t>
            </a:r>
            <a:r>
              <a:rPr kumimoji="0" lang="es-ES_tradnl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_tradnl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Solis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Briseida Guadalupe Medrano Gallegos #11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Sexto semestre secci</a:t>
            </a: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A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COMPETENCIAS PROFESIONALES:</a:t>
            </a:r>
            <a:endParaRPr kumimoji="0" lang="es-E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Integra recursos de la investigaci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educativa para enriquecer su pr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 profesional, expresando su inter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 por el conocimiento, la ciencia y la mejora de la educaci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es-ES_trad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Detecta los procesos de aprendizaje de sus alumnos para favorecer su desarrollo cognitivo y socioemocional.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25 de Abril del 2021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Saltillo, Coahuila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0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332656"/>
            <a:ext cx="8424936" cy="63607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Link del video</a:t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hlinkClick r:id="rId2"/>
              </a:rPr>
              <a:t>https://drive.google.com/file/d/1JKFIGiRVe6uEhtxZ5xVrMMK311ruJTtL/view?usp=sharing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89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467544" y="332656"/>
            <a:ext cx="8424936" cy="63607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8" t="20884" r="15843" b="8047"/>
          <a:stretch/>
        </p:blipFill>
        <p:spPr bwMode="auto">
          <a:xfrm>
            <a:off x="1341388" y="1482232"/>
            <a:ext cx="6677247" cy="406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627784" y="764704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Rúbrica</a:t>
            </a:r>
          </a:p>
        </p:txBody>
      </p:sp>
    </p:spTree>
    <p:extLst>
      <p:ext uri="{BB962C8B-B14F-4D97-AF65-F5344CB8AC3E}">
        <p14:creationId xmlns:p14="http://schemas.microsoft.com/office/powerpoint/2010/main" val="1487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98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Link del video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3</cp:revision>
  <dcterms:created xsi:type="dcterms:W3CDTF">2021-04-26T04:28:14Z</dcterms:created>
  <dcterms:modified xsi:type="dcterms:W3CDTF">2021-04-26T05:05:36Z</dcterms:modified>
</cp:coreProperties>
</file>