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2046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659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98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577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718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467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760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305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54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26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24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05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69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99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51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34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40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6A416-D4D3-47FB-BC8B-45740AC77E65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F74B28E-BE3F-49AB-8E95-DB3FADA961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585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drive.google.com/file/d/1SjLi8sDEyL1NmJYlnv2ozWmNx2qOYPmm/view?usp=shar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4185" t="23318" r="53243" b="8894"/>
          <a:stretch/>
        </p:blipFill>
        <p:spPr>
          <a:xfrm>
            <a:off x="0" y="457200"/>
            <a:ext cx="6717323" cy="856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2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3565" y="816382"/>
            <a:ext cx="5915025" cy="1891649"/>
          </a:xfrm>
        </p:spPr>
        <p:txBody>
          <a:bodyPr/>
          <a:lstStyle/>
          <a:p>
            <a:pPr marL="0" indent="0" algn="ctr">
              <a:buNone/>
            </a:pPr>
            <a:r>
              <a:rPr lang="es-MX" sz="2800" b="1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Video del Libro de artista</a:t>
            </a:r>
            <a:r>
              <a:rPr lang="es-MX" sz="2800" b="1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drive.google.com/file/d/1SjLi8sDEyL1NmJYlnv2ozWmNx2qOYPmm/view?usp=sharing</a:t>
            </a:r>
            <a:endParaRPr lang="es-MX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1026" name="Picture 2" descr="Como hacer un libro de artista - Tutoriales arte de Toten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067" y="2608179"/>
            <a:ext cx="4451595" cy="26027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410 ideas de Libro de artista en 2021 | libro de artista, libros objeto,  libros de ar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690" y="5703642"/>
            <a:ext cx="2247900" cy="2809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ibros de artista en el s XXI ¿objeto de culto?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03" y="5703642"/>
            <a:ext cx="3021661" cy="2030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5407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72565"/>
            <a:ext cx="4760785" cy="686216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Rubrica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980" t="17571" r="17497" b="5715"/>
          <a:stretch/>
        </p:blipFill>
        <p:spPr>
          <a:xfrm>
            <a:off x="0" y="2037686"/>
            <a:ext cx="6857999" cy="492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8983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10</Words>
  <Application>Microsoft Office PowerPoint</Application>
  <PresentationFormat>Carta (216 x 279 mm)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Rubrica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3</cp:revision>
  <dcterms:created xsi:type="dcterms:W3CDTF">2021-04-26T04:33:46Z</dcterms:created>
  <dcterms:modified xsi:type="dcterms:W3CDTF">2021-04-26T04:43:35Z</dcterms:modified>
</cp:coreProperties>
</file>