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2046" y="-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1290"/>
            <a:ext cx="6877353" cy="9166580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206046"/>
            <a:ext cx="4370039" cy="2195069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401113"/>
            <a:ext cx="4370039" cy="146253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A416-D4D3-47FB-BC8B-45740AC77E65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B28E-BE3F-49AB-8E95-DB3FADA961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659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4538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A416-D4D3-47FB-BC8B-45740AC77E65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B28E-BE3F-49AB-8E95-DB3FADA961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3986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4842933"/>
            <a:ext cx="4064853" cy="508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A416-D4D3-47FB-BC8B-45740AC77E65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B28E-BE3F-49AB-8E95-DB3FADA96103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5777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575984"/>
            <a:ext cx="4760786" cy="3460613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A416-D4D3-47FB-BC8B-45740AC77E65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B28E-BE3F-49AB-8E95-DB3FADA961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3718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A416-D4D3-47FB-BC8B-45740AC77E65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B28E-BE3F-49AB-8E95-DB3FADA96103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8467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12800"/>
            <a:ext cx="4756099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A416-D4D3-47FB-BC8B-45740AC77E65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B28E-BE3F-49AB-8E95-DB3FADA961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8760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A416-D4D3-47FB-BC8B-45740AC77E65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B28E-BE3F-49AB-8E95-DB3FADA961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3305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12801"/>
            <a:ext cx="734109" cy="7001935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12801"/>
            <a:ext cx="3896270" cy="700193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A416-D4D3-47FB-BC8B-45740AC77E65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B28E-BE3F-49AB-8E95-DB3FADA961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4542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A416-D4D3-47FB-BC8B-45740AC77E65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B28E-BE3F-49AB-8E95-DB3FADA961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7262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601158"/>
            <a:ext cx="4760786" cy="243544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11472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A416-D4D3-47FB-BC8B-45740AC77E65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B28E-BE3F-49AB-8E95-DB3FADA961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2243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17610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80785"/>
            <a:ext cx="2316082" cy="51743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2880787"/>
            <a:ext cx="2316083" cy="517436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A416-D4D3-47FB-BC8B-45740AC77E65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B28E-BE3F-49AB-8E95-DB3FADA961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9059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A416-D4D3-47FB-BC8B-45740AC77E65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B28E-BE3F-49AB-8E95-DB3FADA961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069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12800"/>
            <a:ext cx="4760786" cy="17610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A416-D4D3-47FB-BC8B-45740AC77E65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B28E-BE3F-49AB-8E95-DB3FADA961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990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A416-D4D3-47FB-BC8B-45740AC77E65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B28E-BE3F-49AB-8E95-DB3FADA961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2513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998139"/>
            <a:ext cx="2092637" cy="1704621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686567"/>
            <a:ext cx="2539528" cy="736858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3702759"/>
            <a:ext cx="2092637" cy="3445932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A416-D4D3-47FB-BC8B-45740AC77E65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B28E-BE3F-49AB-8E95-DB3FADA961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342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400800"/>
            <a:ext cx="4760786" cy="755651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12800"/>
            <a:ext cx="4760786" cy="5127624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156451"/>
            <a:ext cx="4760786" cy="898699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A416-D4D3-47FB-BC8B-45740AC77E65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4B28E-BE3F-49AB-8E95-DB3FADA961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5407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1290"/>
            <a:ext cx="6877354" cy="9166580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0787"/>
            <a:ext cx="4760786" cy="5174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055152"/>
            <a:ext cx="51309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6A416-D4D3-47FB-BC8B-45740AC77E65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055152"/>
            <a:ext cx="346723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055152"/>
            <a:ext cx="38447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F74B28E-BE3F-49AB-8E95-DB3FADA961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5859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drive.google.com/file/d/1SjLi8sDEyL1NmJYlnv2ozWmNx2qOYPmm/view?usp=shari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4185" t="23318" r="53243" b="8894"/>
          <a:stretch/>
        </p:blipFill>
        <p:spPr>
          <a:xfrm>
            <a:off x="0" y="457200"/>
            <a:ext cx="6717323" cy="856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42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3565" y="816382"/>
            <a:ext cx="5915025" cy="1891649"/>
          </a:xfrm>
        </p:spPr>
        <p:txBody>
          <a:bodyPr/>
          <a:lstStyle/>
          <a:p>
            <a:pPr marL="0" indent="0" algn="ctr">
              <a:buNone/>
            </a:pPr>
            <a:r>
              <a:rPr lang="es-MX" sz="2800" b="1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Video del Libro de artista</a:t>
            </a:r>
            <a:r>
              <a:rPr lang="es-MX" sz="2800" b="1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drive.google.com/file/d/1SjLi8sDEyL1NmJYlnv2ozWmNx2qOYPmm/view?usp=sharing</a:t>
            </a:r>
            <a:endParaRPr lang="es-MX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/>
          </a:p>
        </p:txBody>
      </p:sp>
      <p:pic>
        <p:nvPicPr>
          <p:cNvPr id="1026" name="Picture 2" descr="Como hacer un libro de artista - Tutoriales arte de Toten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067" y="2608179"/>
            <a:ext cx="4451595" cy="26027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410 ideas de Libro de artista en 2021 | libro de artista, libros objeto,  libros de ar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690" y="5703642"/>
            <a:ext cx="2247900" cy="28098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ibros de artista en el s XXI ¿objeto de culto?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03" y="5703642"/>
            <a:ext cx="3021661" cy="20305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754074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72565"/>
            <a:ext cx="4760785" cy="686216"/>
          </a:xfrm>
        </p:spPr>
        <p:txBody>
          <a:bodyPr/>
          <a:lstStyle/>
          <a:p>
            <a:pPr algn="ctr"/>
            <a:r>
              <a:rPr lang="es-MX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Rubrica</a:t>
            </a:r>
            <a:endParaRPr lang="es-MX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980" t="17571" r="17497" b="5715"/>
          <a:stretch/>
        </p:blipFill>
        <p:spPr>
          <a:xfrm>
            <a:off x="0" y="2037686"/>
            <a:ext cx="6857999" cy="492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8983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</TotalTime>
  <Words>10</Words>
  <Application>Microsoft Office PowerPoint</Application>
  <PresentationFormat>Carta (216 x 279 mm)</PresentationFormat>
  <Paragraphs>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Faceta</vt:lpstr>
      <vt:lpstr>Presentación de PowerPoint</vt:lpstr>
      <vt:lpstr>Presentación de PowerPoint</vt:lpstr>
      <vt:lpstr>Rubrica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3</cp:revision>
  <dcterms:created xsi:type="dcterms:W3CDTF">2021-04-26T04:33:46Z</dcterms:created>
  <dcterms:modified xsi:type="dcterms:W3CDTF">2021-04-26T04:43:35Z</dcterms:modified>
</cp:coreProperties>
</file>