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084F1-D593-41D2-B41C-4976A8752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FDE598-3E9E-4C5E-8BD4-2FA802B5C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33590-2A54-4F09-B22D-E462CC50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845172-5B7A-4C7F-B423-CC5A7DC07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6A8DC6-F817-43A4-B3F5-9B32B93C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1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0A8CA-D091-48A4-8970-49B6C84E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5E6E52-C301-41F2-85AF-8667046B9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7465C-5199-4A3C-83E5-03C5077F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64756E-7817-4007-8C48-586423F0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62E070-FA67-4FC1-90F1-88E8A6FC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93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DFAA29-AA0B-454F-8EB4-D28EE64BD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9AE056-D5EB-4384-82F4-02CE32EAF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869E41-78F3-46C6-AE90-2FE6D620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CB8C6A-36BF-4D86-9D75-80C80398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20CBEA-0936-4F72-A8E7-E3B36D4B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88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60285-17FB-4CA6-A374-39317302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93CF35-1C72-4105-AA73-F58C7F23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5EF7C8-C7CE-4EA8-9C59-0F8AB7F1B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65E455-7D70-4269-B96F-4E4EDDDA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CE36C8-691B-4DA9-86B9-3E66B4DE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34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3BC0A-B123-4F07-B339-D142331A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02DD3A-B45B-4A30-AFB7-F5DDDA1EA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BB7FC1-FDBD-4861-BED3-E4AB9B5B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24FD0C-761E-4383-ACE4-C0A2CB7A9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031C94-02E5-4EED-A200-EEC456D2B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75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D2D9F-CB00-4282-90B1-D9290910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9C8D51-6E6B-4BCD-B425-209C29EA7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A25AA9-04C6-4CB4-A937-1F5E91224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8B4E80-167A-40CD-87B6-6FBE07746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A19C1A-4EBF-4A2C-A3E1-8BE64A592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1013E2-FE33-49D0-9462-B2365898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64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DBA4D-A4CD-46A6-92DC-92D02DA0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67B6A6-4EA5-48C9-AAA2-B3A6A8379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9A57C9-ABF3-4EED-9D7C-3AEB0FE1B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B8FB0D-54B1-4DD1-9109-7CB8C5792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B7F597-A01F-443C-AEEC-604B193FB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5AA2F1-98CA-4BDD-9D36-3D407D8F8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73B2E8C-185B-4E51-A630-E2BAFFA5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42AF7A-E143-454A-8F64-D9DDA9B2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03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CD97F-4995-4A5F-810C-A467056C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D57D47-7DF5-4089-8244-76BC84C5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AC5919-043C-4734-8F92-F476A364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524F5A-AEFD-4468-B82A-532BDA03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98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7121CD-FE36-4C0D-BA79-C2DB56BC4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52FD5D-C078-409B-AA76-9D33B1DC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7E71AC-71EA-4F35-AECE-25391A32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23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3B0DE7-3EFA-4EAC-9FC1-6EEA86B9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AE7025-6347-4D62-8F86-E44F3C70E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FBF7AD-796E-41BF-8166-7CC08D4EA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25522B-F533-4DCB-8472-73267739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C132D6-11A0-4637-ADAE-7D29C556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DF1038-64D4-4CBB-AE8A-56CAF4D7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09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F0225-FF9D-4861-A31E-5ED8857C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7C0DEE2-8CAE-41DB-AC79-714F97FB6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B24F8E-EEDE-4E7F-81B9-066819839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2D805C-13D3-46F8-A9DE-97327567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0D94E8-0E71-45DF-BEBB-338192C0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555463-F1D7-456C-8918-653A4228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67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E667E3-164E-42D7-B937-B1D29094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B5DF31-A0A6-43DD-B1A2-B2B1EA9ED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0B459D-0EFF-4BFF-8AC8-37098E529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2877-D363-475F-85D6-B2752C08B23E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F0028A-1281-41CD-9B37-313377B7E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51D1C7-60EB-4719-A27F-4B570AFE5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C7A8-F141-4164-BFD8-D5BF6E854A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38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a0SshdvaR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7A7A161-2321-4592-A50A-1B938D121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1313" y="138684"/>
            <a:ext cx="5615940" cy="658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8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54432461-3958-454F-BAFC-DC9FF6C55600}"/>
              </a:ext>
            </a:extLst>
          </p:cNvPr>
          <p:cNvSpPr/>
          <p:nvPr/>
        </p:nvSpPr>
        <p:spPr>
          <a:xfrm>
            <a:off x="6090574" y="801866"/>
            <a:ext cx="5306084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</a:rPr>
              <a:t>Enlace de video: </a:t>
            </a:r>
            <a:r>
              <a:rPr lang="en-US" sz="2400" u="sng">
                <a:solidFill>
                  <a:srgbClr val="000000"/>
                </a:solidFill>
                <a:hlinkClick r:id="rId3"/>
              </a:rPr>
              <a:t>https://youtu.be/Wa0SshdvaR0</a:t>
            </a: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80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JAQUELIN RAMIREZ OREJON</dc:creator>
  <cp:lastModifiedBy>DANIELA JAQUELIN RAMIREZ OREJON</cp:lastModifiedBy>
  <cp:revision>1</cp:revision>
  <dcterms:created xsi:type="dcterms:W3CDTF">2021-04-26T04:19:29Z</dcterms:created>
  <dcterms:modified xsi:type="dcterms:W3CDTF">2021-04-26T04:23:50Z</dcterms:modified>
</cp:coreProperties>
</file>