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7" r:id="rId2"/>
    <p:sldId id="260" r:id="rId3"/>
    <p:sldId id="256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C5A8D-CCA6-42ED-A82F-C36884116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EFD355-281B-4FD0-9F30-E308196B4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ED2DAB-B520-4055-B86A-3B96748DE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0AE603-040B-4ED5-B1C6-AA00D553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49DD7-99C8-49E1-ABE1-1E497D05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3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439F0-5540-4A2B-84E5-DDAA59A4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B67854-DBF9-44D7-AC10-2493F518E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A4553A-9778-44AC-9D24-2FBBF93D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EA8F49-E366-4EC2-B286-275D4F26A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1FE9BA-B1FA-47CA-A9C5-21A75079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2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17AE1A-8406-4E2D-867C-A349605B8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730678-1038-4D11-B221-74EFF6AFB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9C75AB-8DC8-4C91-9FA0-73F48C659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309D0-BD18-4E9A-A038-376822ED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C25EE5-6F14-4D77-82CA-69AFD87B2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2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9AC482-C649-45CA-BD15-1D85BCC9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D5E42D-8544-4F37-BFBB-5A63C82A7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04DBDA-357A-47C7-8294-8CA9EC6E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359096-B348-45B7-BDEA-EE2A1144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791F6-012D-4F85-946F-0D6F316B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2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0F331-F055-4D5F-8303-5500098F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A73436-83FD-4C68-8E6C-7E7FBDE07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6286EB-C595-486E-A6CC-C52645F7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921791-E11A-4DAB-AC88-F6FCB42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207CAB-2E4D-4A19-8CF4-2D379280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9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BC55D-B881-413E-864B-752209F64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0F0607-3EE6-4E81-831F-1C77F1F04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6D8B39-064E-4E1B-A5B0-5D29A6927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68F6D0-BDB6-46C9-8ED2-1BD0D0D0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74EC96-D0BD-4199-9D58-460DB0F8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3BEC1D-524A-4CD1-8648-53133F5A8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4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3E0DD-F40B-404D-9AB9-2AC67F729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A16758-5A64-4882-AFBF-725D924F8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C3733B-91A0-4018-80A9-7A6DF07DA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B73A9CF-AFC4-4DB8-AAD0-BF234CE30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29DD397-9B24-415E-AEB9-737B6BBCE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5ED0BE-1474-4E0A-9308-3AEA0AD2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B93DC7-9377-4F3C-BCDE-0A455D624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4A21B5-F126-4663-959B-26511117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64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A7E42-FF8B-4B57-99B5-C228DC5F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E7542B-96D9-43DD-8C3B-4C632C3B3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61F5B1-D71D-4D3B-9C8A-EA6ABAD4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BE8037-5000-4B4C-8595-C3165920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5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9626CA-1AA2-405C-8257-36DBE48F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80DB61-AD54-4719-9C4F-0F5065D6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26C70C-588D-4029-97FE-86B7273D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4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93C54-3CCC-4474-BAC0-D3427EDE7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E2844C-D40D-4E7C-89B1-9EC55E1D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954BB2-3A5F-4000-9B4D-2C6591930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4547C2-0DBD-46B5-AA71-E81733D96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88B8EB-D759-455D-8DDB-F61393F83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F2E206-64F2-4801-99AE-C6021348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3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84112-1018-47C8-BD9B-33DC2D418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CCE2A6-AD07-4096-9D33-D5E8E89A1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7154CD-6BCB-44FD-8652-8E0207719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E6A00D-9484-4BCD-A70A-23F91826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C3E3B3-A02F-4686-A9BE-219916895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D20CE0-6278-4531-8D28-C8038807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5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F1C5D7A-21B0-425B-9603-06A554A92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367C08-C3EE-4FE8-867D-6439FF5FF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5C935F-9622-420C-B5F8-6A9344356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7AA7F-BE72-4467-897E-7A302F46504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D51475-0827-49F5-B130-34CBD2815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1CC0AB-3BD7-445F-8A77-729D0A36D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8BBA63A-1997-4D5D-9751-66E214642C20}"/>
              </a:ext>
            </a:extLst>
          </p:cNvPr>
          <p:cNvSpPr txBox="1"/>
          <p:nvPr/>
        </p:nvSpPr>
        <p:spPr>
          <a:xfrm>
            <a:off x="136358" y="643622"/>
            <a:ext cx="1191928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badi Extra Light" panose="020B0204020104020204" pitchFamily="34" charset="0"/>
              </a:rPr>
              <a:t>Escuela Normal De Educación Preescolar Dele Estado De Coahuila </a:t>
            </a:r>
          </a:p>
          <a:p>
            <a:pPr algn="ctr"/>
            <a:endParaRPr lang="es-MX" sz="2400" b="1" dirty="0">
              <a:latin typeface="Abadi Extra Light" panose="020B0204020104020204" pitchFamily="34" charset="0"/>
            </a:endParaRPr>
          </a:p>
          <a:p>
            <a:pPr algn="ctr"/>
            <a:r>
              <a:rPr lang="es-MX" sz="2400" b="1" dirty="0">
                <a:latin typeface="Abadi Extra Light" panose="020B0204020104020204" pitchFamily="34" charset="0"/>
              </a:rPr>
              <a:t>Licenciatura En Educación Preescolar </a:t>
            </a:r>
          </a:p>
          <a:p>
            <a:pPr algn="ctr"/>
            <a:endParaRPr lang="es-MX" sz="2400" b="1" dirty="0">
              <a:latin typeface="Abadi Extra Light" panose="020B0204020104020204" pitchFamily="34" charset="0"/>
            </a:endParaRP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 curso</a:t>
            </a: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English A1.2</a:t>
            </a:r>
          </a:p>
          <a:p>
            <a:pPr algn="ctr"/>
            <a:endParaRPr lang="es-MX" sz="2000" b="1" dirty="0">
              <a:latin typeface="Abadi Extra Light" panose="020B0204020104020204" pitchFamily="34" charset="0"/>
            </a:endParaRP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Sección C </a:t>
            </a: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Primer año, segundo semestre</a:t>
            </a: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 </a:t>
            </a:r>
          </a:p>
          <a:p>
            <a:pPr algn="ctr"/>
            <a:r>
              <a:rPr lang="es-MX" sz="2000" b="1" u="sng" dirty="0">
                <a:latin typeface="Abadi Extra Light" panose="020B0204020104020204" pitchFamily="34" charset="0"/>
              </a:rPr>
              <a:t>Kathia Anahí Castañuela Salas </a:t>
            </a: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Student  </a:t>
            </a:r>
          </a:p>
          <a:p>
            <a:pPr algn="ctr"/>
            <a:endParaRPr lang="es-MX" sz="2000" b="1" dirty="0">
              <a:latin typeface="Abadi Extra Light" panose="020B0204020104020204" pitchFamily="34" charset="0"/>
            </a:endParaRPr>
          </a:p>
          <a:p>
            <a:pPr algn="ctr"/>
            <a:r>
              <a:rPr lang="es-MX" sz="2000" b="1" u="sng" dirty="0">
                <a:latin typeface="Abadi Extra Light" panose="020B0204020104020204" pitchFamily="34" charset="0"/>
              </a:rPr>
              <a:t>Mayela Alejandra Del Carmen Gaona García</a:t>
            </a:r>
            <a:r>
              <a:rPr lang="es-MX" sz="2000" b="1" dirty="0">
                <a:latin typeface="Abadi Extra Light" panose="020B0204020104020204" pitchFamily="34" charset="0"/>
              </a:rPr>
              <a:t> </a:t>
            </a: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Teacher </a:t>
            </a:r>
          </a:p>
          <a:p>
            <a:pPr algn="ctr"/>
            <a:endParaRPr lang="es-MX" sz="2000" b="1" dirty="0">
              <a:latin typeface="Abadi Extra Light" panose="020B0204020104020204" pitchFamily="34" charset="0"/>
            </a:endParaRPr>
          </a:p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Saltillo Coahuila                                                                     26 de abril del 2021         </a:t>
            </a:r>
          </a:p>
        </p:txBody>
      </p:sp>
      <p:pic>
        <p:nvPicPr>
          <p:cNvPr id="6" name="Imagen 5" descr="Imagen que contiene señal&#10;&#10;Descripción generada automáticamente">
            <a:extLst>
              <a:ext uri="{FF2B5EF4-FFF2-40B4-BE49-F238E27FC236}">
                <a16:creationId xmlns:a16="http://schemas.microsoft.com/office/drawing/2014/main" id="{3557D388-1B6C-4F2E-BCF3-6D6AC5125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287046"/>
            <a:ext cx="1892968" cy="141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1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okeh">
            <a:extLst>
              <a:ext uri="{FF2B5EF4-FFF2-40B4-BE49-F238E27FC236}">
                <a16:creationId xmlns:a16="http://schemas.microsoft.com/office/drawing/2014/main" id="{AB912EC9-5D08-49AB-B162-BA97DB893E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9" b="16143"/>
          <a:stretch/>
        </p:blipFill>
        <p:spPr>
          <a:xfrm>
            <a:off x="20" y="0"/>
            <a:ext cx="12191980" cy="6856388"/>
          </a:xfrm>
          <a:prstGeom prst="rect">
            <a:avLst/>
          </a:prstGeom>
        </p:spPr>
      </p:pic>
      <p:pic>
        <p:nvPicPr>
          <p:cNvPr id="9" name="Marcador de contenido 5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89CD6AEF-932E-488F-A53F-6E21DE2434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86" y="584459"/>
            <a:ext cx="11166827" cy="568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26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okeh">
            <a:extLst>
              <a:ext uri="{FF2B5EF4-FFF2-40B4-BE49-F238E27FC236}">
                <a16:creationId xmlns:a16="http://schemas.microsoft.com/office/drawing/2014/main" id="{9A71ABD0-3E2C-46D2-A1A4-FC46030DB3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9" b="16143"/>
          <a:stretch/>
        </p:blipFill>
        <p:spPr>
          <a:xfrm>
            <a:off x="20" y="1612"/>
            <a:ext cx="12191980" cy="6856388"/>
          </a:xfrm>
          <a:prstGeom prst="rect">
            <a:avLst/>
          </a:prstGeom>
        </p:spPr>
      </p:pic>
      <p:pic>
        <p:nvPicPr>
          <p:cNvPr id="10" name="Imagen 9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862BD7B4-F6BE-4AD0-B01B-F7804B780A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05" y="545430"/>
            <a:ext cx="10950017" cy="588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C768E-BFEB-48D8-B204-0567907E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11111C-EFA4-4DF9-BAF3-3875321A3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1" descr="Bokeh">
            <a:extLst>
              <a:ext uri="{FF2B5EF4-FFF2-40B4-BE49-F238E27FC236}">
                <a16:creationId xmlns:a16="http://schemas.microsoft.com/office/drawing/2014/main" id="{F033F08B-E34E-4EEE-B34B-7E48409742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9" b="16143"/>
          <a:stretch/>
        </p:blipFill>
        <p:spPr>
          <a:xfrm>
            <a:off x="0" y="1612"/>
            <a:ext cx="12191980" cy="6856388"/>
          </a:xfrm>
          <a:prstGeom prst="rect">
            <a:avLst/>
          </a:prstGeom>
        </p:spPr>
      </p:pic>
      <p:pic>
        <p:nvPicPr>
          <p:cNvPr id="5" name="Imagen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E56DF4F1-6E10-4604-BF1F-E45572AC0F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57" y="523081"/>
            <a:ext cx="10800266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5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okeh">
            <a:extLst>
              <a:ext uri="{FF2B5EF4-FFF2-40B4-BE49-F238E27FC236}">
                <a16:creationId xmlns:a16="http://schemas.microsoft.com/office/drawing/2014/main" id="{B30DE38A-F839-46DA-A59D-A7261E4372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9" b="16143"/>
          <a:stretch/>
        </p:blipFill>
        <p:spPr>
          <a:xfrm>
            <a:off x="0" y="1612"/>
            <a:ext cx="12191980" cy="6856388"/>
          </a:xfrm>
          <a:prstGeom prst="rect">
            <a:avLst/>
          </a:prstGeom>
        </p:spPr>
      </p:pic>
      <p:pic>
        <p:nvPicPr>
          <p:cNvPr id="10" name="Marcador de contenido 6" descr="Interfaz de usuario gráfica, Aplicación, Sitio web&#10;&#10;Descripción generada automáticamente">
            <a:extLst>
              <a:ext uri="{FF2B5EF4-FFF2-40B4-BE49-F238E27FC236}">
                <a16:creationId xmlns:a16="http://schemas.microsoft.com/office/drawing/2014/main" id="{C9097B41-40D7-4239-8B36-45B0E1D2C6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34" y="590382"/>
            <a:ext cx="10836440" cy="579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2518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44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Abadi Extra Light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SALAS FLORES</dc:creator>
  <cp:lastModifiedBy>ANA MARIA SALAS FLORES</cp:lastModifiedBy>
  <cp:revision>3</cp:revision>
  <dcterms:created xsi:type="dcterms:W3CDTF">2021-04-26T19:39:52Z</dcterms:created>
  <dcterms:modified xsi:type="dcterms:W3CDTF">2021-04-26T20:08:30Z</dcterms:modified>
</cp:coreProperties>
</file>