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5D39DE-39E1-4FFA-A6EB-2DC033DB0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7191E6-A9DB-48ED-9C55-87F5CCCA7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DBF88D-D2EF-4F2B-94A6-549677483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46CD-C2F9-4AA5-AFC9-63B569E77F2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29AD46-B8D0-4756-AAED-5FDCED4E5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4DDCF6-BE07-420B-86D0-A4205CA1B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18CCE-3953-47BB-84B0-A3A1F0FAA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4517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F718B3-20C5-40E3-A0F6-EC261B374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96CB12-B8D8-448F-AA44-F10DD12B9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51193C-F125-489E-8348-4EC65D67A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46CD-C2F9-4AA5-AFC9-63B569E77F2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90C017-7CA9-479C-9F21-B562434D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DA9EBC-535B-4AAB-9CFD-F57E04B15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18CCE-3953-47BB-84B0-A3A1F0FAA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066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F844C2D-AD13-4BCE-A124-910B10B03F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2355792-2BE0-4C88-8AB0-065E7101D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DC0AA0-66C9-425F-B49C-C89E7A485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46CD-C2F9-4AA5-AFC9-63B569E77F2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DC8487-3ED9-41DD-816C-D933C3FE3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1049A7-FDB3-447D-B471-982395E48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18CCE-3953-47BB-84B0-A3A1F0FAA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06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8F2213-F29C-4DD2-8D0E-066344A43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F95F4F-51FA-4EA2-8E99-A135E30F6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BE3972-C372-4C25-8F8B-718564527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46CD-C2F9-4AA5-AFC9-63B569E77F2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66A8E3-1F73-4FAF-8E98-548724C91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70FC11-2F73-4AA8-A748-2E6FA5639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18CCE-3953-47BB-84B0-A3A1F0FAA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753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9D5951-9E6B-4DC3-A5A1-16984C331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F189D1-6F7B-4832-9D67-716B77FB9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1B0885-7629-4480-942E-B2FF89D41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46CD-C2F9-4AA5-AFC9-63B569E77F2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00042D-E4DD-4333-867B-DB13C2A28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C551C9-7930-4B44-A0C1-578D894D0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18CCE-3953-47BB-84B0-A3A1F0FAA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10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7FD587-DD92-4DFF-9715-642DD8992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2455EC-F2A1-49B3-86A1-93C2A14F19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F0D394-9C9B-4210-B047-A8BF873645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9E26BD-4C9F-4BF2-85DA-D3E8A9E4C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46CD-C2F9-4AA5-AFC9-63B569E77F2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0C7B53-4F93-4D43-8F7A-BC5FDE0AA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B5DC926-221C-4A51-9897-4B7780F6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18CCE-3953-47BB-84B0-A3A1F0FAA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799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BA509E-1455-4A85-874E-82AF45F05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CC1B17-2D6E-46BB-86BE-814EC2C9F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4D3D969-6669-4298-BAE8-FA445F2F5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2D6389A-FE41-45F9-95CE-3CCAAE612A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01A6CA9-E2FD-46A2-BA4E-79A88DE15F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BB555BA-5A08-462C-B809-4A16B5B2B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46CD-C2F9-4AA5-AFC9-63B569E77F2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0BAC130-4012-4948-8FC1-1EACCF8EB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9028D2D-C37B-402A-819C-826460FAB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18CCE-3953-47BB-84B0-A3A1F0FAA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71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E0C5E8-FD87-473D-8752-71CBC861D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D7F8CD5-EEFD-4673-9E2C-953272878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46CD-C2F9-4AA5-AFC9-63B569E77F2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ADB5399-DCFB-49BC-A747-C94896649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2BE3964-B524-4D3D-A895-4F4FF7609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18CCE-3953-47BB-84B0-A3A1F0FAA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9522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5F6F634-1223-4F7F-A814-41D8154DA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46CD-C2F9-4AA5-AFC9-63B569E77F2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9E65F6-AC6D-4821-9FE2-4D489C9C6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FAFE60E-C685-4F5E-ACDA-75E3D031B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18CCE-3953-47BB-84B0-A3A1F0FAA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61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AF0FA0-BEB8-4BE8-B114-CBE7A50CA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BD1A16-78D2-4754-9D62-98B9B1C6B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1338177-CD50-4D40-9062-43E0DDAE4F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54B32C-D840-4951-B68F-3A30DC279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46CD-C2F9-4AA5-AFC9-63B569E77F2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C84EB5-2277-4F9C-84F4-196688383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3753A7-513B-47B0-B15F-2D3227EDC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18CCE-3953-47BB-84B0-A3A1F0FAA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906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303065-E961-4177-BA3A-86E321B5E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2F2FEB4-B9F5-45AC-AE11-8A97E1FDB3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0F80D66-2B1D-4EE7-BEB1-AEDC760F1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86F637-B5DC-497C-9F98-FDDC0D9A7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46CD-C2F9-4AA5-AFC9-63B569E77F2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319D41-58DC-4754-89F3-A5D5AA058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3E02BC-4AB2-4CA9-B301-60C5E5B0B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18CCE-3953-47BB-84B0-A3A1F0FAA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43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E5AF337-1361-4600-82F1-334170F5E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886259-C45D-48A9-9E2B-CA9DFAB2F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4FDD4B-B9F3-4258-BA14-530514C4C2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B46CD-C2F9-4AA5-AFC9-63B569E77F2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E879DD-4A71-49F1-B138-FEAAAB076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08A70F-007E-4BF7-AFA9-60FD2686E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18CCE-3953-47BB-84B0-A3A1F0FAA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5213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BD55682-BD1D-41B3-9A18-35C4DEBFFF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549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DA8A77B-68F7-4C1D-B554-6AE00A453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6451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ximena avalos flores</dc:creator>
  <cp:lastModifiedBy>maria ximena avalos flores</cp:lastModifiedBy>
  <cp:revision>1</cp:revision>
  <dcterms:created xsi:type="dcterms:W3CDTF">2021-04-26T00:22:41Z</dcterms:created>
  <dcterms:modified xsi:type="dcterms:W3CDTF">2021-04-26T00:24:13Z</dcterms:modified>
</cp:coreProperties>
</file>