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856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39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55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1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07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47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202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9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62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54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262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EAADB-D47E-48F3-B38E-78B6DE508195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F9D61-42D0-4894-99EC-38AE956243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17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flipH="1">
            <a:off x="1259632" y="1124744"/>
            <a:ext cx="66247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latin typeface="Berlin Sans FB" pitchFamily="34" charset="0"/>
              </a:rPr>
              <a:t>Reporte plataforma</a:t>
            </a:r>
          </a:p>
          <a:p>
            <a:pPr algn="ctr"/>
            <a:r>
              <a:rPr lang="es-MX" sz="5400" dirty="0" smtClean="0">
                <a:latin typeface="Berlin Sans FB" pitchFamily="34" charset="0"/>
              </a:rPr>
              <a:t>Rocío Lucio Belmares</a:t>
            </a:r>
          </a:p>
          <a:p>
            <a:pPr algn="ctr"/>
            <a:r>
              <a:rPr lang="es-MX" sz="5400" dirty="0" smtClean="0">
                <a:latin typeface="Berlin Sans FB" pitchFamily="34" charset="0"/>
              </a:rPr>
              <a:t>#8</a:t>
            </a:r>
          </a:p>
          <a:p>
            <a:pPr algn="ctr"/>
            <a:r>
              <a:rPr lang="es-MX" sz="5400" dirty="0">
                <a:latin typeface="Berlin Sans FB" pitchFamily="34" charset="0"/>
              </a:rPr>
              <a:t> </a:t>
            </a:r>
            <a:r>
              <a:rPr lang="es-MX" sz="5400" dirty="0" smtClean="0">
                <a:latin typeface="Berlin Sans FB" pitchFamily="34" charset="0"/>
              </a:rPr>
              <a:t>1 semestre ¨B¨</a:t>
            </a:r>
          </a:p>
          <a:p>
            <a:pPr algn="ctr"/>
            <a:r>
              <a:rPr lang="es-MX" sz="5400" dirty="0" smtClean="0">
                <a:latin typeface="Berlin Sans FB" pitchFamily="34" charset="0"/>
              </a:rPr>
              <a:t>Ingles A1.2</a:t>
            </a:r>
            <a:endParaRPr lang="es-MX" sz="54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8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Página de inicio de contenido | Cambridge LMS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06" t="15242" r="26667" b="2295"/>
          <a:stretch/>
        </p:blipFill>
        <p:spPr>
          <a:xfrm>
            <a:off x="1043608" y="116632"/>
            <a:ext cx="6984776" cy="649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3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50000"/>
          <a:stretch/>
        </p:blipFill>
        <p:spPr bwMode="auto">
          <a:xfrm>
            <a:off x="611560" y="620688"/>
            <a:ext cx="784692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415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76" b="15479"/>
          <a:stretch/>
        </p:blipFill>
        <p:spPr bwMode="auto">
          <a:xfrm>
            <a:off x="1180760" y="404664"/>
            <a:ext cx="6858000" cy="6082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09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65" b="14201"/>
          <a:stretch/>
        </p:blipFill>
        <p:spPr bwMode="auto">
          <a:xfrm>
            <a:off x="2483768" y="620688"/>
            <a:ext cx="431129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4828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2021-04-26T05:49:00Z</dcterms:created>
  <dcterms:modified xsi:type="dcterms:W3CDTF">2021-04-26T16:06:33Z</dcterms:modified>
</cp:coreProperties>
</file>