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37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54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88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378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3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69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46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457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38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825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821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074C1-AC21-4FB9-8F05-E78621780FA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92BF3-29F7-4722-B01D-30756715AC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12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3C52512-C3CF-4882-A9D7-F64B0E254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33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Torres</dc:creator>
  <cp:lastModifiedBy>Valeria Torres</cp:lastModifiedBy>
  <cp:revision>1</cp:revision>
  <dcterms:created xsi:type="dcterms:W3CDTF">2021-04-26T20:47:53Z</dcterms:created>
  <dcterms:modified xsi:type="dcterms:W3CDTF">2021-04-26T20:48:41Z</dcterms:modified>
</cp:coreProperties>
</file>