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trujillo329@gmail.com" userId="04b9ae5f7eb05838" providerId="LiveId" clId="{7D923A80-E703-40D9-89E6-6ED694E6DCD8}"/>
    <pc:docChg chg="modSld">
      <pc:chgData name="danielatrujillo329@gmail.com" userId="04b9ae5f7eb05838" providerId="LiveId" clId="{7D923A80-E703-40D9-89E6-6ED694E6DCD8}" dt="2021-04-25T04:21:37.899" v="6" actId="20577"/>
      <pc:docMkLst>
        <pc:docMk/>
      </pc:docMkLst>
      <pc:sldChg chg="modSp mod">
        <pc:chgData name="danielatrujillo329@gmail.com" userId="04b9ae5f7eb05838" providerId="LiveId" clId="{7D923A80-E703-40D9-89E6-6ED694E6DCD8}" dt="2021-04-25T04:21:28.470" v="5" actId="20577"/>
        <pc:sldMkLst>
          <pc:docMk/>
          <pc:sldMk cId="1540362785" sldId="256"/>
        </pc:sldMkLst>
        <pc:spChg chg="mod">
          <ac:chgData name="danielatrujillo329@gmail.com" userId="04b9ae5f7eb05838" providerId="LiveId" clId="{7D923A80-E703-40D9-89E6-6ED694E6DCD8}" dt="2021-04-25T04:21:28.470" v="5" actId="20577"/>
          <ac:spMkLst>
            <pc:docMk/>
            <pc:sldMk cId="1540362785" sldId="256"/>
            <ac:spMk id="4" creationId="{B5F73CAC-A548-4840-ADE7-98B8D837F877}"/>
          </ac:spMkLst>
        </pc:spChg>
      </pc:sldChg>
      <pc:sldChg chg="modSp mod">
        <pc:chgData name="danielatrujillo329@gmail.com" userId="04b9ae5f7eb05838" providerId="LiveId" clId="{7D923A80-E703-40D9-89E6-6ED694E6DCD8}" dt="2021-04-25T04:21:37.899" v="6" actId="20577"/>
        <pc:sldMkLst>
          <pc:docMk/>
          <pc:sldMk cId="984684479" sldId="257"/>
        </pc:sldMkLst>
        <pc:spChg chg="mod">
          <ac:chgData name="danielatrujillo329@gmail.com" userId="04b9ae5f7eb05838" providerId="LiveId" clId="{7D923A80-E703-40D9-89E6-6ED694E6DCD8}" dt="2021-04-25T04:21:37.899" v="6" actId="20577"/>
          <ac:spMkLst>
            <pc:docMk/>
            <pc:sldMk cId="984684479" sldId="257"/>
            <ac:spMk id="3" creationId="{1196AD2E-CCA2-4F52-8938-9C7F161B16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C87376-D36C-41A0-90F6-35BB22169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571707-7B36-4D83-A79D-2EE5BB65E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FA5557-CD4E-40F5-AA56-4B41660F3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CA27BE-1D61-446F-9C3D-64643A1B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B14032-1F52-4391-9D13-0C5F572D5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1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73425-D08E-438B-9233-C19063B49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D49010-97D1-401F-B796-3A58F0DEC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D46286-D841-4B93-B387-37463DCD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0E6833-EEC4-4016-8FAD-A9369EB8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0BF3F6-708B-44AA-B5D1-6EBA245A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5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692626D-E581-42FF-B193-C90968A1C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A61F6D-7E92-478D-B6EF-32E503EC2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B20D72-0ADA-4D70-94AB-A328D5658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E188E-BC41-4526-ACCB-8D2A21286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14A735-6BE1-42D9-A5E5-065419D72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8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312B8E-5FCD-430C-BBD2-AFFF7D177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E97A7E-0EC1-4175-A1B0-DA87CF55B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CBD08D-4065-41CC-B1AF-07F56763E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976330-214F-4A0E-A22E-E6772ADDE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AA2C6E-25BE-44EC-8F31-13A817C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704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307B2-580F-44B7-8298-BCE23BCD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19EC4B-A27C-4A34-9E40-90D86D507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366EAE-DF74-4AA9-93D8-BF8F9E354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3D979E-6094-4D34-A898-B6778B57D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459289-BB03-4B35-9D2E-D15D3E26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55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427D3-AD63-4493-B3EC-2C3DD555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3CBBBE-1B85-451A-9015-3FC712F82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DC6F0F-15A7-4B18-BF92-308674372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9C9C31-973B-4F55-B43A-B110FD0A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396613-2466-4674-8725-C4F01F920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0DE7F0-EE8A-435C-BD01-E24AB8334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637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F155D-AF59-4106-A6A2-C09BBF03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4DEB4B-C741-4CB2-8B1D-F3DF6CEC7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42AA9C-9CB9-4079-B92D-485F0F571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41BCB9-B240-4BD0-9131-2686191163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F74E0C2-E707-4088-B9E5-E3EF7F17F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6A4E32-6989-4829-982D-EC6BFD490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FBEDED6-0E8F-4E8C-9923-6FB9798EA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2584505-4827-4681-9E01-BF3DF580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640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0E206-C26C-4CF2-964E-3E77C05A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40B5BD2-2E6C-4316-9B81-F0F23123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0EBA6B0-430D-4C3F-8E5E-86D367F73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005E32-6083-4472-AAE1-27B582BC0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87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4764018-8E36-431A-9BDF-DD7A43AA2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53A93F3-6174-46C7-968D-669E8D96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024421-C8D2-4C01-9AE3-DB4467A40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66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577FA-BD8F-4D71-B72A-211360A9B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835D5A-295A-4B71-8209-1C86137B2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58CF8B-FCB7-4E93-90A5-60FCB0CC7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07BEAE-7DB3-4ABC-B19C-5D4898980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3289FE-930F-444B-A241-579E60B0A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D5AF2E-3314-4366-9FF8-E02E46F66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35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69B1D0-0DB2-4CF5-8529-514F19C9D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F2F406-88A3-4609-AA48-52FA53CE9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FCF4E7-399C-4FF4-9681-060CDB0C7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C502D4-3D62-4AEA-8DA9-BD26FBC7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29F0A8-8015-4E65-8242-0E45CBB0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0D2736-47F5-4E0E-A85D-9ECAB896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243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21DD60D-E88B-4FFF-9E7B-97D5DA575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20A67A-90DE-4D86-90F8-0174497FD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E3E926-9F1B-45A4-A6BA-341637CC9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4BF54-C7B8-4FF3-8130-043D6F85CA83}" type="datetimeFigureOut">
              <a:rPr lang="es-MX" smtClean="0"/>
              <a:t>24/04/2021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3C016E-35DA-4DDF-A199-FAEE19866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BFA45D-BB59-41A4-94BF-13984C657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FE11C-A5E3-4F13-BC26-2B024E3C29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5F73CAC-A548-4840-ADE7-98B8D837F877}"/>
              </a:ext>
            </a:extLst>
          </p:cNvPr>
          <p:cNvSpPr txBox="1"/>
          <p:nvPr/>
        </p:nvSpPr>
        <p:spPr>
          <a:xfrm>
            <a:off x="1675132" y="746054"/>
            <a:ext cx="9658593" cy="5586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 Licenciatura en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Segundo Semestre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>
              <a:lnSpc>
                <a:spcPct val="150000"/>
              </a:lnSpc>
            </a:pP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Geneva"/>
              </a:rPr>
              <a:t>CAMBRIDGE PLATFORM UNIT # 7 PRACTICE EVIDENCE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Inglés A1.2</a:t>
            </a:r>
          </a:p>
          <a:p>
            <a:pPr algn="ctr">
              <a:lnSpc>
                <a:spcPct val="150000"/>
              </a:lnSpc>
            </a:pPr>
            <a:r>
              <a:rPr lang="es-MX" alt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6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students practice </a:t>
            </a:r>
            <a:r>
              <a:rPr lang="es-MX" sz="16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alt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Alumna: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Daniela Lizeth Trujillo Morales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1° A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Maestra: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Mayela Alejandra del Carmen Gaona García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Saltillo, Coahuila. A 26 de abril de 2021.</a:t>
            </a:r>
            <a:endParaRPr lang="es-MX" alt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CB8EBA48-5224-4D5A-BEA9-6BFD55AE5A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89" r="16175"/>
          <a:stretch/>
        </p:blipFill>
        <p:spPr>
          <a:xfrm>
            <a:off x="2950230" y="847406"/>
            <a:ext cx="754235" cy="89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6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196AD2E-CCA2-4F52-8938-9C7F161B16A1}"/>
              </a:ext>
            </a:extLst>
          </p:cNvPr>
          <p:cNvSpPr txBox="1"/>
          <p:nvPr/>
        </p:nvSpPr>
        <p:spPr>
          <a:xfrm>
            <a:off x="2371725" y="260312"/>
            <a:ext cx="7811366" cy="1068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INGLES A1.2  1° AÑO </a:t>
            </a:r>
            <a:r>
              <a:rPr lang="en-US" sz="1400" b="1" dirty="0">
                <a:solidFill>
                  <a:srgbClr val="000000"/>
                </a:solidFill>
                <a:effectLst/>
                <a:latin typeface="Geneva"/>
              </a:rPr>
              <a:t>PRACTICE EVIDENCE </a:t>
            </a:r>
          </a:p>
          <a:p>
            <a:pPr algn="ctr"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FE65AE-6E24-4C47-AB43-F998DE7347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7" t="32576" r="28494" b="4401"/>
          <a:stretch/>
        </p:blipFill>
        <p:spPr>
          <a:xfrm>
            <a:off x="5782673" y="1610592"/>
            <a:ext cx="6130638" cy="4738254"/>
          </a:xfrm>
          <a:prstGeom prst="rect">
            <a:avLst/>
          </a:prstGeom>
        </p:spPr>
      </p:pic>
      <p:pic>
        <p:nvPicPr>
          <p:cNvPr id="7" name="Imagen 6" descr="Interfaz de usuario gráfica, Aplicación, Tabla, Word&#10;&#10;Descripción generada automáticamente">
            <a:extLst>
              <a:ext uri="{FF2B5EF4-FFF2-40B4-BE49-F238E27FC236}">
                <a16:creationId xmlns:a16="http://schemas.microsoft.com/office/drawing/2014/main" id="{B52959D6-9012-4B6E-B6DB-73F779B3FB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15" t="15304" r="38892" b="23181"/>
          <a:stretch/>
        </p:blipFill>
        <p:spPr>
          <a:xfrm>
            <a:off x="389791" y="1610592"/>
            <a:ext cx="5392882" cy="473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84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87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Geneva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danielatrujillo329@gmail.com</dc:creator>
  <cp:lastModifiedBy>danielatrujillo329@gmail.com</cp:lastModifiedBy>
  <cp:revision>2</cp:revision>
  <dcterms:created xsi:type="dcterms:W3CDTF">2021-04-25T04:07:15Z</dcterms:created>
  <dcterms:modified xsi:type="dcterms:W3CDTF">2021-04-25T04:22:06Z</dcterms:modified>
</cp:coreProperties>
</file>