
<file path=[Content_Types].xml><?xml version="1.0" encoding="utf-8"?>
<Types xmlns="http://schemas.openxmlformats.org/package/2006/content-types">
  <Default Extension="fntdata" ContentType="application/x-fontdata"/>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 /><Relationship Id="rId2" Type="http://schemas.openxmlformats.org/package/2006/relationships/metadata/core-properties" Target="docProps/core.xml" /><Relationship Id="rId1" Type="http://schemas.openxmlformats.org/officeDocument/2006/relationships/officeDocument" Target="ppt/presentation.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4"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9" r:id="rId14"/>
    <p:sldId id="270" r:id="rId15"/>
  </p:sldIdLst>
  <p:sldSz cx="9144000" cy="5143500" type="screen16x9"/>
  <p:notesSz cx="6858000" cy="9144000"/>
  <p:embeddedFontLst>
    <p:embeddedFont>
      <p:font typeface="Bungee Shade" pitchFamily="2" charset="0"/>
      <p:regular r:id="rId17"/>
    </p:embeddedFont>
    <p:embeddedFont>
      <p:font typeface="Montserrat" pitchFamily="2" charset="0"/>
      <p:regular r:id="rId18"/>
      <p:bold r:id="rId19"/>
      <p:italic r:id="rId20"/>
      <p:boldItalic r:id="rId21"/>
    </p:embeddedFont>
    <p:embeddedFont>
      <p:font typeface="Montserrat Black" pitchFamily="2" charset="0"/>
      <p:bold r:id="rId22"/>
      <p:boldItalic r:id="rId23"/>
    </p:embeddedFont>
    <p:embeddedFont>
      <p:font typeface="Roboto Black" panose="02000000000000000000" pitchFamily="2" charset="0"/>
      <p:bold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pos="449">
          <p15:clr>
            <a:srgbClr val="9AA0A6"/>
          </p15:clr>
        </p15:guide>
        <p15:guide id="2" orient="horz" pos="340">
          <p15:clr>
            <a:srgbClr val="9AA0A6"/>
          </p15:clr>
        </p15:guide>
        <p15:guide id="3" orient="horz" pos="2903">
          <p15:clr>
            <a:srgbClr val="9AA0A6"/>
          </p15:clr>
        </p15:guide>
        <p15:guide id="4" pos="5306">
          <p15:clr>
            <a:srgbClr val="9AA0A6"/>
          </p15:clr>
        </p15:guide>
        <p15:guide id="5" pos="2880">
          <p15:clr>
            <a:srgbClr val="9AA0A6"/>
          </p15:clr>
        </p15:guide>
        <p15:guide id="6" orient="horz" pos="1620">
          <p15:clr>
            <a:srgbClr val="9AA0A6"/>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52E40F4-AEC4-4611-8875-D2FC787C25FE}">
  <a:tblStyle styleId="{D52E40F4-AEC4-4611-8875-D2FC787C25FE}"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80" d="100"/>
          <a:sy n="80" d="100"/>
        </p:scale>
        <p:origin x="-1068" y="-264"/>
      </p:cViewPr>
      <p:guideLst>
        <p:guide pos="449"/>
        <p:guide orient="horz" pos="340"/>
        <p:guide orient="horz" pos="2903"/>
        <p:guide pos="5306"/>
        <p:guide pos="2880"/>
        <p:guide orient="horz" pos="16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font" Target="fonts/font2.fntdata" /><Relationship Id="rId26" Type="http://schemas.openxmlformats.org/officeDocument/2006/relationships/presProps" Target="presProps.xml" /><Relationship Id="rId3" Type="http://schemas.openxmlformats.org/officeDocument/2006/relationships/slide" Target="slides/slide2.xml" /><Relationship Id="rId21" Type="http://schemas.openxmlformats.org/officeDocument/2006/relationships/font" Target="fonts/font5.fntdata"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font" Target="fonts/font1.fntdata" /><Relationship Id="rId25" Type="http://schemas.openxmlformats.org/officeDocument/2006/relationships/font" Target="fonts/font9.fntdata" /><Relationship Id="rId2" Type="http://schemas.openxmlformats.org/officeDocument/2006/relationships/slide" Target="slides/slide1.xml" /><Relationship Id="rId16" Type="http://schemas.openxmlformats.org/officeDocument/2006/relationships/notesMaster" Target="notesMasters/notesMaster1.xml" /><Relationship Id="rId20" Type="http://schemas.openxmlformats.org/officeDocument/2006/relationships/font" Target="fonts/font4.fntdata" /><Relationship Id="rId29" Type="http://schemas.openxmlformats.org/officeDocument/2006/relationships/tableStyles" Target="tableStyles.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font" Target="fonts/font8.fntdata"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font" Target="fonts/font7.fntdata" /><Relationship Id="rId28" Type="http://schemas.openxmlformats.org/officeDocument/2006/relationships/theme" Target="theme/theme1.xml" /><Relationship Id="rId10" Type="http://schemas.openxmlformats.org/officeDocument/2006/relationships/slide" Target="slides/slide9.xml" /><Relationship Id="rId19" Type="http://schemas.openxmlformats.org/officeDocument/2006/relationships/font" Target="fonts/font3.fntdata"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font" Target="fonts/font6.fntdata" /><Relationship Id="rId27" Type="http://schemas.openxmlformats.org/officeDocument/2006/relationships/viewProps" Target="viewProps.xml"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7"/>
        <p:cNvGrpSpPr/>
        <p:nvPr/>
      </p:nvGrpSpPr>
      <p:grpSpPr>
        <a:xfrm>
          <a:off x="0" y="0"/>
          <a:ext cx="0" cy="0"/>
          <a:chOff x="0" y="0"/>
          <a:chExt cx="0" cy="0"/>
        </a:xfrm>
      </p:grpSpPr>
      <p:sp>
        <p:nvSpPr>
          <p:cNvPr id="548" name="Google Shape;548;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49" name="Google Shape;549;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7"/>
        <p:cNvGrpSpPr/>
        <p:nvPr/>
      </p:nvGrpSpPr>
      <p:grpSpPr>
        <a:xfrm>
          <a:off x="0" y="0"/>
          <a:ext cx="0" cy="0"/>
          <a:chOff x="0" y="0"/>
          <a:chExt cx="0" cy="0"/>
        </a:xfrm>
      </p:grpSpPr>
      <p:sp>
        <p:nvSpPr>
          <p:cNvPr id="658" name="Google Shape;658;gc4460dde9c_0_152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9" name="Google Shape;659;gc4460dde9c_0_15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9"/>
        <p:cNvGrpSpPr/>
        <p:nvPr/>
      </p:nvGrpSpPr>
      <p:grpSpPr>
        <a:xfrm>
          <a:off x="0" y="0"/>
          <a:ext cx="0" cy="0"/>
          <a:chOff x="0" y="0"/>
          <a:chExt cx="0" cy="0"/>
        </a:xfrm>
      </p:grpSpPr>
      <p:sp>
        <p:nvSpPr>
          <p:cNvPr id="670" name="Google Shape;670;gc4460dde9c_0_15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1" name="Google Shape;671;gc4460dde9c_0_15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4"/>
        <p:cNvGrpSpPr/>
        <p:nvPr/>
      </p:nvGrpSpPr>
      <p:grpSpPr>
        <a:xfrm>
          <a:off x="0" y="0"/>
          <a:ext cx="0" cy="0"/>
          <a:chOff x="0" y="0"/>
          <a:chExt cx="0" cy="0"/>
        </a:xfrm>
      </p:grpSpPr>
      <p:sp>
        <p:nvSpPr>
          <p:cNvPr id="675" name="Google Shape;675;gc4460dde9c_0_15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76" name="Google Shape;676;gc4460dde9c_0_15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3"/>
        <p:cNvGrpSpPr/>
        <p:nvPr/>
      </p:nvGrpSpPr>
      <p:grpSpPr>
        <a:xfrm>
          <a:off x="0" y="0"/>
          <a:ext cx="0" cy="0"/>
          <a:chOff x="0" y="0"/>
          <a:chExt cx="0" cy="0"/>
        </a:xfrm>
      </p:grpSpPr>
      <p:sp>
        <p:nvSpPr>
          <p:cNvPr id="694" name="Google Shape;694;gc4460dde9c_0_16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95" name="Google Shape;695;gc4460dde9c_0_166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0"/>
        <p:cNvGrpSpPr/>
        <p:nvPr/>
      </p:nvGrpSpPr>
      <p:grpSpPr>
        <a:xfrm>
          <a:off x="0" y="0"/>
          <a:ext cx="0" cy="0"/>
          <a:chOff x="0" y="0"/>
          <a:chExt cx="0" cy="0"/>
        </a:xfrm>
      </p:grpSpPr>
      <p:sp>
        <p:nvSpPr>
          <p:cNvPr id="711" name="Google Shape;711;gc4460dde9c_0_16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2" name="Google Shape;712;gc4460dde9c_0_16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3"/>
        <p:cNvGrpSpPr/>
        <p:nvPr/>
      </p:nvGrpSpPr>
      <p:grpSpPr>
        <a:xfrm>
          <a:off x="0" y="0"/>
          <a:ext cx="0" cy="0"/>
          <a:chOff x="0" y="0"/>
          <a:chExt cx="0" cy="0"/>
        </a:xfrm>
      </p:grpSpPr>
      <p:sp>
        <p:nvSpPr>
          <p:cNvPr id="554" name="Google Shape;554;g99f2f57a7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55" name="Google Shape;555;g99f2f57a7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9"/>
        <p:cNvGrpSpPr/>
        <p:nvPr/>
      </p:nvGrpSpPr>
      <p:grpSpPr>
        <a:xfrm>
          <a:off x="0" y="0"/>
          <a:ext cx="0" cy="0"/>
          <a:chOff x="0" y="0"/>
          <a:chExt cx="0" cy="0"/>
        </a:xfrm>
      </p:grpSpPr>
      <p:sp>
        <p:nvSpPr>
          <p:cNvPr id="560" name="Google Shape;560;gc5f743458c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61" name="Google Shape;561;gc5f743458c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0"/>
        <p:cNvGrpSpPr/>
        <p:nvPr/>
      </p:nvGrpSpPr>
      <p:grpSpPr>
        <a:xfrm>
          <a:off x="0" y="0"/>
          <a:ext cx="0" cy="0"/>
          <a:chOff x="0" y="0"/>
          <a:chExt cx="0" cy="0"/>
        </a:xfrm>
      </p:grpSpPr>
      <p:sp>
        <p:nvSpPr>
          <p:cNvPr id="581" name="Google Shape;581;g99f2f57a71_0_18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2" name="Google Shape;582;g99f2f57a71_0_18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6"/>
        <p:cNvGrpSpPr/>
        <p:nvPr/>
      </p:nvGrpSpPr>
      <p:grpSpPr>
        <a:xfrm>
          <a:off x="0" y="0"/>
          <a:ext cx="0" cy="0"/>
          <a:chOff x="0" y="0"/>
          <a:chExt cx="0" cy="0"/>
        </a:xfrm>
      </p:grpSpPr>
      <p:sp>
        <p:nvSpPr>
          <p:cNvPr id="587" name="Google Shape;587;g99f2f57a71_0_11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8" name="Google Shape;588;g99f2f57a71_0_1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2"/>
        <p:cNvGrpSpPr/>
        <p:nvPr/>
      </p:nvGrpSpPr>
      <p:grpSpPr>
        <a:xfrm>
          <a:off x="0" y="0"/>
          <a:ext cx="0" cy="0"/>
          <a:chOff x="0" y="0"/>
          <a:chExt cx="0" cy="0"/>
        </a:xfrm>
      </p:grpSpPr>
      <p:sp>
        <p:nvSpPr>
          <p:cNvPr id="593" name="Google Shape;593;g99f2f57a71_0_2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4" name="Google Shape;594;g99f2f57a71_0_2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0"/>
        <p:cNvGrpSpPr/>
        <p:nvPr/>
      </p:nvGrpSpPr>
      <p:grpSpPr>
        <a:xfrm>
          <a:off x="0" y="0"/>
          <a:ext cx="0" cy="0"/>
          <a:chOff x="0" y="0"/>
          <a:chExt cx="0" cy="0"/>
        </a:xfrm>
      </p:grpSpPr>
      <p:sp>
        <p:nvSpPr>
          <p:cNvPr id="601" name="Google Shape;601;gc3aa90dc4e_0_222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2" name="Google Shape;602;gc3aa90dc4e_0_222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7"/>
        <p:cNvGrpSpPr/>
        <p:nvPr/>
      </p:nvGrpSpPr>
      <p:grpSpPr>
        <a:xfrm>
          <a:off x="0" y="0"/>
          <a:ext cx="0" cy="0"/>
          <a:chOff x="0" y="0"/>
          <a:chExt cx="0" cy="0"/>
        </a:xfrm>
      </p:grpSpPr>
      <p:sp>
        <p:nvSpPr>
          <p:cNvPr id="608" name="Google Shape;608;gc4460dde9c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09" name="Google Shape;609;gc4460dde9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2"/>
        <p:cNvGrpSpPr/>
        <p:nvPr/>
      </p:nvGrpSpPr>
      <p:grpSpPr>
        <a:xfrm>
          <a:off x="0" y="0"/>
          <a:ext cx="0" cy="0"/>
          <a:chOff x="0" y="0"/>
          <a:chExt cx="0" cy="0"/>
        </a:xfrm>
      </p:grpSpPr>
      <p:sp>
        <p:nvSpPr>
          <p:cNvPr id="623" name="Google Shape;623;gc4460dde9c_0_15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24" name="Google Shape;624;gc4460dde9c_0_15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p:nvPr/>
        </p:nvSpPr>
        <p:spPr>
          <a:xfrm rot="8649684" flipH="1">
            <a:off x="57324" y="751714"/>
            <a:ext cx="692844" cy="692792"/>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0" name="Google Shape;10;p2"/>
          <p:cNvSpPr/>
          <p:nvPr/>
        </p:nvSpPr>
        <p:spPr>
          <a:xfrm>
            <a:off x="5781125" y="2525900"/>
            <a:ext cx="3591444" cy="2845716"/>
          </a:xfrm>
          <a:custGeom>
            <a:avLst/>
            <a:gdLst/>
            <a:ahLst/>
            <a:cxnLst/>
            <a:rect l="l" t="t" r="r" b="b"/>
            <a:pathLst>
              <a:path w="80341" h="63659" extrusionOk="0">
                <a:moveTo>
                  <a:pt x="80341" y="5472"/>
                </a:moveTo>
                <a:cubicBezTo>
                  <a:pt x="80341" y="5472"/>
                  <a:pt x="61134" y="1"/>
                  <a:pt x="56487" y="18682"/>
                </a:cubicBezTo>
                <a:cubicBezTo>
                  <a:pt x="51830" y="37353"/>
                  <a:pt x="46894" y="54467"/>
                  <a:pt x="25390" y="45647"/>
                </a:cubicBezTo>
                <a:cubicBezTo>
                  <a:pt x="3875" y="36837"/>
                  <a:pt x="1" y="55694"/>
                  <a:pt x="1" y="55694"/>
                </a:cubicBezTo>
                <a:lnTo>
                  <a:pt x="1" y="63658"/>
                </a:lnTo>
                <a:lnTo>
                  <a:pt x="80320" y="63658"/>
                </a:lnTo>
                <a:lnTo>
                  <a:pt x="80320" y="5472"/>
                </a:lnTo>
                <a:close/>
              </a:path>
            </a:pathLst>
          </a:custGeom>
          <a:gradFill>
            <a:gsLst>
              <a:gs pos="0">
                <a:srgbClr val="FDF9CF"/>
              </a:gs>
              <a:gs pos="100000">
                <a:srgbClr val="FFE37E"/>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 name="Google Shape;11;p2"/>
          <p:cNvSpPr/>
          <p:nvPr/>
        </p:nvSpPr>
        <p:spPr>
          <a:xfrm>
            <a:off x="5579225" y="4385500"/>
            <a:ext cx="632702" cy="632702"/>
          </a:xfrm>
          <a:custGeom>
            <a:avLst/>
            <a:gdLst/>
            <a:ahLst/>
            <a:cxnLst/>
            <a:rect l="l" t="t" r="r" b="b"/>
            <a:pathLst>
              <a:path w="17724" h="17724" extrusionOk="0">
                <a:moveTo>
                  <a:pt x="17723" y="8862"/>
                </a:moveTo>
                <a:cubicBezTo>
                  <a:pt x="17723" y="13756"/>
                  <a:pt x="13756" y="17723"/>
                  <a:pt x="8862" y="17723"/>
                </a:cubicBezTo>
                <a:cubicBezTo>
                  <a:pt x="3967" y="17723"/>
                  <a:pt x="0" y="13756"/>
                  <a:pt x="0" y="8862"/>
                </a:cubicBezTo>
                <a:cubicBezTo>
                  <a:pt x="0" y="3968"/>
                  <a:pt x="3967" y="1"/>
                  <a:pt x="8862" y="1"/>
                </a:cubicBezTo>
                <a:cubicBezTo>
                  <a:pt x="13756" y="1"/>
                  <a:pt x="17723" y="3968"/>
                  <a:pt x="17723" y="8862"/>
                </a:cubicBezTo>
                <a:close/>
              </a:path>
            </a:pathLst>
          </a:custGeom>
          <a:gradFill>
            <a:gsLst>
              <a:gs pos="0">
                <a:srgbClr val="FFE9E6"/>
              </a:gs>
              <a:gs pos="100000">
                <a:srgbClr val="FFCFA6"/>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 name="Google Shape;12;p2"/>
          <p:cNvSpPr/>
          <p:nvPr/>
        </p:nvSpPr>
        <p:spPr>
          <a:xfrm>
            <a:off x="7577108" y="3132890"/>
            <a:ext cx="1795476" cy="2010584"/>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 name="Google Shape;13;p2"/>
          <p:cNvSpPr/>
          <p:nvPr/>
        </p:nvSpPr>
        <p:spPr>
          <a:xfrm>
            <a:off x="8466070" y="3270039"/>
            <a:ext cx="252927" cy="235135"/>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4" name="Google Shape;14;p2"/>
          <p:cNvSpPr/>
          <p:nvPr/>
        </p:nvSpPr>
        <p:spPr>
          <a:xfrm rot="2995139" flipH="1">
            <a:off x="6448434" y="-784507"/>
            <a:ext cx="3631798" cy="2063791"/>
          </a:xfrm>
          <a:custGeom>
            <a:avLst/>
            <a:gdLst/>
            <a:ahLst/>
            <a:cxnLst/>
            <a:rect l="l" t="t" r="r" b="b"/>
            <a:pathLst>
              <a:path w="80330" h="45648" extrusionOk="0">
                <a:moveTo>
                  <a:pt x="16827" y="1"/>
                </a:moveTo>
                <a:cubicBezTo>
                  <a:pt x="16827" y="1"/>
                  <a:pt x="15332" y="17352"/>
                  <a:pt x="28140" y="17352"/>
                </a:cubicBezTo>
                <a:cubicBezTo>
                  <a:pt x="40938" y="17352"/>
                  <a:pt x="49490" y="13076"/>
                  <a:pt x="54158" y="23380"/>
                </a:cubicBezTo>
                <a:cubicBezTo>
                  <a:pt x="58815" y="33684"/>
                  <a:pt x="80330" y="36497"/>
                  <a:pt x="80330" y="36497"/>
                </a:cubicBezTo>
                <a:lnTo>
                  <a:pt x="80330" y="43226"/>
                </a:lnTo>
                <a:cubicBezTo>
                  <a:pt x="80330" y="43226"/>
                  <a:pt x="68923" y="45647"/>
                  <a:pt x="52076" y="34869"/>
                </a:cubicBezTo>
                <a:cubicBezTo>
                  <a:pt x="35229" y="24091"/>
                  <a:pt x="26667" y="37940"/>
                  <a:pt x="16775" y="36456"/>
                </a:cubicBezTo>
                <a:cubicBezTo>
                  <a:pt x="6883" y="34972"/>
                  <a:pt x="0" y="26337"/>
                  <a:pt x="0" y="26337"/>
                </a:cubicBezTo>
                <a:lnTo>
                  <a:pt x="0" y="1"/>
                </a:lnTo>
                <a:close/>
              </a:path>
            </a:pathLst>
          </a:custGeom>
          <a:gradFill>
            <a:gsLst>
              <a:gs pos="0">
                <a:srgbClr val="FFE9E6"/>
              </a:gs>
              <a:gs pos="100000">
                <a:srgbClr val="FFCFA6"/>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5" name="Google Shape;15;p2"/>
          <p:cNvSpPr/>
          <p:nvPr/>
        </p:nvSpPr>
        <p:spPr>
          <a:xfrm flipH="1">
            <a:off x="6952519" y="-3503"/>
            <a:ext cx="1096257" cy="1096257"/>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 name="Google Shape;16;p2"/>
          <p:cNvSpPr/>
          <p:nvPr/>
        </p:nvSpPr>
        <p:spPr>
          <a:xfrm>
            <a:off x="8199988" y="1142375"/>
            <a:ext cx="632700" cy="632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 name="Google Shape;17;p2"/>
          <p:cNvSpPr/>
          <p:nvPr/>
        </p:nvSpPr>
        <p:spPr>
          <a:xfrm>
            <a:off x="7492263" y="3919350"/>
            <a:ext cx="632700" cy="632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 name="Google Shape;18;p2"/>
          <p:cNvSpPr/>
          <p:nvPr/>
        </p:nvSpPr>
        <p:spPr>
          <a:xfrm rot="-1901666">
            <a:off x="-347824" y="376591"/>
            <a:ext cx="2592738" cy="1306020"/>
          </a:xfrm>
          <a:custGeom>
            <a:avLst/>
            <a:gdLst/>
            <a:ahLst/>
            <a:cxnLst/>
            <a:rect l="l" t="t" r="r" b="b"/>
            <a:pathLst>
              <a:path w="80330" h="40464" extrusionOk="0">
                <a:moveTo>
                  <a:pt x="80330" y="0"/>
                </a:moveTo>
                <a:cubicBezTo>
                  <a:pt x="80330" y="0"/>
                  <a:pt x="68635" y="4823"/>
                  <a:pt x="53911" y="2669"/>
                </a:cubicBezTo>
                <a:cubicBezTo>
                  <a:pt x="35631" y="0"/>
                  <a:pt x="37259" y="26244"/>
                  <a:pt x="0" y="11561"/>
                </a:cubicBezTo>
                <a:lnTo>
                  <a:pt x="0" y="28460"/>
                </a:lnTo>
                <a:cubicBezTo>
                  <a:pt x="0" y="28460"/>
                  <a:pt x="21793" y="40464"/>
                  <a:pt x="30521" y="26894"/>
                </a:cubicBezTo>
                <a:cubicBezTo>
                  <a:pt x="39238" y="13334"/>
                  <a:pt x="50356" y="6224"/>
                  <a:pt x="60804" y="10665"/>
                </a:cubicBezTo>
                <a:cubicBezTo>
                  <a:pt x="71242" y="15116"/>
                  <a:pt x="80330" y="7996"/>
                  <a:pt x="80330" y="7996"/>
                </a:cubicBezTo>
                <a:close/>
              </a:path>
            </a:pathLst>
          </a:custGeom>
          <a:gradFill>
            <a:gsLst>
              <a:gs pos="0">
                <a:srgbClr val="ABE4E0"/>
              </a:gs>
              <a:gs pos="100000">
                <a:srgbClr val="46A9A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 name="Google Shape;19;p2"/>
          <p:cNvSpPr/>
          <p:nvPr/>
        </p:nvSpPr>
        <p:spPr>
          <a:xfrm rot="-1438524">
            <a:off x="451792" y="936662"/>
            <a:ext cx="203850" cy="189510"/>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 name="Google Shape;20;p2"/>
          <p:cNvSpPr/>
          <p:nvPr/>
        </p:nvSpPr>
        <p:spPr>
          <a:xfrm rot="-1438609">
            <a:off x="786744" y="-551164"/>
            <a:ext cx="1466291" cy="1743535"/>
          </a:xfrm>
          <a:custGeom>
            <a:avLst/>
            <a:gdLst/>
            <a:ahLst/>
            <a:cxnLst/>
            <a:rect l="l" t="t" r="r" b="b"/>
            <a:pathLst>
              <a:path w="49810" h="59228" extrusionOk="0">
                <a:moveTo>
                  <a:pt x="49810" y="59228"/>
                </a:moveTo>
                <a:lnTo>
                  <a:pt x="1" y="35189"/>
                </a:lnTo>
                <a:lnTo>
                  <a:pt x="49810" y="1"/>
                </a:lnTo>
                <a:close/>
              </a:path>
            </a:pathLst>
          </a:custGeom>
          <a:gradFill>
            <a:gsLst>
              <a:gs pos="0">
                <a:srgbClr val="FFE9E6"/>
              </a:gs>
              <a:gs pos="100000">
                <a:srgbClr val="FFCFA6"/>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 name="Google Shape;21;p2"/>
          <p:cNvSpPr/>
          <p:nvPr/>
        </p:nvSpPr>
        <p:spPr>
          <a:xfrm rot="1635868">
            <a:off x="-520264" y="3762244"/>
            <a:ext cx="2883798" cy="1516831"/>
          </a:xfrm>
          <a:custGeom>
            <a:avLst/>
            <a:gdLst/>
            <a:ahLst/>
            <a:cxnLst/>
            <a:rect l="l" t="t" r="r" b="b"/>
            <a:pathLst>
              <a:path w="80320" h="42247" extrusionOk="0">
                <a:moveTo>
                  <a:pt x="0" y="0"/>
                </a:moveTo>
                <a:cubicBezTo>
                  <a:pt x="0" y="0"/>
                  <a:pt x="4091" y="18681"/>
                  <a:pt x="20557" y="14673"/>
                </a:cubicBezTo>
                <a:cubicBezTo>
                  <a:pt x="37012" y="10665"/>
                  <a:pt x="41690" y="1783"/>
                  <a:pt x="50459" y="4884"/>
                </a:cubicBezTo>
                <a:cubicBezTo>
                  <a:pt x="59228" y="7986"/>
                  <a:pt x="58939" y="28233"/>
                  <a:pt x="80320" y="20237"/>
                </a:cubicBezTo>
                <a:lnTo>
                  <a:pt x="80320" y="26234"/>
                </a:lnTo>
                <a:cubicBezTo>
                  <a:pt x="80320" y="26234"/>
                  <a:pt x="69460" y="32241"/>
                  <a:pt x="59011" y="26234"/>
                </a:cubicBezTo>
                <a:cubicBezTo>
                  <a:pt x="48563" y="20237"/>
                  <a:pt x="43133" y="15559"/>
                  <a:pt x="30511" y="28903"/>
                </a:cubicBezTo>
                <a:cubicBezTo>
                  <a:pt x="17888" y="42246"/>
                  <a:pt x="6780" y="40907"/>
                  <a:pt x="0" y="33344"/>
                </a:cubicBez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 name="Google Shape;22;p2"/>
          <p:cNvSpPr/>
          <p:nvPr/>
        </p:nvSpPr>
        <p:spPr>
          <a:xfrm rot="1635868">
            <a:off x="-281222" y="3520424"/>
            <a:ext cx="1006314" cy="1006673"/>
          </a:xfrm>
          <a:custGeom>
            <a:avLst/>
            <a:gdLst/>
            <a:ahLst/>
            <a:cxnLst/>
            <a:rect l="l" t="t" r="r" b="b"/>
            <a:pathLst>
              <a:path w="28028" h="28038" extrusionOk="0">
                <a:moveTo>
                  <a:pt x="28028" y="14024"/>
                </a:moveTo>
                <a:cubicBezTo>
                  <a:pt x="28028" y="21762"/>
                  <a:pt x="21752" y="28037"/>
                  <a:pt x="14014" y="28037"/>
                </a:cubicBezTo>
                <a:cubicBezTo>
                  <a:pt x="6276" y="28037"/>
                  <a:pt x="1" y="21762"/>
                  <a:pt x="1" y="14024"/>
                </a:cubicBezTo>
                <a:cubicBezTo>
                  <a:pt x="1" y="6275"/>
                  <a:pt x="6276" y="0"/>
                  <a:pt x="14014" y="0"/>
                </a:cubicBezTo>
                <a:cubicBezTo>
                  <a:pt x="21752" y="0"/>
                  <a:pt x="28028" y="6275"/>
                  <a:pt x="28028" y="14024"/>
                </a:cubicBezTo>
                <a:close/>
              </a:path>
            </a:pathLst>
          </a:custGeom>
          <a:gradFill>
            <a:gsLst>
              <a:gs pos="0">
                <a:srgbClr val="FDF9CF"/>
              </a:gs>
              <a:gs pos="100000">
                <a:srgbClr val="FFE37E"/>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 name="Google Shape;23;p2"/>
          <p:cNvSpPr/>
          <p:nvPr/>
        </p:nvSpPr>
        <p:spPr>
          <a:xfrm rot="-1439388">
            <a:off x="765697" y="583710"/>
            <a:ext cx="319499" cy="319499"/>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4" name="Google Shape;24;p2"/>
          <p:cNvSpPr/>
          <p:nvPr/>
        </p:nvSpPr>
        <p:spPr>
          <a:xfrm>
            <a:off x="586774" y="3923821"/>
            <a:ext cx="252900" cy="2529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5" name="Google Shape;25;p2"/>
          <p:cNvSpPr txBox="1">
            <a:spLocks noGrp="1"/>
          </p:cNvSpPr>
          <p:nvPr>
            <p:ph type="ctrTitle"/>
          </p:nvPr>
        </p:nvSpPr>
        <p:spPr>
          <a:xfrm>
            <a:off x="503700" y="1389600"/>
            <a:ext cx="8136600" cy="1888500"/>
          </a:xfrm>
          <a:prstGeom prst="rect">
            <a:avLst/>
          </a:prstGeom>
          <a:effectLst>
            <a:outerShdw dist="38100" dir="1560000" algn="bl" rotWithShape="0">
              <a:schemeClr val="dk2"/>
            </a:outerShdw>
          </a:effectLst>
        </p:spPr>
        <p:txBody>
          <a:bodyPr spcFirstLastPara="1" wrap="square" lIns="91425" tIns="91425" rIns="91425" bIns="91425" anchor="ctr" anchorCtr="0">
            <a:noAutofit/>
          </a:bodyPr>
          <a:lstStyle>
            <a:lvl1pPr lvl="0" algn="ctr">
              <a:lnSpc>
                <a:spcPct val="80000"/>
              </a:lnSpc>
              <a:spcBef>
                <a:spcPts val="0"/>
              </a:spcBef>
              <a:spcAft>
                <a:spcPts val="0"/>
              </a:spcAft>
              <a:buSzPts val="5200"/>
              <a:buNone/>
              <a:defRPr sz="6800">
                <a:latin typeface="Bungee Shade"/>
                <a:ea typeface="Bungee Shade"/>
                <a:cs typeface="Bungee Shade"/>
                <a:sym typeface="Bungee Shade"/>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26" name="Google Shape;26;p2"/>
          <p:cNvSpPr txBox="1">
            <a:spLocks noGrp="1"/>
          </p:cNvSpPr>
          <p:nvPr>
            <p:ph type="subTitle" idx="1"/>
          </p:nvPr>
        </p:nvSpPr>
        <p:spPr>
          <a:xfrm>
            <a:off x="2307600" y="3278100"/>
            <a:ext cx="4528800" cy="475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1400"/>
              <a:buNone/>
              <a:defRPr sz="1600"/>
            </a:lvl1pPr>
            <a:lvl2pPr lvl="1" algn="ctr">
              <a:lnSpc>
                <a:spcPct val="100000"/>
              </a:lnSpc>
              <a:spcBef>
                <a:spcPts val="0"/>
              </a:spcBef>
              <a:spcAft>
                <a:spcPts val="0"/>
              </a:spcAft>
              <a:buSzPts val="1800"/>
              <a:buNone/>
              <a:defRPr sz="1800"/>
            </a:lvl2pPr>
            <a:lvl3pPr lvl="2" algn="ctr">
              <a:lnSpc>
                <a:spcPct val="100000"/>
              </a:lnSpc>
              <a:spcBef>
                <a:spcPts val="0"/>
              </a:spcBef>
              <a:spcAft>
                <a:spcPts val="0"/>
              </a:spcAft>
              <a:buSzPts val="1800"/>
              <a:buNone/>
              <a:defRPr sz="1800"/>
            </a:lvl3pPr>
            <a:lvl4pPr lvl="3" algn="ctr">
              <a:lnSpc>
                <a:spcPct val="100000"/>
              </a:lnSpc>
              <a:spcBef>
                <a:spcPts val="0"/>
              </a:spcBef>
              <a:spcAft>
                <a:spcPts val="0"/>
              </a:spcAft>
              <a:buSzPts val="1800"/>
              <a:buNone/>
              <a:defRPr sz="1800"/>
            </a:lvl4pPr>
            <a:lvl5pPr lvl="4" algn="ctr">
              <a:lnSpc>
                <a:spcPct val="100000"/>
              </a:lnSpc>
              <a:spcBef>
                <a:spcPts val="0"/>
              </a:spcBef>
              <a:spcAft>
                <a:spcPts val="0"/>
              </a:spcAft>
              <a:buSzPts val="1800"/>
              <a:buNone/>
              <a:defRPr sz="1800"/>
            </a:lvl5pPr>
            <a:lvl6pPr lvl="5" algn="ctr">
              <a:lnSpc>
                <a:spcPct val="100000"/>
              </a:lnSpc>
              <a:spcBef>
                <a:spcPts val="0"/>
              </a:spcBef>
              <a:spcAft>
                <a:spcPts val="0"/>
              </a:spcAft>
              <a:buSzPts val="1800"/>
              <a:buNone/>
              <a:defRPr sz="1800"/>
            </a:lvl6pPr>
            <a:lvl7pPr lvl="6" algn="ctr">
              <a:lnSpc>
                <a:spcPct val="100000"/>
              </a:lnSpc>
              <a:spcBef>
                <a:spcPts val="0"/>
              </a:spcBef>
              <a:spcAft>
                <a:spcPts val="0"/>
              </a:spcAft>
              <a:buSzPts val="1800"/>
              <a:buNone/>
              <a:defRPr sz="1800"/>
            </a:lvl7pPr>
            <a:lvl8pPr lvl="7" algn="ctr">
              <a:lnSpc>
                <a:spcPct val="100000"/>
              </a:lnSpc>
              <a:spcBef>
                <a:spcPts val="0"/>
              </a:spcBef>
              <a:spcAft>
                <a:spcPts val="0"/>
              </a:spcAft>
              <a:buSzPts val="1800"/>
              <a:buNone/>
              <a:defRPr sz="1800"/>
            </a:lvl8pPr>
            <a:lvl9pPr lvl="8" algn="ctr">
              <a:lnSpc>
                <a:spcPct val="100000"/>
              </a:lnSpc>
              <a:spcBef>
                <a:spcPts val="0"/>
              </a:spcBef>
              <a:spcAft>
                <a:spcPts val="0"/>
              </a:spcAft>
              <a:buSzPts val="1800"/>
              <a:buNone/>
              <a:defRPr sz="1800"/>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able of Contents">
  <p:cSld name="BLANK_1_1_1_1_1_1">
    <p:spTree>
      <p:nvGrpSpPr>
        <p:cNvPr id="1" name="Shape 159"/>
        <p:cNvGrpSpPr/>
        <p:nvPr/>
      </p:nvGrpSpPr>
      <p:grpSpPr>
        <a:xfrm>
          <a:off x="0" y="0"/>
          <a:ext cx="0" cy="0"/>
          <a:chOff x="0" y="0"/>
          <a:chExt cx="0" cy="0"/>
        </a:xfrm>
      </p:grpSpPr>
      <p:sp>
        <p:nvSpPr>
          <p:cNvPr id="160" name="Google Shape;160;p13"/>
          <p:cNvSpPr/>
          <p:nvPr/>
        </p:nvSpPr>
        <p:spPr>
          <a:xfrm rot="-2500810" flipH="1">
            <a:off x="7794755" y="3662880"/>
            <a:ext cx="2008335" cy="1141248"/>
          </a:xfrm>
          <a:custGeom>
            <a:avLst/>
            <a:gdLst/>
            <a:ahLst/>
            <a:cxnLst/>
            <a:rect l="l" t="t" r="r" b="b"/>
            <a:pathLst>
              <a:path w="80330" h="45648" extrusionOk="0">
                <a:moveTo>
                  <a:pt x="16827" y="1"/>
                </a:moveTo>
                <a:cubicBezTo>
                  <a:pt x="16827" y="1"/>
                  <a:pt x="15332" y="17352"/>
                  <a:pt x="28140" y="17352"/>
                </a:cubicBezTo>
                <a:cubicBezTo>
                  <a:pt x="40938" y="17352"/>
                  <a:pt x="49490" y="13076"/>
                  <a:pt x="54158" y="23380"/>
                </a:cubicBezTo>
                <a:cubicBezTo>
                  <a:pt x="58815" y="33684"/>
                  <a:pt x="80330" y="36497"/>
                  <a:pt x="80330" y="36497"/>
                </a:cubicBezTo>
                <a:lnTo>
                  <a:pt x="80330" y="43226"/>
                </a:lnTo>
                <a:cubicBezTo>
                  <a:pt x="80330" y="43226"/>
                  <a:pt x="68923" y="45647"/>
                  <a:pt x="52076" y="34869"/>
                </a:cubicBezTo>
                <a:cubicBezTo>
                  <a:pt x="35229" y="24091"/>
                  <a:pt x="26667" y="37940"/>
                  <a:pt x="16775" y="36456"/>
                </a:cubicBezTo>
                <a:cubicBezTo>
                  <a:pt x="6883" y="34972"/>
                  <a:pt x="0" y="26337"/>
                  <a:pt x="0" y="26337"/>
                </a:cubicBezTo>
                <a:lnTo>
                  <a:pt x="0" y="1"/>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1" name="Google Shape;161;p13"/>
          <p:cNvSpPr/>
          <p:nvPr/>
        </p:nvSpPr>
        <p:spPr>
          <a:xfrm flipH="1">
            <a:off x="8654134" y="2952586"/>
            <a:ext cx="640150" cy="640150"/>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2" name="Google Shape;162;p13"/>
          <p:cNvSpPr/>
          <p:nvPr/>
        </p:nvSpPr>
        <p:spPr>
          <a:xfrm>
            <a:off x="0" y="0"/>
            <a:ext cx="1091750" cy="1032225"/>
          </a:xfrm>
          <a:custGeom>
            <a:avLst/>
            <a:gdLst/>
            <a:ahLst/>
            <a:cxnLst/>
            <a:rect l="l" t="t" r="r" b="b"/>
            <a:pathLst>
              <a:path w="43670" h="41289" extrusionOk="0">
                <a:moveTo>
                  <a:pt x="1" y="31685"/>
                </a:moveTo>
                <a:lnTo>
                  <a:pt x="43669" y="41288"/>
                </a:lnTo>
                <a:lnTo>
                  <a:pt x="32881" y="1"/>
                </a:lnTo>
                <a:lnTo>
                  <a:pt x="1" y="1"/>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3" name="Google Shape;163;p13"/>
          <p:cNvSpPr/>
          <p:nvPr/>
        </p:nvSpPr>
        <p:spPr>
          <a:xfrm>
            <a:off x="0" y="4566200"/>
            <a:ext cx="2008275" cy="1022700"/>
          </a:xfrm>
          <a:custGeom>
            <a:avLst/>
            <a:gdLst/>
            <a:ahLst/>
            <a:cxnLst/>
            <a:rect l="l" t="t" r="r" b="b"/>
            <a:pathLst>
              <a:path w="80331" h="40908" extrusionOk="0">
                <a:moveTo>
                  <a:pt x="11" y="464"/>
                </a:moveTo>
                <a:cubicBezTo>
                  <a:pt x="11" y="464"/>
                  <a:pt x="17590" y="13911"/>
                  <a:pt x="35488" y="7420"/>
                </a:cubicBezTo>
                <a:cubicBezTo>
                  <a:pt x="53396" y="928"/>
                  <a:pt x="68790" y="1"/>
                  <a:pt x="80331" y="23648"/>
                </a:cubicBezTo>
                <a:lnTo>
                  <a:pt x="80331" y="32056"/>
                </a:lnTo>
                <a:cubicBezTo>
                  <a:pt x="80331" y="32056"/>
                  <a:pt x="68223" y="9975"/>
                  <a:pt x="56858" y="11593"/>
                </a:cubicBezTo>
                <a:cubicBezTo>
                  <a:pt x="45493" y="13221"/>
                  <a:pt x="26616" y="40907"/>
                  <a:pt x="1" y="18651"/>
                </a:cubicBezTo>
                <a:lnTo>
                  <a:pt x="1" y="464"/>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4" name="Google Shape;164;p13"/>
          <p:cNvSpPr/>
          <p:nvPr/>
        </p:nvSpPr>
        <p:spPr>
          <a:xfrm>
            <a:off x="171825" y="4609750"/>
            <a:ext cx="443100" cy="443075"/>
          </a:xfrm>
          <a:custGeom>
            <a:avLst/>
            <a:gdLst/>
            <a:ahLst/>
            <a:cxnLst/>
            <a:rect l="l" t="t" r="r" b="b"/>
            <a:pathLst>
              <a:path w="17724" h="17723" extrusionOk="0">
                <a:moveTo>
                  <a:pt x="17724" y="8861"/>
                </a:moveTo>
                <a:cubicBezTo>
                  <a:pt x="17724" y="13756"/>
                  <a:pt x="13757" y="17723"/>
                  <a:pt x="8862" y="17723"/>
                </a:cubicBezTo>
                <a:cubicBezTo>
                  <a:pt x="3968" y="17723"/>
                  <a:pt x="1" y="13756"/>
                  <a:pt x="1" y="8861"/>
                </a:cubicBezTo>
                <a:cubicBezTo>
                  <a:pt x="1" y="3967"/>
                  <a:pt x="3968" y="0"/>
                  <a:pt x="8862" y="0"/>
                </a:cubicBezTo>
                <a:cubicBezTo>
                  <a:pt x="13757" y="0"/>
                  <a:pt x="17724" y="3967"/>
                  <a:pt x="17724" y="8861"/>
                </a:cubicBez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5" name="Google Shape;165;p13"/>
          <p:cNvSpPr/>
          <p:nvPr/>
        </p:nvSpPr>
        <p:spPr>
          <a:xfrm>
            <a:off x="1252975" y="4577550"/>
            <a:ext cx="144275" cy="131400"/>
          </a:xfrm>
          <a:custGeom>
            <a:avLst/>
            <a:gdLst/>
            <a:ahLst/>
            <a:cxnLst/>
            <a:rect l="l" t="t" r="r" b="b"/>
            <a:pathLst>
              <a:path w="5771" h="5256" extrusionOk="0">
                <a:moveTo>
                  <a:pt x="2891" y="0"/>
                </a:moveTo>
                <a:cubicBezTo>
                  <a:pt x="2218" y="0"/>
                  <a:pt x="1546" y="258"/>
                  <a:pt x="1031" y="773"/>
                </a:cubicBezTo>
                <a:cubicBezTo>
                  <a:pt x="1" y="1793"/>
                  <a:pt x="1" y="3462"/>
                  <a:pt x="1031" y="4482"/>
                </a:cubicBezTo>
                <a:cubicBezTo>
                  <a:pt x="1546" y="4998"/>
                  <a:pt x="2218" y="5255"/>
                  <a:pt x="2891" y="5255"/>
                </a:cubicBezTo>
                <a:cubicBezTo>
                  <a:pt x="3563" y="5255"/>
                  <a:pt x="4235" y="4998"/>
                  <a:pt x="4751" y="4482"/>
                </a:cubicBezTo>
                <a:cubicBezTo>
                  <a:pt x="5771" y="3462"/>
                  <a:pt x="5771" y="1793"/>
                  <a:pt x="4751" y="773"/>
                </a:cubicBezTo>
                <a:cubicBezTo>
                  <a:pt x="4235" y="258"/>
                  <a:pt x="3563" y="0"/>
                  <a:pt x="2891" y="0"/>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6" name="Google Shape;166;p13"/>
          <p:cNvSpPr/>
          <p:nvPr/>
        </p:nvSpPr>
        <p:spPr>
          <a:xfrm rot="6701126" flipH="1">
            <a:off x="7247228" y="-781556"/>
            <a:ext cx="1518282" cy="2802370"/>
          </a:xfrm>
          <a:custGeom>
            <a:avLst/>
            <a:gdLst/>
            <a:ahLst/>
            <a:cxnLst/>
            <a:rect l="l" t="t" r="r" b="b"/>
            <a:pathLst>
              <a:path w="60733" h="112098" extrusionOk="0">
                <a:moveTo>
                  <a:pt x="60733" y="1"/>
                </a:moveTo>
                <a:lnTo>
                  <a:pt x="7585" y="1"/>
                </a:lnTo>
                <a:cubicBezTo>
                  <a:pt x="1" y="37218"/>
                  <a:pt x="23607" y="46028"/>
                  <a:pt x="36796" y="56652"/>
                </a:cubicBezTo>
                <a:cubicBezTo>
                  <a:pt x="50480" y="67677"/>
                  <a:pt x="51634" y="79805"/>
                  <a:pt x="41433" y="89078"/>
                </a:cubicBezTo>
                <a:cubicBezTo>
                  <a:pt x="31263" y="98331"/>
                  <a:pt x="34468" y="112025"/>
                  <a:pt x="34478" y="112097"/>
                </a:cubicBezTo>
                <a:lnTo>
                  <a:pt x="60733" y="112097"/>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7" name="Google Shape;167;p13"/>
          <p:cNvSpPr/>
          <p:nvPr/>
        </p:nvSpPr>
        <p:spPr>
          <a:xfrm rot="5400000" flipH="1">
            <a:off x="8342563" y="1202613"/>
            <a:ext cx="640175" cy="640175"/>
          </a:xfrm>
          <a:custGeom>
            <a:avLst/>
            <a:gdLst/>
            <a:ahLst/>
            <a:cxnLst/>
            <a:rect l="l" t="t" r="r" b="b"/>
            <a:pathLst>
              <a:path w="25607" h="25607" extrusionOk="0">
                <a:moveTo>
                  <a:pt x="25606" y="12798"/>
                </a:moveTo>
                <a:cubicBezTo>
                  <a:pt x="25606" y="19877"/>
                  <a:pt x="19877" y="25606"/>
                  <a:pt x="12798" y="25606"/>
                </a:cubicBezTo>
                <a:cubicBezTo>
                  <a:pt x="5730" y="25606"/>
                  <a:pt x="1" y="19877"/>
                  <a:pt x="1" y="12798"/>
                </a:cubicBezTo>
                <a:cubicBezTo>
                  <a:pt x="1" y="5730"/>
                  <a:pt x="5730" y="1"/>
                  <a:pt x="12798" y="1"/>
                </a:cubicBezTo>
                <a:cubicBezTo>
                  <a:pt x="19877" y="1"/>
                  <a:pt x="25606" y="5730"/>
                  <a:pt x="25606" y="12798"/>
                </a:cubicBez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8" name="Google Shape;168;p13"/>
          <p:cNvSpPr/>
          <p:nvPr/>
        </p:nvSpPr>
        <p:spPr>
          <a:xfrm rot="-597014" flipH="1">
            <a:off x="8322179" y="-401106"/>
            <a:ext cx="1091796" cy="1032269"/>
          </a:xfrm>
          <a:custGeom>
            <a:avLst/>
            <a:gdLst/>
            <a:ahLst/>
            <a:cxnLst/>
            <a:rect l="l" t="t" r="r" b="b"/>
            <a:pathLst>
              <a:path w="43670" h="41289" extrusionOk="0">
                <a:moveTo>
                  <a:pt x="1" y="31685"/>
                </a:moveTo>
                <a:lnTo>
                  <a:pt x="43669" y="41288"/>
                </a:lnTo>
                <a:lnTo>
                  <a:pt x="32881" y="1"/>
                </a:lnTo>
                <a:lnTo>
                  <a:pt x="1" y="1"/>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69" name="Google Shape;169;p13"/>
          <p:cNvSpPr/>
          <p:nvPr/>
        </p:nvSpPr>
        <p:spPr>
          <a:xfrm>
            <a:off x="614925" y="219413"/>
            <a:ext cx="640175" cy="640175"/>
          </a:xfrm>
          <a:custGeom>
            <a:avLst/>
            <a:gdLst/>
            <a:ahLst/>
            <a:cxnLst/>
            <a:rect l="l" t="t" r="r" b="b"/>
            <a:pathLst>
              <a:path w="25607" h="25607" extrusionOk="0">
                <a:moveTo>
                  <a:pt x="25606" y="12798"/>
                </a:moveTo>
                <a:cubicBezTo>
                  <a:pt x="25606" y="19877"/>
                  <a:pt x="19877" y="25606"/>
                  <a:pt x="12798" y="25606"/>
                </a:cubicBezTo>
                <a:cubicBezTo>
                  <a:pt x="5730" y="25606"/>
                  <a:pt x="1" y="19877"/>
                  <a:pt x="1" y="12798"/>
                </a:cubicBezTo>
                <a:cubicBezTo>
                  <a:pt x="1" y="5730"/>
                  <a:pt x="5730" y="1"/>
                  <a:pt x="12798" y="1"/>
                </a:cubicBezTo>
                <a:cubicBezTo>
                  <a:pt x="19877" y="1"/>
                  <a:pt x="25606" y="5730"/>
                  <a:pt x="25606" y="12798"/>
                </a:cubicBez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0" name="Google Shape;170;p13"/>
          <p:cNvSpPr/>
          <p:nvPr/>
        </p:nvSpPr>
        <p:spPr>
          <a:xfrm>
            <a:off x="171825" y="645525"/>
            <a:ext cx="386700" cy="386700"/>
          </a:xfrm>
          <a:prstGeom prst="ellipse">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1" name="Google Shape;171;p13"/>
          <p:cNvSpPr/>
          <p:nvPr/>
        </p:nvSpPr>
        <p:spPr>
          <a:xfrm>
            <a:off x="8305750" y="539500"/>
            <a:ext cx="290700" cy="290700"/>
          </a:xfrm>
          <a:prstGeom prst="ellipse">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72" name="Google Shape;172;p13"/>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73" name="Google Shape;173;p13"/>
          <p:cNvSpPr txBox="1">
            <a:spLocks noGrp="1"/>
          </p:cNvSpPr>
          <p:nvPr>
            <p:ph type="title" idx="2"/>
          </p:nvPr>
        </p:nvSpPr>
        <p:spPr>
          <a:xfrm>
            <a:off x="2023113" y="1680600"/>
            <a:ext cx="2305500" cy="5079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Font typeface="Montserrat Black"/>
              <a:buNone/>
              <a:defRPr sz="2000">
                <a:latin typeface="Montserrat Black"/>
                <a:ea typeface="Montserrat Black"/>
                <a:cs typeface="Montserrat Black"/>
                <a:sym typeface="Montserrat Black"/>
              </a:defRPr>
            </a:lvl1pPr>
            <a:lvl2pPr lvl="1" algn="ctr" rtl="0">
              <a:spcBef>
                <a:spcPts val="0"/>
              </a:spcBef>
              <a:spcAft>
                <a:spcPts val="0"/>
              </a:spcAft>
              <a:buSzPts val="2400"/>
              <a:buFont typeface="Montserrat Black"/>
              <a:buNone/>
              <a:defRPr sz="2400">
                <a:latin typeface="Montserrat Black"/>
                <a:ea typeface="Montserrat Black"/>
                <a:cs typeface="Montserrat Black"/>
                <a:sym typeface="Montserrat Black"/>
              </a:defRPr>
            </a:lvl2pPr>
            <a:lvl3pPr lvl="2" algn="ctr" rtl="0">
              <a:spcBef>
                <a:spcPts val="0"/>
              </a:spcBef>
              <a:spcAft>
                <a:spcPts val="0"/>
              </a:spcAft>
              <a:buSzPts val="2400"/>
              <a:buFont typeface="Montserrat Black"/>
              <a:buNone/>
              <a:defRPr sz="2400">
                <a:latin typeface="Montserrat Black"/>
                <a:ea typeface="Montserrat Black"/>
                <a:cs typeface="Montserrat Black"/>
                <a:sym typeface="Montserrat Black"/>
              </a:defRPr>
            </a:lvl3pPr>
            <a:lvl4pPr lvl="3" algn="ctr" rtl="0">
              <a:spcBef>
                <a:spcPts val="0"/>
              </a:spcBef>
              <a:spcAft>
                <a:spcPts val="0"/>
              </a:spcAft>
              <a:buSzPts val="2400"/>
              <a:buFont typeface="Montserrat Black"/>
              <a:buNone/>
              <a:defRPr sz="2400">
                <a:latin typeface="Montserrat Black"/>
                <a:ea typeface="Montserrat Black"/>
                <a:cs typeface="Montserrat Black"/>
                <a:sym typeface="Montserrat Black"/>
              </a:defRPr>
            </a:lvl4pPr>
            <a:lvl5pPr lvl="4" algn="ctr" rtl="0">
              <a:spcBef>
                <a:spcPts val="0"/>
              </a:spcBef>
              <a:spcAft>
                <a:spcPts val="0"/>
              </a:spcAft>
              <a:buSzPts val="2400"/>
              <a:buFont typeface="Montserrat Black"/>
              <a:buNone/>
              <a:defRPr sz="2400">
                <a:latin typeface="Montserrat Black"/>
                <a:ea typeface="Montserrat Black"/>
                <a:cs typeface="Montserrat Black"/>
                <a:sym typeface="Montserrat Black"/>
              </a:defRPr>
            </a:lvl5pPr>
            <a:lvl6pPr lvl="5" algn="ctr" rtl="0">
              <a:spcBef>
                <a:spcPts val="0"/>
              </a:spcBef>
              <a:spcAft>
                <a:spcPts val="0"/>
              </a:spcAft>
              <a:buSzPts val="2400"/>
              <a:buFont typeface="Montserrat Black"/>
              <a:buNone/>
              <a:defRPr sz="2400">
                <a:latin typeface="Montserrat Black"/>
                <a:ea typeface="Montserrat Black"/>
                <a:cs typeface="Montserrat Black"/>
                <a:sym typeface="Montserrat Black"/>
              </a:defRPr>
            </a:lvl6pPr>
            <a:lvl7pPr lvl="6" algn="ctr" rtl="0">
              <a:spcBef>
                <a:spcPts val="0"/>
              </a:spcBef>
              <a:spcAft>
                <a:spcPts val="0"/>
              </a:spcAft>
              <a:buSzPts val="2400"/>
              <a:buFont typeface="Montserrat Black"/>
              <a:buNone/>
              <a:defRPr sz="2400">
                <a:latin typeface="Montserrat Black"/>
                <a:ea typeface="Montserrat Black"/>
                <a:cs typeface="Montserrat Black"/>
                <a:sym typeface="Montserrat Black"/>
              </a:defRPr>
            </a:lvl7pPr>
            <a:lvl8pPr lvl="7" algn="ctr" rtl="0">
              <a:spcBef>
                <a:spcPts val="0"/>
              </a:spcBef>
              <a:spcAft>
                <a:spcPts val="0"/>
              </a:spcAft>
              <a:buSzPts val="2400"/>
              <a:buFont typeface="Montserrat Black"/>
              <a:buNone/>
              <a:defRPr sz="2400">
                <a:latin typeface="Montserrat Black"/>
                <a:ea typeface="Montserrat Black"/>
                <a:cs typeface="Montserrat Black"/>
                <a:sym typeface="Montserrat Black"/>
              </a:defRPr>
            </a:lvl8pPr>
            <a:lvl9pPr lvl="8" algn="ctr" rtl="0">
              <a:spcBef>
                <a:spcPts val="0"/>
              </a:spcBef>
              <a:spcAft>
                <a:spcPts val="0"/>
              </a:spcAft>
              <a:buSzPts val="2400"/>
              <a:buFont typeface="Montserrat Black"/>
              <a:buNone/>
              <a:defRPr sz="2400">
                <a:latin typeface="Montserrat Black"/>
                <a:ea typeface="Montserrat Black"/>
                <a:cs typeface="Montserrat Black"/>
                <a:sym typeface="Montserrat Black"/>
              </a:defRPr>
            </a:lvl9pPr>
          </a:lstStyle>
          <a:p>
            <a:endParaRPr/>
          </a:p>
        </p:txBody>
      </p:sp>
      <p:sp>
        <p:nvSpPr>
          <p:cNvPr id="174" name="Google Shape;174;p13"/>
          <p:cNvSpPr txBox="1">
            <a:spLocks noGrp="1"/>
          </p:cNvSpPr>
          <p:nvPr>
            <p:ph type="subTitle" idx="1"/>
          </p:nvPr>
        </p:nvSpPr>
        <p:spPr>
          <a:xfrm>
            <a:off x="1991587" y="2116975"/>
            <a:ext cx="2427000" cy="484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75" name="Google Shape;175;p13"/>
          <p:cNvSpPr txBox="1">
            <a:spLocks noGrp="1"/>
          </p:cNvSpPr>
          <p:nvPr>
            <p:ph type="title" idx="3"/>
          </p:nvPr>
        </p:nvSpPr>
        <p:spPr>
          <a:xfrm>
            <a:off x="5818060" y="1680600"/>
            <a:ext cx="2305500" cy="5079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Font typeface="Montserrat Black"/>
              <a:buNone/>
              <a:defRPr sz="2000">
                <a:latin typeface="Montserrat Black"/>
                <a:ea typeface="Montserrat Black"/>
                <a:cs typeface="Montserrat Black"/>
                <a:sym typeface="Montserrat Black"/>
              </a:defRPr>
            </a:lvl1pPr>
            <a:lvl2pPr lvl="1" algn="ctr" rtl="0">
              <a:spcBef>
                <a:spcPts val="0"/>
              </a:spcBef>
              <a:spcAft>
                <a:spcPts val="0"/>
              </a:spcAft>
              <a:buSzPts val="2400"/>
              <a:buFont typeface="Montserrat Black"/>
              <a:buNone/>
              <a:defRPr sz="2400">
                <a:latin typeface="Montserrat Black"/>
                <a:ea typeface="Montserrat Black"/>
                <a:cs typeface="Montserrat Black"/>
                <a:sym typeface="Montserrat Black"/>
              </a:defRPr>
            </a:lvl2pPr>
            <a:lvl3pPr lvl="2" algn="ctr" rtl="0">
              <a:spcBef>
                <a:spcPts val="0"/>
              </a:spcBef>
              <a:spcAft>
                <a:spcPts val="0"/>
              </a:spcAft>
              <a:buSzPts val="2400"/>
              <a:buFont typeface="Montserrat Black"/>
              <a:buNone/>
              <a:defRPr sz="2400">
                <a:latin typeface="Montserrat Black"/>
                <a:ea typeface="Montserrat Black"/>
                <a:cs typeface="Montserrat Black"/>
                <a:sym typeface="Montserrat Black"/>
              </a:defRPr>
            </a:lvl3pPr>
            <a:lvl4pPr lvl="3" algn="ctr" rtl="0">
              <a:spcBef>
                <a:spcPts val="0"/>
              </a:spcBef>
              <a:spcAft>
                <a:spcPts val="0"/>
              </a:spcAft>
              <a:buSzPts val="2400"/>
              <a:buFont typeface="Montserrat Black"/>
              <a:buNone/>
              <a:defRPr sz="2400">
                <a:latin typeface="Montserrat Black"/>
                <a:ea typeface="Montserrat Black"/>
                <a:cs typeface="Montserrat Black"/>
                <a:sym typeface="Montserrat Black"/>
              </a:defRPr>
            </a:lvl4pPr>
            <a:lvl5pPr lvl="4" algn="ctr" rtl="0">
              <a:spcBef>
                <a:spcPts val="0"/>
              </a:spcBef>
              <a:spcAft>
                <a:spcPts val="0"/>
              </a:spcAft>
              <a:buSzPts val="2400"/>
              <a:buFont typeface="Montserrat Black"/>
              <a:buNone/>
              <a:defRPr sz="2400">
                <a:latin typeface="Montserrat Black"/>
                <a:ea typeface="Montserrat Black"/>
                <a:cs typeface="Montserrat Black"/>
                <a:sym typeface="Montserrat Black"/>
              </a:defRPr>
            </a:lvl5pPr>
            <a:lvl6pPr lvl="5" algn="ctr" rtl="0">
              <a:spcBef>
                <a:spcPts val="0"/>
              </a:spcBef>
              <a:spcAft>
                <a:spcPts val="0"/>
              </a:spcAft>
              <a:buSzPts val="2400"/>
              <a:buFont typeface="Montserrat Black"/>
              <a:buNone/>
              <a:defRPr sz="2400">
                <a:latin typeface="Montserrat Black"/>
                <a:ea typeface="Montserrat Black"/>
                <a:cs typeface="Montserrat Black"/>
                <a:sym typeface="Montserrat Black"/>
              </a:defRPr>
            </a:lvl6pPr>
            <a:lvl7pPr lvl="6" algn="ctr" rtl="0">
              <a:spcBef>
                <a:spcPts val="0"/>
              </a:spcBef>
              <a:spcAft>
                <a:spcPts val="0"/>
              </a:spcAft>
              <a:buSzPts val="2400"/>
              <a:buFont typeface="Montserrat Black"/>
              <a:buNone/>
              <a:defRPr sz="2400">
                <a:latin typeface="Montserrat Black"/>
                <a:ea typeface="Montserrat Black"/>
                <a:cs typeface="Montserrat Black"/>
                <a:sym typeface="Montserrat Black"/>
              </a:defRPr>
            </a:lvl7pPr>
            <a:lvl8pPr lvl="7" algn="ctr" rtl="0">
              <a:spcBef>
                <a:spcPts val="0"/>
              </a:spcBef>
              <a:spcAft>
                <a:spcPts val="0"/>
              </a:spcAft>
              <a:buSzPts val="2400"/>
              <a:buFont typeface="Montserrat Black"/>
              <a:buNone/>
              <a:defRPr sz="2400">
                <a:latin typeface="Montserrat Black"/>
                <a:ea typeface="Montserrat Black"/>
                <a:cs typeface="Montserrat Black"/>
                <a:sym typeface="Montserrat Black"/>
              </a:defRPr>
            </a:lvl8pPr>
            <a:lvl9pPr lvl="8" algn="ctr" rtl="0">
              <a:spcBef>
                <a:spcPts val="0"/>
              </a:spcBef>
              <a:spcAft>
                <a:spcPts val="0"/>
              </a:spcAft>
              <a:buSzPts val="2400"/>
              <a:buFont typeface="Montserrat Black"/>
              <a:buNone/>
              <a:defRPr sz="2400">
                <a:latin typeface="Montserrat Black"/>
                <a:ea typeface="Montserrat Black"/>
                <a:cs typeface="Montserrat Black"/>
                <a:sym typeface="Montserrat Black"/>
              </a:defRPr>
            </a:lvl9pPr>
          </a:lstStyle>
          <a:p>
            <a:endParaRPr/>
          </a:p>
        </p:txBody>
      </p:sp>
      <p:sp>
        <p:nvSpPr>
          <p:cNvPr id="176" name="Google Shape;176;p13"/>
          <p:cNvSpPr txBox="1">
            <a:spLocks noGrp="1"/>
          </p:cNvSpPr>
          <p:nvPr>
            <p:ph type="subTitle" idx="4"/>
          </p:nvPr>
        </p:nvSpPr>
        <p:spPr>
          <a:xfrm>
            <a:off x="5786537" y="2116975"/>
            <a:ext cx="2427000" cy="484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77" name="Google Shape;177;p13"/>
          <p:cNvSpPr txBox="1">
            <a:spLocks noGrp="1"/>
          </p:cNvSpPr>
          <p:nvPr>
            <p:ph type="title" idx="5"/>
          </p:nvPr>
        </p:nvSpPr>
        <p:spPr>
          <a:xfrm>
            <a:off x="2023113" y="3122024"/>
            <a:ext cx="2305500" cy="5079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Font typeface="Montserrat Black"/>
              <a:buNone/>
              <a:defRPr sz="2000">
                <a:latin typeface="Montserrat Black"/>
                <a:ea typeface="Montserrat Black"/>
                <a:cs typeface="Montserrat Black"/>
                <a:sym typeface="Montserrat Black"/>
              </a:defRPr>
            </a:lvl1pPr>
            <a:lvl2pPr lvl="1" algn="ctr" rtl="0">
              <a:spcBef>
                <a:spcPts val="0"/>
              </a:spcBef>
              <a:spcAft>
                <a:spcPts val="0"/>
              </a:spcAft>
              <a:buSzPts val="2400"/>
              <a:buFont typeface="Montserrat Black"/>
              <a:buNone/>
              <a:defRPr sz="2400">
                <a:latin typeface="Montserrat Black"/>
                <a:ea typeface="Montserrat Black"/>
                <a:cs typeface="Montserrat Black"/>
                <a:sym typeface="Montserrat Black"/>
              </a:defRPr>
            </a:lvl2pPr>
            <a:lvl3pPr lvl="2" algn="ctr" rtl="0">
              <a:spcBef>
                <a:spcPts val="0"/>
              </a:spcBef>
              <a:spcAft>
                <a:spcPts val="0"/>
              </a:spcAft>
              <a:buSzPts val="2400"/>
              <a:buFont typeface="Montserrat Black"/>
              <a:buNone/>
              <a:defRPr sz="2400">
                <a:latin typeface="Montserrat Black"/>
                <a:ea typeface="Montserrat Black"/>
                <a:cs typeface="Montserrat Black"/>
                <a:sym typeface="Montserrat Black"/>
              </a:defRPr>
            </a:lvl3pPr>
            <a:lvl4pPr lvl="3" algn="ctr" rtl="0">
              <a:spcBef>
                <a:spcPts val="0"/>
              </a:spcBef>
              <a:spcAft>
                <a:spcPts val="0"/>
              </a:spcAft>
              <a:buSzPts val="2400"/>
              <a:buFont typeface="Montserrat Black"/>
              <a:buNone/>
              <a:defRPr sz="2400">
                <a:latin typeface="Montserrat Black"/>
                <a:ea typeface="Montserrat Black"/>
                <a:cs typeface="Montserrat Black"/>
                <a:sym typeface="Montserrat Black"/>
              </a:defRPr>
            </a:lvl4pPr>
            <a:lvl5pPr lvl="4" algn="ctr" rtl="0">
              <a:spcBef>
                <a:spcPts val="0"/>
              </a:spcBef>
              <a:spcAft>
                <a:spcPts val="0"/>
              </a:spcAft>
              <a:buSzPts val="2400"/>
              <a:buFont typeface="Montserrat Black"/>
              <a:buNone/>
              <a:defRPr sz="2400">
                <a:latin typeface="Montserrat Black"/>
                <a:ea typeface="Montserrat Black"/>
                <a:cs typeface="Montserrat Black"/>
                <a:sym typeface="Montserrat Black"/>
              </a:defRPr>
            </a:lvl5pPr>
            <a:lvl6pPr lvl="5" algn="ctr" rtl="0">
              <a:spcBef>
                <a:spcPts val="0"/>
              </a:spcBef>
              <a:spcAft>
                <a:spcPts val="0"/>
              </a:spcAft>
              <a:buSzPts val="2400"/>
              <a:buFont typeface="Montserrat Black"/>
              <a:buNone/>
              <a:defRPr sz="2400">
                <a:latin typeface="Montserrat Black"/>
                <a:ea typeface="Montserrat Black"/>
                <a:cs typeface="Montserrat Black"/>
                <a:sym typeface="Montserrat Black"/>
              </a:defRPr>
            </a:lvl6pPr>
            <a:lvl7pPr lvl="6" algn="ctr" rtl="0">
              <a:spcBef>
                <a:spcPts val="0"/>
              </a:spcBef>
              <a:spcAft>
                <a:spcPts val="0"/>
              </a:spcAft>
              <a:buSzPts val="2400"/>
              <a:buFont typeface="Montserrat Black"/>
              <a:buNone/>
              <a:defRPr sz="2400">
                <a:latin typeface="Montserrat Black"/>
                <a:ea typeface="Montserrat Black"/>
                <a:cs typeface="Montserrat Black"/>
                <a:sym typeface="Montserrat Black"/>
              </a:defRPr>
            </a:lvl7pPr>
            <a:lvl8pPr lvl="7" algn="ctr" rtl="0">
              <a:spcBef>
                <a:spcPts val="0"/>
              </a:spcBef>
              <a:spcAft>
                <a:spcPts val="0"/>
              </a:spcAft>
              <a:buSzPts val="2400"/>
              <a:buFont typeface="Montserrat Black"/>
              <a:buNone/>
              <a:defRPr sz="2400">
                <a:latin typeface="Montserrat Black"/>
                <a:ea typeface="Montserrat Black"/>
                <a:cs typeface="Montserrat Black"/>
                <a:sym typeface="Montserrat Black"/>
              </a:defRPr>
            </a:lvl8pPr>
            <a:lvl9pPr lvl="8" algn="ctr" rtl="0">
              <a:spcBef>
                <a:spcPts val="0"/>
              </a:spcBef>
              <a:spcAft>
                <a:spcPts val="0"/>
              </a:spcAft>
              <a:buSzPts val="2400"/>
              <a:buFont typeface="Montserrat Black"/>
              <a:buNone/>
              <a:defRPr sz="2400">
                <a:latin typeface="Montserrat Black"/>
                <a:ea typeface="Montserrat Black"/>
                <a:cs typeface="Montserrat Black"/>
                <a:sym typeface="Montserrat Black"/>
              </a:defRPr>
            </a:lvl9pPr>
          </a:lstStyle>
          <a:p>
            <a:endParaRPr/>
          </a:p>
        </p:txBody>
      </p:sp>
      <p:sp>
        <p:nvSpPr>
          <p:cNvPr id="178" name="Google Shape;178;p13"/>
          <p:cNvSpPr txBox="1">
            <a:spLocks noGrp="1"/>
          </p:cNvSpPr>
          <p:nvPr>
            <p:ph type="subTitle" idx="6"/>
          </p:nvPr>
        </p:nvSpPr>
        <p:spPr>
          <a:xfrm>
            <a:off x="1991587" y="3560274"/>
            <a:ext cx="2427000" cy="484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79" name="Google Shape;179;p13"/>
          <p:cNvSpPr txBox="1">
            <a:spLocks noGrp="1"/>
          </p:cNvSpPr>
          <p:nvPr>
            <p:ph type="title" idx="7"/>
          </p:nvPr>
        </p:nvSpPr>
        <p:spPr>
          <a:xfrm>
            <a:off x="5818060" y="3121149"/>
            <a:ext cx="2305500" cy="507900"/>
          </a:xfrm>
          <a:prstGeom prst="rect">
            <a:avLst/>
          </a:prstGeom>
        </p:spPr>
        <p:txBody>
          <a:bodyPr spcFirstLastPara="1" wrap="square" lIns="91425" tIns="91425" rIns="91425" bIns="91425" anchor="ctr" anchorCtr="0">
            <a:noAutofit/>
          </a:bodyPr>
          <a:lstStyle>
            <a:lvl1pPr lvl="0" rtl="0">
              <a:spcBef>
                <a:spcPts val="0"/>
              </a:spcBef>
              <a:spcAft>
                <a:spcPts val="0"/>
              </a:spcAft>
              <a:buSzPts val="2400"/>
              <a:buFont typeface="Montserrat Black"/>
              <a:buNone/>
              <a:defRPr sz="2000">
                <a:latin typeface="Montserrat Black"/>
                <a:ea typeface="Montserrat Black"/>
                <a:cs typeface="Montserrat Black"/>
                <a:sym typeface="Montserrat Black"/>
              </a:defRPr>
            </a:lvl1pPr>
            <a:lvl2pPr lvl="1" algn="ctr" rtl="0">
              <a:spcBef>
                <a:spcPts val="0"/>
              </a:spcBef>
              <a:spcAft>
                <a:spcPts val="0"/>
              </a:spcAft>
              <a:buSzPts val="2400"/>
              <a:buFont typeface="Montserrat Black"/>
              <a:buNone/>
              <a:defRPr sz="2400">
                <a:latin typeface="Montserrat Black"/>
                <a:ea typeface="Montserrat Black"/>
                <a:cs typeface="Montserrat Black"/>
                <a:sym typeface="Montserrat Black"/>
              </a:defRPr>
            </a:lvl2pPr>
            <a:lvl3pPr lvl="2" algn="ctr" rtl="0">
              <a:spcBef>
                <a:spcPts val="0"/>
              </a:spcBef>
              <a:spcAft>
                <a:spcPts val="0"/>
              </a:spcAft>
              <a:buSzPts val="2400"/>
              <a:buFont typeface="Montserrat Black"/>
              <a:buNone/>
              <a:defRPr sz="2400">
                <a:latin typeface="Montserrat Black"/>
                <a:ea typeface="Montserrat Black"/>
                <a:cs typeface="Montserrat Black"/>
                <a:sym typeface="Montserrat Black"/>
              </a:defRPr>
            </a:lvl3pPr>
            <a:lvl4pPr lvl="3" algn="ctr" rtl="0">
              <a:spcBef>
                <a:spcPts val="0"/>
              </a:spcBef>
              <a:spcAft>
                <a:spcPts val="0"/>
              </a:spcAft>
              <a:buSzPts val="2400"/>
              <a:buFont typeface="Montserrat Black"/>
              <a:buNone/>
              <a:defRPr sz="2400">
                <a:latin typeface="Montserrat Black"/>
                <a:ea typeface="Montserrat Black"/>
                <a:cs typeface="Montserrat Black"/>
                <a:sym typeface="Montserrat Black"/>
              </a:defRPr>
            </a:lvl4pPr>
            <a:lvl5pPr lvl="4" algn="ctr" rtl="0">
              <a:spcBef>
                <a:spcPts val="0"/>
              </a:spcBef>
              <a:spcAft>
                <a:spcPts val="0"/>
              </a:spcAft>
              <a:buSzPts val="2400"/>
              <a:buFont typeface="Montserrat Black"/>
              <a:buNone/>
              <a:defRPr sz="2400">
                <a:latin typeface="Montserrat Black"/>
                <a:ea typeface="Montserrat Black"/>
                <a:cs typeface="Montserrat Black"/>
                <a:sym typeface="Montserrat Black"/>
              </a:defRPr>
            </a:lvl5pPr>
            <a:lvl6pPr lvl="5" algn="ctr" rtl="0">
              <a:spcBef>
                <a:spcPts val="0"/>
              </a:spcBef>
              <a:spcAft>
                <a:spcPts val="0"/>
              </a:spcAft>
              <a:buSzPts val="2400"/>
              <a:buFont typeface="Montserrat Black"/>
              <a:buNone/>
              <a:defRPr sz="2400">
                <a:latin typeface="Montserrat Black"/>
                <a:ea typeface="Montserrat Black"/>
                <a:cs typeface="Montserrat Black"/>
                <a:sym typeface="Montserrat Black"/>
              </a:defRPr>
            </a:lvl6pPr>
            <a:lvl7pPr lvl="6" algn="ctr" rtl="0">
              <a:spcBef>
                <a:spcPts val="0"/>
              </a:spcBef>
              <a:spcAft>
                <a:spcPts val="0"/>
              </a:spcAft>
              <a:buSzPts val="2400"/>
              <a:buFont typeface="Montserrat Black"/>
              <a:buNone/>
              <a:defRPr sz="2400">
                <a:latin typeface="Montserrat Black"/>
                <a:ea typeface="Montserrat Black"/>
                <a:cs typeface="Montserrat Black"/>
                <a:sym typeface="Montserrat Black"/>
              </a:defRPr>
            </a:lvl7pPr>
            <a:lvl8pPr lvl="7" algn="ctr" rtl="0">
              <a:spcBef>
                <a:spcPts val="0"/>
              </a:spcBef>
              <a:spcAft>
                <a:spcPts val="0"/>
              </a:spcAft>
              <a:buSzPts val="2400"/>
              <a:buFont typeface="Montserrat Black"/>
              <a:buNone/>
              <a:defRPr sz="2400">
                <a:latin typeface="Montserrat Black"/>
                <a:ea typeface="Montserrat Black"/>
                <a:cs typeface="Montserrat Black"/>
                <a:sym typeface="Montserrat Black"/>
              </a:defRPr>
            </a:lvl8pPr>
            <a:lvl9pPr lvl="8" algn="ctr" rtl="0">
              <a:spcBef>
                <a:spcPts val="0"/>
              </a:spcBef>
              <a:spcAft>
                <a:spcPts val="0"/>
              </a:spcAft>
              <a:buSzPts val="2400"/>
              <a:buFont typeface="Montserrat Black"/>
              <a:buNone/>
              <a:defRPr sz="2400">
                <a:latin typeface="Montserrat Black"/>
                <a:ea typeface="Montserrat Black"/>
                <a:cs typeface="Montserrat Black"/>
                <a:sym typeface="Montserrat Black"/>
              </a:defRPr>
            </a:lvl9pPr>
          </a:lstStyle>
          <a:p>
            <a:endParaRPr/>
          </a:p>
        </p:txBody>
      </p:sp>
      <p:sp>
        <p:nvSpPr>
          <p:cNvPr id="180" name="Google Shape;180;p13"/>
          <p:cNvSpPr txBox="1">
            <a:spLocks noGrp="1"/>
          </p:cNvSpPr>
          <p:nvPr>
            <p:ph type="subTitle" idx="8"/>
          </p:nvPr>
        </p:nvSpPr>
        <p:spPr>
          <a:xfrm>
            <a:off x="5786537" y="3561149"/>
            <a:ext cx="2427000" cy="4848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sz="14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81" name="Google Shape;181;p13"/>
          <p:cNvSpPr txBox="1">
            <a:spLocks noGrp="1"/>
          </p:cNvSpPr>
          <p:nvPr>
            <p:ph type="title" idx="9" hasCustomPrompt="1"/>
          </p:nvPr>
        </p:nvSpPr>
        <p:spPr>
          <a:xfrm>
            <a:off x="930463" y="1680600"/>
            <a:ext cx="951600" cy="9894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4700"/>
              <a:buNone/>
              <a:defRPr sz="3600"/>
            </a:lvl1pPr>
            <a:lvl2pPr lvl="1" algn="ctr" rtl="0">
              <a:spcBef>
                <a:spcPts val="0"/>
              </a:spcBef>
              <a:spcAft>
                <a:spcPts val="0"/>
              </a:spcAft>
              <a:buSzPts val="4700"/>
              <a:buNone/>
              <a:defRPr sz="4700"/>
            </a:lvl2pPr>
            <a:lvl3pPr lvl="2" algn="ctr" rtl="0">
              <a:spcBef>
                <a:spcPts val="0"/>
              </a:spcBef>
              <a:spcAft>
                <a:spcPts val="0"/>
              </a:spcAft>
              <a:buSzPts val="4700"/>
              <a:buNone/>
              <a:defRPr sz="4700"/>
            </a:lvl3pPr>
            <a:lvl4pPr lvl="3" algn="ctr" rtl="0">
              <a:spcBef>
                <a:spcPts val="0"/>
              </a:spcBef>
              <a:spcAft>
                <a:spcPts val="0"/>
              </a:spcAft>
              <a:buSzPts val="4700"/>
              <a:buNone/>
              <a:defRPr sz="4700"/>
            </a:lvl4pPr>
            <a:lvl5pPr lvl="4" algn="ctr" rtl="0">
              <a:spcBef>
                <a:spcPts val="0"/>
              </a:spcBef>
              <a:spcAft>
                <a:spcPts val="0"/>
              </a:spcAft>
              <a:buSzPts val="4700"/>
              <a:buNone/>
              <a:defRPr sz="4700"/>
            </a:lvl5pPr>
            <a:lvl6pPr lvl="5" algn="ctr" rtl="0">
              <a:spcBef>
                <a:spcPts val="0"/>
              </a:spcBef>
              <a:spcAft>
                <a:spcPts val="0"/>
              </a:spcAft>
              <a:buSzPts val="4700"/>
              <a:buNone/>
              <a:defRPr sz="4700"/>
            </a:lvl6pPr>
            <a:lvl7pPr lvl="6" algn="ctr" rtl="0">
              <a:spcBef>
                <a:spcPts val="0"/>
              </a:spcBef>
              <a:spcAft>
                <a:spcPts val="0"/>
              </a:spcAft>
              <a:buSzPts val="4700"/>
              <a:buNone/>
              <a:defRPr sz="4700"/>
            </a:lvl7pPr>
            <a:lvl8pPr lvl="7" algn="ctr" rtl="0">
              <a:spcBef>
                <a:spcPts val="0"/>
              </a:spcBef>
              <a:spcAft>
                <a:spcPts val="0"/>
              </a:spcAft>
              <a:buSzPts val="4700"/>
              <a:buNone/>
              <a:defRPr sz="4700"/>
            </a:lvl8pPr>
            <a:lvl9pPr lvl="8" algn="ctr" rtl="0">
              <a:spcBef>
                <a:spcPts val="0"/>
              </a:spcBef>
              <a:spcAft>
                <a:spcPts val="0"/>
              </a:spcAft>
              <a:buSzPts val="4700"/>
              <a:buNone/>
              <a:defRPr sz="4700"/>
            </a:lvl9pPr>
          </a:lstStyle>
          <a:p>
            <a:r>
              <a:t>xx%</a:t>
            </a:r>
          </a:p>
        </p:txBody>
      </p:sp>
      <p:sp>
        <p:nvSpPr>
          <p:cNvPr id="182" name="Google Shape;182;p13"/>
          <p:cNvSpPr txBox="1">
            <a:spLocks noGrp="1"/>
          </p:cNvSpPr>
          <p:nvPr>
            <p:ph type="title" idx="13" hasCustomPrompt="1"/>
          </p:nvPr>
        </p:nvSpPr>
        <p:spPr>
          <a:xfrm>
            <a:off x="4686363" y="1680600"/>
            <a:ext cx="951600" cy="9894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4700"/>
              <a:buNone/>
              <a:defRPr sz="3600"/>
            </a:lvl1pPr>
            <a:lvl2pPr lvl="1" algn="ctr" rtl="0">
              <a:spcBef>
                <a:spcPts val="0"/>
              </a:spcBef>
              <a:spcAft>
                <a:spcPts val="0"/>
              </a:spcAft>
              <a:buSzPts val="4700"/>
              <a:buNone/>
              <a:defRPr sz="4700"/>
            </a:lvl2pPr>
            <a:lvl3pPr lvl="2" algn="ctr" rtl="0">
              <a:spcBef>
                <a:spcPts val="0"/>
              </a:spcBef>
              <a:spcAft>
                <a:spcPts val="0"/>
              </a:spcAft>
              <a:buSzPts val="4700"/>
              <a:buNone/>
              <a:defRPr sz="4700"/>
            </a:lvl3pPr>
            <a:lvl4pPr lvl="3" algn="ctr" rtl="0">
              <a:spcBef>
                <a:spcPts val="0"/>
              </a:spcBef>
              <a:spcAft>
                <a:spcPts val="0"/>
              </a:spcAft>
              <a:buSzPts val="4700"/>
              <a:buNone/>
              <a:defRPr sz="4700"/>
            </a:lvl4pPr>
            <a:lvl5pPr lvl="4" algn="ctr" rtl="0">
              <a:spcBef>
                <a:spcPts val="0"/>
              </a:spcBef>
              <a:spcAft>
                <a:spcPts val="0"/>
              </a:spcAft>
              <a:buSzPts val="4700"/>
              <a:buNone/>
              <a:defRPr sz="4700"/>
            </a:lvl5pPr>
            <a:lvl6pPr lvl="5" algn="ctr" rtl="0">
              <a:spcBef>
                <a:spcPts val="0"/>
              </a:spcBef>
              <a:spcAft>
                <a:spcPts val="0"/>
              </a:spcAft>
              <a:buSzPts val="4700"/>
              <a:buNone/>
              <a:defRPr sz="4700"/>
            </a:lvl6pPr>
            <a:lvl7pPr lvl="6" algn="ctr" rtl="0">
              <a:spcBef>
                <a:spcPts val="0"/>
              </a:spcBef>
              <a:spcAft>
                <a:spcPts val="0"/>
              </a:spcAft>
              <a:buSzPts val="4700"/>
              <a:buNone/>
              <a:defRPr sz="4700"/>
            </a:lvl7pPr>
            <a:lvl8pPr lvl="7" algn="ctr" rtl="0">
              <a:spcBef>
                <a:spcPts val="0"/>
              </a:spcBef>
              <a:spcAft>
                <a:spcPts val="0"/>
              </a:spcAft>
              <a:buSzPts val="4700"/>
              <a:buNone/>
              <a:defRPr sz="4700"/>
            </a:lvl8pPr>
            <a:lvl9pPr lvl="8" algn="ctr" rtl="0">
              <a:spcBef>
                <a:spcPts val="0"/>
              </a:spcBef>
              <a:spcAft>
                <a:spcPts val="0"/>
              </a:spcAft>
              <a:buSzPts val="4700"/>
              <a:buNone/>
              <a:defRPr sz="4700"/>
            </a:lvl9pPr>
          </a:lstStyle>
          <a:p>
            <a:r>
              <a:t>xx%</a:t>
            </a:r>
          </a:p>
        </p:txBody>
      </p:sp>
      <p:sp>
        <p:nvSpPr>
          <p:cNvPr id="183" name="Google Shape;183;p13"/>
          <p:cNvSpPr txBox="1">
            <a:spLocks noGrp="1"/>
          </p:cNvSpPr>
          <p:nvPr>
            <p:ph type="title" idx="14" hasCustomPrompt="1"/>
          </p:nvPr>
        </p:nvSpPr>
        <p:spPr>
          <a:xfrm>
            <a:off x="930463" y="3088862"/>
            <a:ext cx="951600" cy="9894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4700"/>
              <a:buNone/>
              <a:defRPr sz="3600"/>
            </a:lvl1pPr>
            <a:lvl2pPr lvl="1" algn="ctr" rtl="0">
              <a:spcBef>
                <a:spcPts val="0"/>
              </a:spcBef>
              <a:spcAft>
                <a:spcPts val="0"/>
              </a:spcAft>
              <a:buSzPts val="4700"/>
              <a:buNone/>
              <a:defRPr sz="4700"/>
            </a:lvl2pPr>
            <a:lvl3pPr lvl="2" algn="ctr" rtl="0">
              <a:spcBef>
                <a:spcPts val="0"/>
              </a:spcBef>
              <a:spcAft>
                <a:spcPts val="0"/>
              </a:spcAft>
              <a:buSzPts val="4700"/>
              <a:buNone/>
              <a:defRPr sz="4700"/>
            </a:lvl3pPr>
            <a:lvl4pPr lvl="3" algn="ctr" rtl="0">
              <a:spcBef>
                <a:spcPts val="0"/>
              </a:spcBef>
              <a:spcAft>
                <a:spcPts val="0"/>
              </a:spcAft>
              <a:buSzPts val="4700"/>
              <a:buNone/>
              <a:defRPr sz="4700"/>
            </a:lvl4pPr>
            <a:lvl5pPr lvl="4" algn="ctr" rtl="0">
              <a:spcBef>
                <a:spcPts val="0"/>
              </a:spcBef>
              <a:spcAft>
                <a:spcPts val="0"/>
              </a:spcAft>
              <a:buSzPts val="4700"/>
              <a:buNone/>
              <a:defRPr sz="4700"/>
            </a:lvl5pPr>
            <a:lvl6pPr lvl="5" algn="ctr" rtl="0">
              <a:spcBef>
                <a:spcPts val="0"/>
              </a:spcBef>
              <a:spcAft>
                <a:spcPts val="0"/>
              </a:spcAft>
              <a:buSzPts val="4700"/>
              <a:buNone/>
              <a:defRPr sz="4700"/>
            </a:lvl6pPr>
            <a:lvl7pPr lvl="6" algn="ctr" rtl="0">
              <a:spcBef>
                <a:spcPts val="0"/>
              </a:spcBef>
              <a:spcAft>
                <a:spcPts val="0"/>
              </a:spcAft>
              <a:buSzPts val="4700"/>
              <a:buNone/>
              <a:defRPr sz="4700"/>
            </a:lvl7pPr>
            <a:lvl8pPr lvl="7" algn="ctr" rtl="0">
              <a:spcBef>
                <a:spcPts val="0"/>
              </a:spcBef>
              <a:spcAft>
                <a:spcPts val="0"/>
              </a:spcAft>
              <a:buSzPts val="4700"/>
              <a:buNone/>
              <a:defRPr sz="4700"/>
            </a:lvl8pPr>
            <a:lvl9pPr lvl="8" algn="ctr" rtl="0">
              <a:spcBef>
                <a:spcPts val="0"/>
              </a:spcBef>
              <a:spcAft>
                <a:spcPts val="0"/>
              </a:spcAft>
              <a:buSzPts val="4700"/>
              <a:buNone/>
              <a:defRPr sz="4700"/>
            </a:lvl9pPr>
          </a:lstStyle>
          <a:p>
            <a:r>
              <a:t>xx%</a:t>
            </a:r>
          </a:p>
        </p:txBody>
      </p:sp>
      <p:sp>
        <p:nvSpPr>
          <p:cNvPr id="184" name="Google Shape;184;p13"/>
          <p:cNvSpPr txBox="1">
            <a:spLocks noGrp="1"/>
          </p:cNvSpPr>
          <p:nvPr>
            <p:ph type="title" idx="15" hasCustomPrompt="1"/>
          </p:nvPr>
        </p:nvSpPr>
        <p:spPr>
          <a:xfrm>
            <a:off x="4686363" y="3088862"/>
            <a:ext cx="951600" cy="9894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4700"/>
              <a:buNone/>
              <a:defRPr sz="3600"/>
            </a:lvl1pPr>
            <a:lvl2pPr lvl="1" algn="ctr" rtl="0">
              <a:spcBef>
                <a:spcPts val="0"/>
              </a:spcBef>
              <a:spcAft>
                <a:spcPts val="0"/>
              </a:spcAft>
              <a:buSzPts val="4700"/>
              <a:buNone/>
              <a:defRPr sz="4700"/>
            </a:lvl2pPr>
            <a:lvl3pPr lvl="2" algn="ctr" rtl="0">
              <a:spcBef>
                <a:spcPts val="0"/>
              </a:spcBef>
              <a:spcAft>
                <a:spcPts val="0"/>
              </a:spcAft>
              <a:buSzPts val="4700"/>
              <a:buNone/>
              <a:defRPr sz="4700"/>
            </a:lvl3pPr>
            <a:lvl4pPr lvl="3" algn="ctr" rtl="0">
              <a:spcBef>
                <a:spcPts val="0"/>
              </a:spcBef>
              <a:spcAft>
                <a:spcPts val="0"/>
              </a:spcAft>
              <a:buSzPts val="4700"/>
              <a:buNone/>
              <a:defRPr sz="4700"/>
            </a:lvl4pPr>
            <a:lvl5pPr lvl="4" algn="ctr" rtl="0">
              <a:spcBef>
                <a:spcPts val="0"/>
              </a:spcBef>
              <a:spcAft>
                <a:spcPts val="0"/>
              </a:spcAft>
              <a:buSzPts val="4700"/>
              <a:buNone/>
              <a:defRPr sz="4700"/>
            </a:lvl5pPr>
            <a:lvl6pPr lvl="5" algn="ctr" rtl="0">
              <a:spcBef>
                <a:spcPts val="0"/>
              </a:spcBef>
              <a:spcAft>
                <a:spcPts val="0"/>
              </a:spcAft>
              <a:buSzPts val="4700"/>
              <a:buNone/>
              <a:defRPr sz="4700"/>
            </a:lvl6pPr>
            <a:lvl7pPr lvl="6" algn="ctr" rtl="0">
              <a:spcBef>
                <a:spcPts val="0"/>
              </a:spcBef>
              <a:spcAft>
                <a:spcPts val="0"/>
              </a:spcAft>
              <a:buSzPts val="4700"/>
              <a:buNone/>
              <a:defRPr sz="4700"/>
            </a:lvl7pPr>
            <a:lvl8pPr lvl="7" algn="ctr" rtl="0">
              <a:spcBef>
                <a:spcPts val="0"/>
              </a:spcBef>
              <a:spcAft>
                <a:spcPts val="0"/>
              </a:spcAft>
              <a:buSzPts val="4700"/>
              <a:buNone/>
              <a:defRPr sz="4700"/>
            </a:lvl8pPr>
            <a:lvl9pPr lvl="8" algn="ctr" rtl="0">
              <a:spcBef>
                <a:spcPts val="0"/>
              </a:spcBef>
              <a:spcAft>
                <a:spcPts val="0"/>
              </a:spcAft>
              <a:buSzPts val="4700"/>
              <a:buNone/>
              <a:defRPr sz="4700"/>
            </a:lvl9pPr>
          </a:lstStyle>
          <a:p>
            <a:r>
              <a:t>xx%</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and text">
  <p:cSld name="CUSTOM_1">
    <p:spTree>
      <p:nvGrpSpPr>
        <p:cNvPr id="1" name="Shape 185"/>
        <p:cNvGrpSpPr/>
        <p:nvPr/>
      </p:nvGrpSpPr>
      <p:grpSpPr>
        <a:xfrm>
          <a:off x="0" y="0"/>
          <a:ext cx="0" cy="0"/>
          <a:chOff x="0" y="0"/>
          <a:chExt cx="0" cy="0"/>
        </a:xfrm>
      </p:grpSpPr>
      <p:sp>
        <p:nvSpPr>
          <p:cNvPr id="186" name="Google Shape;186;p14"/>
          <p:cNvSpPr txBox="1">
            <a:spLocks noGrp="1"/>
          </p:cNvSpPr>
          <p:nvPr>
            <p:ph type="title"/>
          </p:nvPr>
        </p:nvSpPr>
        <p:spPr>
          <a:xfrm>
            <a:off x="2135550" y="1553863"/>
            <a:ext cx="4872900" cy="120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9000"/>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187" name="Google Shape;187;p14"/>
          <p:cNvSpPr txBox="1">
            <a:spLocks noGrp="1"/>
          </p:cNvSpPr>
          <p:nvPr>
            <p:ph type="subTitle" idx="1"/>
          </p:nvPr>
        </p:nvSpPr>
        <p:spPr>
          <a:xfrm>
            <a:off x="1928850" y="2788637"/>
            <a:ext cx="5286300" cy="801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16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88" name="Google Shape;188;p14"/>
          <p:cNvSpPr/>
          <p:nvPr/>
        </p:nvSpPr>
        <p:spPr>
          <a:xfrm rot="-8649684">
            <a:off x="8372347" y="751714"/>
            <a:ext cx="692844" cy="692792"/>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89" name="Google Shape;189;p14"/>
          <p:cNvSpPr/>
          <p:nvPr/>
        </p:nvSpPr>
        <p:spPr>
          <a:xfrm flipH="1">
            <a:off x="-21453" y="2525900"/>
            <a:ext cx="3591444" cy="2845716"/>
          </a:xfrm>
          <a:custGeom>
            <a:avLst/>
            <a:gdLst/>
            <a:ahLst/>
            <a:cxnLst/>
            <a:rect l="l" t="t" r="r" b="b"/>
            <a:pathLst>
              <a:path w="80341" h="63659" extrusionOk="0">
                <a:moveTo>
                  <a:pt x="80341" y="5472"/>
                </a:moveTo>
                <a:cubicBezTo>
                  <a:pt x="80341" y="5472"/>
                  <a:pt x="61134" y="1"/>
                  <a:pt x="56487" y="18682"/>
                </a:cubicBezTo>
                <a:cubicBezTo>
                  <a:pt x="51830" y="37353"/>
                  <a:pt x="46894" y="54467"/>
                  <a:pt x="25390" y="45647"/>
                </a:cubicBezTo>
                <a:cubicBezTo>
                  <a:pt x="3875" y="36837"/>
                  <a:pt x="1" y="55694"/>
                  <a:pt x="1" y="55694"/>
                </a:cubicBezTo>
                <a:lnTo>
                  <a:pt x="1" y="63658"/>
                </a:lnTo>
                <a:lnTo>
                  <a:pt x="80320" y="63658"/>
                </a:lnTo>
                <a:lnTo>
                  <a:pt x="80320" y="5472"/>
                </a:lnTo>
                <a:close/>
              </a:path>
            </a:pathLst>
          </a:custGeom>
          <a:gradFill>
            <a:gsLst>
              <a:gs pos="0">
                <a:srgbClr val="FDF9CF"/>
              </a:gs>
              <a:gs pos="100000">
                <a:srgbClr val="FFE37E"/>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0" name="Google Shape;190;p14"/>
          <p:cNvSpPr/>
          <p:nvPr/>
        </p:nvSpPr>
        <p:spPr>
          <a:xfrm flipH="1">
            <a:off x="3139189" y="4385500"/>
            <a:ext cx="632702" cy="632702"/>
          </a:xfrm>
          <a:custGeom>
            <a:avLst/>
            <a:gdLst/>
            <a:ahLst/>
            <a:cxnLst/>
            <a:rect l="l" t="t" r="r" b="b"/>
            <a:pathLst>
              <a:path w="17724" h="17724" extrusionOk="0">
                <a:moveTo>
                  <a:pt x="17723" y="8862"/>
                </a:moveTo>
                <a:cubicBezTo>
                  <a:pt x="17723" y="13756"/>
                  <a:pt x="13756" y="17723"/>
                  <a:pt x="8862" y="17723"/>
                </a:cubicBezTo>
                <a:cubicBezTo>
                  <a:pt x="3967" y="17723"/>
                  <a:pt x="0" y="13756"/>
                  <a:pt x="0" y="8862"/>
                </a:cubicBezTo>
                <a:cubicBezTo>
                  <a:pt x="0" y="3968"/>
                  <a:pt x="3967" y="1"/>
                  <a:pt x="8862" y="1"/>
                </a:cubicBezTo>
                <a:cubicBezTo>
                  <a:pt x="13756" y="1"/>
                  <a:pt x="17723" y="3968"/>
                  <a:pt x="17723" y="8862"/>
                </a:cubicBezTo>
                <a:close/>
              </a:path>
            </a:pathLst>
          </a:custGeom>
          <a:gradFill>
            <a:gsLst>
              <a:gs pos="0">
                <a:srgbClr val="FFE9E6"/>
              </a:gs>
              <a:gs pos="100000">
                <a:srgbClr val="FFCFA6"/>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1" name="Google Shape;191;p14"/>
          <p:cNvSpPr/>
          <p:nvPr/>
        </p:nvSpPr>
        <p:spPr>
          <a:xfrm flipH="1">
            <a:off x="-21469" y="3132890"/>
            <a:ext cx="1795476" cy="2010584"/>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2" name="Google Shape;192;p14"/>
          <p:cNvSpPr/>
          <p:nvPr/>
        </p:nvSpPr>
        <p:spPr>
          <a:xfrm flipH="1">
            <a:off x="632119" y="3270039"/>
            <a:ext cx="252927" cy="235135"/>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3" name="Google Shape;193;p14"/>
          <p:cNvSpPr/>
          <p:nvPr/>
        </p:nvSpPr>
        <p:spPr>
          <a:xfrm rot="-2995139">
            <a:off x="-805316" y="-632107"/>
            <a:ext cx="3631798" cy="2063791"/>
          </a:xfrm>
          <a:custGeom>
            <a:avLst/>
            <a:gdLst/>
            <a:ahLst/>
            <a:cxnLst/>
            <a:rect l="l" t="t" r="r" b="b"/>
            <a:pathLst>
              <a:path w="80330" h="45648" extrusionOk="0">
                <a:moveTo>
                  <a:pt x="16827" y="1"/>
                </a:moveTo>
                <a:cubicBezTo>
                  <a:pt x="16827" y="1"/>
                  <a:pt x="15332" y="17352"/>
                  <a:pt x="28140" y="17352"/>
                </a:cubicBezTo>
                <a:cubicBezTo>
                  <a:pt x="40938" y="17352"/>
                  <a:pt x="49490" y="13076"/>
                  <a:pt x="54158" y="23380"/>
                </a:cubicBezTo>
                <a:cubicBezTo>
                  <a:pt x="58815" y="33684"/>
                  <a:pt x="80330" y="36497"/>
                  <a:pt x="80330" y="36497"/>
                </a:cubicBezTo>
                <a:lnTo>
                  <a:pt x="80330" y="43226"/>
                </a:lnTo>
                <a:cubicBezTo>
                  <a:pt x="80330" y="43226"/>
                  <a:pt x="68923" y="45647"/>
                  <a:pt x="52076" y="34869"/>
                </a:cubicBezTo>
                <a:cubicBezTo>
                  <a:pt x="35229" y="24091"/>
                  <a:pt x="26667" y="37940"/>
                  <a:pt x="16775" y="36456"/>
                </a:cubicBezTo>
                <a:cubicBezTo>
                  <a:pt x="6883" y="34972"/>
                  <a:pt x="0" y="26337"/>
                  <a:pt x="0" y="26337"/>
                </a:cubicBezTo>
                <a:lnTo>
                  <a:pt x="0" y="1"/>
                </a:lnTo>
                <a:close/>
              </a:path>
            </a:pathLst>
          </a:custGeom>
          <a:gradFill>
            <a:gsLst>
              <a:gs pos="0">
                <a:srgbClr val="FFE9E6"/>
              </a:gs>
              <a:gs pos="100000">
                <a:srgbClr val="FFCFA6"/>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4" name="Google Shape;194;p14"/>
          <p:cNvSpPr/>
          <p:nvPr/>
        </p:nvSpPr>
        <p:spPr>
          <a:xfrm>
            <a:off x="1226140" y="148897"/>
            <a:ext cx="1096257" cy="1096257"/>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5" name="Google Shape;195;p14"/>
          <p:cNvSpPr/>
          <p:nvPr/>
        </p:nvSpPr>
        <p:spPr>
          <a:xfrm flipH="1">
            <a:off x="442228" y="1294775"/>
            <a:ext cx="632700" cy="632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6" name="Google Shape;196;p14"/>
          <p:cNvSpPr/>
          <p:nvPr/>
        </p:nvSpPr>
        <p:spPr>
          <a:xfrm flipH="1">
            <a:off x="1226153" y="3919350"/>
            <a:ext cx="632700" cy="632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7" name="Google Shape;197;p14"/>
          <p:cNvSpPr/>
          <p:nvPr/>
        </p:nvSpPr>
        <p:spPr>
          <a:xfrm rot="1901666" flipH="1">
            <a:off x="6877601" y="376591"/>
            <a:ext cx="2592738" cy="1306020"/>
          </a:xfrm>
          <a:custGeom>
            <a:avLst/>
            <a:gdLst/>
            <a:ahLst/>
            <a:cxnLst/>
            <a:rect l="l" t="t" r="r" b="b"/>
            <a:pathLst>
              <a:path w="80330" h="40464" extrusionOk="0">
                <a:moveTo>
                  <a:pt x="80330" y="0"/>
                </a:moveTo>
                <a:cubicBezTo>
                  <a:pt x="80330" y="0"/>
                  <a:pt x="68635" y="4823"/>
                  <a:pt x="53911" y="2669"/>
                </a:cubicBezTo>
                <a:cubicBezTo>
                  <a:pt x="35631" y="0"/>
                  <a:pt x="37259" y="26244"/>
                  <a:pt x="0" y="11561"/>
                </a:cubicBezTo>
                <a:lnTo>
                  <a:pt x="0" y="28460"/>
                </a:lnTo>
                <a:cubicBezTo>
                  <a:pt x="0" y="28460"/>
                  <a:pt x="21793" y="40464"/>
                  <a:pt x="30521" y="26894"/>
                </a:cubicBezTo>
                <a:cubicBezTo>
                  <a:pt x="39238" y="13334"/>
                  <a:pt x="50356" y="6224"/>
                  <a:pt x="60804" y="10665"/>
                </a:cubicBezTo>
                <a:cubicBezTo>
                  <a:pt x="71242" y="15116"/>
                  <a:pt x="80330" y="7996"/>
                  <a:pt x="80330" y="7996"/>
                </a:cubicBezTo>
                <a:close/>
              </a:path>
            </a:pathLst>
          </a:custGeom>
          <a:gradFill>
            <a:gsLst>
              <a:gs pos="0">
                <a:srgbClr val="ABE4E0"/>
              </a:gs>
              <a:gs pos="100000">
                <a:srgbClr val="46A9A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8" name="Google Shape;198;p14"/>
          <p:cNvSpPr/>
          <p:nvPr/>
        </p:nvSpPr>
        <p:spPr>
          <a:xfrm rot="1438524" flipH="1">
            <a:off x="8466874" y="936662"/>
            <a:ext cx="203850" cy="189510"/>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99" name="Google Shape;199;p14"/>
          <p:cNvSpPr/>
          <p:nvPr/>
        </p:nvSpPr>
        <p:spPr>
          <a:xfrm rot="1438609" flipH="1">
            <a:off x="6869481" y="-551164"/>
            <a:ext cx="1466291" cy="1743535"/>
          </a:xfrm>
          <a:custGeom>
            <a:avLst/>
            <a:gdLst/>
            <a:ahLst/>
            <a:cxnLst/>
            <a:rect l="l" t="t" r="r" b="b"/>
            <a:pathLst>
              <a:path w="49810" h="59228" extrusionOk="0">
                <a:moveTo>
                  <a:pt x="49810" y="59228"/>
                </a:moveTo>
                <a:lnTo>
                  <a:pt x="1" y="35189"/>
                </a:lnTo>
                <a:lnTo>
                  <a:pt x="49810" y="1"/>
                </a:lnTo>
                <a:close/>
              </a:path>
            </a:pathLst>
          </a:custGeom>
          <a:gradFill>
            <a:gsLst>
              <a:gs pos="0">
                <a:srgbClr val="FFE9E6"/>
              </a:gs>
              <a:gs pos="100000">
                <a:srgbClr val="FFCFA6"/>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0" name="Google Shape;200;p14"/>
          <p:cNvSpPr/>
          <p:nvPr/>
        </p:nvSpPr>
        <p:spPr>
          <a:xfrm rot="-1635868" flipH="1">
            <a:off x="6758981" y="3762244"/>
            <a:ext cx="2883798" cy="1516831"/>
          </a:xfrm>
          <a:custGeom>
            <a:avLst/>
            <a:gdLst/>
            <a:ahLst/>
            <a:cxnLst/>
            <a:rect l="l" t="t" r="r" b="b"/>
            <a:pathLst>
              <a:path w="80320" h="42247" extrusionOk="0">
                <a:moveTo>
                  <a:pt x="0" y="0"/>
                </a:moveTo>
                <a:cubicBezTo>
                  <a:pt x="0" y="0"/>
                  <a:pt x="4091" y="18681"/>
                  <a:pt x="20557" y="14673"/>
                </a:cubicBezTo>
                <a:cubicBezTo>
                  <a:pt x="37012" y="10665"/>
                  <a:pt x="41690" y="1783"/>
                  <a:pt x="50459" y="4884"/>
                </a:cubicBezTo>
                <a:cubicBezTo>
                  <a:pt x="59228" y="7986"/>
                  <a:pt x="58939" y="28233"/>
                  <a:pt x="80320" y="20237"/>
                </a:cubicBezTo>
                <a:lnTo>
                  <a:pt x="80320" y="26234"/>
                </a:lnTo>
                <a:cubicBezTo>
                  <a:pt x="80320" y="26234"/>
                  <a:pt x="69460" y="32241"/>
                  <a:pt x="59011" y="26234"/>
                </a:cubicBezTo>
                <a:cubicBezTo>
                  <a:pt x="48563" y="20237"/>
                  <a:pt x="43133" y="15559"/>
                  <a:pt x="30511" y="28903"/>
                </a:cubicBezTo>
                <a:cubicBezTo>
                  <a:pt x="17888" y="42246"/>
                  <a:pt x="6780" y="40907"/>
                  <a:pt x="0" y="33344"/>
                </a:cubicBez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1" name="Google Shape;201;p14"/>
          <p:cNvSpPr/>
          <p:nvPr/>
        </p:nvSpPr>
        <p:spPr>
          <a:xfrm rot="-1635868" flipH="1">
            <a:off x="8397424" y="3520424"/>
            <a:ext cx="1006314" cy="1006673"/>
          </a:xfrm>
          <a:custGeom>
            <a:avLst/>
            <a:gdLst/>
            <a:ahLst/>
            <a:cxnLst/>
            <a:rect l="l" t="t" r="r" b="b"/>
            <a:pathLst>
              <a:path w="28028" h="28038" extrusionOk="0">
                <a:moveTo>
                  <a:pt x="28028" y="14024"/>
                </a:moveTo>
                <a:cubicBezTo>
                  <a:pt x="28028" y="21762"/>
                  <a:pt x="21752" y="28037"/>
                  <a:pt x="14014" y="28037"/>
                </a:cubicBezTo>
                <a:cubicBezTo>
                  <a:pt x="6276" y="28037"/>
                  <a:pt x="1" y="21762"/>
                  <a:pt x="1" y="14024"/>
                </a:cubicBezTo>
                <a:cubicBezTo>
                  <a:pt x="1" y="6275"/>
                  <a:pt x="6276" y="0"/>
                  <a:pt x="14014" y="0"/>
                </a:cubicBezTo>
                <a:cubicBezTo>
                  <a:pt x="21752" y="0"/>
                  <a:pt x="28028" y="6275"/>
                  <a:pt x="28028" y="14024"/>
                </a:cubicBezTo>
                <a:close/>
              </a:path>
            </a:pathLst>
          </a:custGeom>
          <a:gradFill>
            <a:gsLst>
              <a:gs pos="0">
                <a:srgbClr val="FDF9CF"/>
              </a:gs>
              <a:gs pos="100000">
                <a:srgbClr val="FFE37E"/>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2" name="Google Shape;202;p14"/>
          <p:cNvSpPr/>
          <p:nvPr/>
        </p:nvSpPr>
        <p:spPr>
          <a:xfrm rot="1439388" flipH="1">
            <a:off x="8037320" y="583710"/>
            <a:ext cx="319499" cy="319499"/>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3" name="Google Shape;203;p14"/>
          <p:cNvSpPr/>
          <p:nvPr/>
        </p:nvSpPr>
        <p:spPr>
          <a:xfrm flipH="1">
            <a:off x="8282842" y="3923821"/>
            <a:ext cx="252900" cy="2529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Quote">
  <p:cSld name="BLANK_1_1">
    <p:spTree>
      <p:nvGrpSpPr>
        <p:cNvPr id="1" name="Shape 204"/>
        <p:cNvGrpSpPr/>
        <p:nvPr/>
      </p:nvGrpSpPr>
      <p:grpSpPr>
        <a:xfrm>
          <a:off x="0" y="0"/>
          <a:ext cx="0" cy="0"/>
          <a:chOff x="0" y="0"/>
          <a:chExt cx="0" cy="0"/>
        </a:xfrm>
      </p:grpSpPr>
      <p:sp>
        <p:nvSpPr>
          <p:cNvPr id="205" name="Google Shape;205;p15"/>
          <p:cNvSpPr txBox="1">
            <a:spLocks noGrp="1"/>
          </p:cNvSpPr>
          <p:nvPr>
            <p:ph type="title"/>
          </p:nvPr>
        </p:nvSpPr>
        <p:spPr>
          <a:xfrm>
            <a:off x="2153700" y="2921559"/>
            <a:ext cx="4836600" cy="531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1800"/>
              <a:buNone/>
              <a:defRPr sz="2700"/>
            </a:lvl1pPr>
            <a:lvl2pPr lvl="1" algn="ctr" rtl="0">
              <a:spcBef>
                <a:spcPts val="0"/>
              </a:spcBef>
              <a:spcAft>
                <a:spcPts val="0"/>
              </a:spcAft>
              <a:buSzPts val="1800"/>
              <a:buNone/>
              <a:defRPr sz="1800"/>
            </a:lvl2pPr>
            <a:lvl3pPr lvl="2" algn="ctr" rtl="0">
              <a:spcBef>
                <a:spcPts val="0"/>
              </a:spcBef>
              <a:spcAft>
                <a:spcPts val="0"/>
              </a:spcAft>
              <a:buSzPts val="1800"/>
              <a:buNone/>
              <a:defRPr sz="1800"/>
            </a:lvl3pPr>
            <a:lvl4pPr lvl="3" algn="ctr" rtl="0">
              <a:spcBef>
                <a:spcPts val="0"/>
              </a:spcBef>
              <a:spcAft>
                <a:spcPts val="0"/>
              </a:spcAft>
              <a:buSzPts val="1800"/>
              <a:buNone/>
              <a:defRPr sz="1800"/>
            </a:lvl4pPr>
            <a:lvl5pPr lvl="4" algn="ctr" rtl="0">
              <a:spcBef>
                <a:spcPts val="0"/>
              </a:spcBef>
              <a:spcAft>
                <a:spcPts val="0"/>
              </a:spcAft>
              <a:buSzPts val="1800"/>
              <a:buNone/>
              <a:defRPr sz="1800"/>
            </a:lvl5pPr>
            <a:lvl6pPr lvl="5" algn="ctr" rtl="0">
              <a:spcBef>
                <a:spcPts val="0"/>
              </a:spcBef>
              <a:spcAft>
                <a:spcPts val="0"/>
              </a:spcAft>
              <a:buSzPts val="1800"/>
              <a:buNone/>
              <a:defRPr sz="1800"/>
            </a:lvl6pPr>
            <a:lvl7pPr lvl="6" algn="ctr" rtl="0">
              <a:spcBef>
                <a:spcPts val="0"/>
              </a:spcBef>
              <a:spcAft>
                <a:spcPts val="0"/>
              </a:spcAft>
              <a:buSzPts val="1800"/>
              <a:buNone/>
              <a:defRPr sz="1800"/>
            </a:lvl7pPr>
            <a:lvl8pPr lvl="7" algn="ctr" rtl="0">
              <a:spcBef>
                <a:spcPts val="0"/>
              </a:spcBef>
              <a:spcAft>
                <a:spcPts val="0"/>
              </a:spcAft>
              <a:buSzPts val="1800"/>
              <a:buNone/>
              <a:defRPr sz="1800"/>
            </a:lvl8pPr>
            <a:lvl9pPr lvl="8" algn="ctr" rtl="0">
              <a:spcBef>
                <a:spcPts val="0"/>
              </a:spcBef>
              <a:spcAft>
                <a:spcPts val="0"/>
              </a:spcAft>
              <a:buSzPts val="1800"/>
              <a:buNone/>
              <a:defRPr sz="1800"/>
            </a:lvl9pPr>
          </a:lstStyle>
          <a:p>
            <a:endParaRPr/>
          </a:p>
        </p:txBody>
      </p:sp>
      <p:sp>
        <p:nvSpPr>
          <p:cNvPr id="206" name="Google Shape;206;p15"/>
          <p:cNvSpPr txBox="1">
            <a:spLocks noGrp="1"/>
          </p:cNvSpPr>
          <p:nvPr>
            <p:ph type="subTitle" idx="1"/>
          </p:nvPr>
        </p:nvSpPr>
        <p:spPr>
          <a:xfrm>
            <a:off x="1956450" y="1690041"/>
            <a:ext cx="5231100" cy="1272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SzPts val="1400"/>
              <a:buNone/>
              <a:defRPr sz="2100"/>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207" name="Google Shape;207;p15"/>
          <p:cNvSpPr/>
          <p:nvPr/>
        </p:nvSpPr>
        <p:spPr>
          <a:xfrm rot="8649684" flipH="1">
            <a:off x="57324" y="751714"/>
            <a:ext cx="692844" cy="692792"/>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8" name="Google Shape;208;p15"/>
          <p:cNvSpPr/>
          <p:nvPr/>
        </p:nvSpPr>
        <p:spPr>
          <a:xfrm>
            <a:off x="5552525" y="2525900"/>
            <a:ext cx="3591444" cy="2845716"/>
          </a:xfrm>
          <a:custGeom>
            <a:avLst/>
            <a:gdLst/>
            <a:ahLst/>
            <a:cxnLst/>
            <a:rect l="l" t="t" r="r" b="b"/>
            <a:pathLst>
              <a:path w="80341" h="63659" extrusionOk="0">
                <a:moveTo>
                  <a:pt x="80341" y="5472"/>
                </a:moveTo>
                <a:cubicBezTo>
                  <a:pt x="80341" y="5472"/>
                  <a:pt x="61134" y="1"/>
                  <a:pt x="56487" y="18682"/>
                </a:cubicBezTo>
                <a:cubicBezTo>
                  <a:pt x="51830" y="37353"/>
                  <a:pt x="46894" y="54467"/>
                  <a:pt x="25390" y="45647"/>
                </a:cubicBezTo>
                <a:cubicBezTo>
                  <a:pt x="3875" y="36837"/>
                  <a:pt x="1" y="55694"/>
                  <a:pt x="1" y="55694"/>
                </a:cubicBezTo>
                <a:lnTo>
                  <a:pt x="1" y="63658"/>
                </a:lnTo>
                <a:lnTo>
                  <a:pt x="80320" y="63658"/>
                </a:lnTo>
                <a:lnTo>
                  <a:pt x="80320" y="5472"/>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09" name="Google Shape;209;p15"/>
          <p:cNvSpPr/>
          <p:nvPr/>
        </p:nvSpPr>
        <p:spPr>
          <a:xfrm>
            <a:off x="5350625" y="4385500"/>
            <a:ext cx="632702" cy="632702"/>
          </a:xfrm>
          <a:custGeom>
            <a:avLst/>
            <a:gdLst/>
            <a:ahLst/>
            <a:cxnLst/>
            <a:rect l="l" t="t" r="r" b="b"/>
            <a:pathLst>
              <a:path w="17724" h="17724" extrusionOk="0">
                <a:moveTo>
                  <a:pt x="17723" y="8862"/>
                </a:moveTo>
                <a:cubicBezTo>
                  <a:pt x="17723" y="13756"/>
                  <a:pt x="13756" y="17723"/>
                  <a:pt x="8862" y="17723"/>
                </a:cubicBezTo>
                <a:cubicBezTo>
                  <a:pt x="3967" y="17723"/>
                  <a:pt x="0" y="13756"/>
                  <a:pt x="0" y="8862"/>
                </a:cubicBezTo>
                <a:cubicBezTo>
                  <a:pt x="0" y="3968"/>
                  <a:pt x="3967" y="1"/>
                  <a:pt x="8862" y="1"/>
                </a:cubicBezTo>
                <a:cubicBezTo>
                  <a:pt x="13756" y="1"/>
                  <a:pt x="17723" y="3968"/>
                  <a:pt x="17723" y="8862"/>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0" name="Google Shape;210;p15"/>
          <p:cNvSpPr/>
          <p:nvPr/>
        </p:nvSpPr>
        <p:spPr>
          <a:xfrm>
            <a:off x="7348508" y="3132890"/>
            <a:ext cx="1795476" cy="2010584"/>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1" name="Google Shape;211;p15"/>
          <p:cNvSpPr/>
          <p:nvPr/>
        </p:nvSpPr>
        <p:spPr>
          <a:xfrm>
            <a:off x="8237470" y="3270039"/>
            <a:ext cx="252927" cy="235135"/>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2" name="Google Shape;212;p15"/>
          <p:cNvSpPr/>
          <p:nvPr/>
        </p:nvSpPr>
        <p:spPr>
          <a:xfrm rot="2995139" flipH="1">
            <a:off x="6296034" y="-632107"/>
            <a:ext cx="3631798" cy="2063791"/>
          </a:xfrm>
          <a:custGeom>
            <a:avLst/>
            <a:gdLst/>
            <a:ahLst/>
            <a:cxnLst/>
            <a:rect l="l" t="t" r="r" b="b"/>
            <a:pathLst>
              <a:path w="80330" h="45648" extrusionOk="0">
                <a:moveTo>
                  <a:pt x="16827" y="1"/>
                </a:moveTo>
                <a:cubicBezTo>
                  <a:pt x="16827" y="1"/>
                  <a:pt x="15332" y="17352"/>
                  <a:pt x="28140" y="17352"/>
                </a:cubicBezTo>
                <a:cubicBezTo>
                  <a:pt x="40938" y="17352"/>
                  <a:pt x="49490" y="13076"/>
                  <a:pt x="54158" y="23380"/>
                </a:cubicBezTo>
                <a:cubicBezTo>
                  <a:pt x="58815" y="33684"/>
                  <a:pt x="80330" y="36497"/>
                  <a:pt x="80330" y="36497"/>
                </a:cubicBezTo>
                <a:lnTo>
                  <a:pt x="80330" y="43226"/>
                </a:lnTo>
                <a:cubicBezTo>
                  <a:pt x="80330" y="43226"/>
                  <a:pt x="68923" y="45647"/>
                  <a:pt x="52076" y="34869"/>
                </a:cubicBezTo>
                <a:cubicBezTo>
                  <a:pt x="35229" y="24091"/>
                  <a:pt x="26667" y="37940"/>
                  <a:pt x="16775" y="36456"/>
                </a:cubicBezTo>
                <a:cubicBezTo>
                  <a:pt x="6883" y="34972"/>
                  <a:pt x="0" y="26337"/>
                  <a:pt x="0" y="26337"/>
                </a:cubicBezTo>
                <a:lnTo>
                  <a:pt x="0" y="1"/>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3" name="Google Shape;213;p15"/>
          <p:cNvSpPr/>
          <p:nvPr/>
        </p:nvSpPr>
        <p:spPr>
          <a:xfrm flipH="1">
            <a:off x="6800119" y="148897"/>
            <a:ext cx="1096257" cy="1096257"/>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4" name="Google Shape;214;p15"/>
          <p:cNvSpPr/>
          <p:nvPr/>
        </p:nvSpPr>
        <p:spPr>
          <a:xfrm>
            <a:off x="8047588" y="1294775"/>
            <a:ext cx="632700" cy="632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5" name="Google Shape;215;p15"/>
          <p:cNvSpPr/>
          <p:nvPr/>
        </p:nvSpPr>
        <p:spPr>
          <a:xfrm>
            <a:off x="7263663" y="3919350"/>
            <a:ext cx="632700" cy="632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6" name="Google Shape;216;p15"/>
          <p:cNvSpPr/>
          <p:nvPr/>
        </p:nvSpPr>
        <p:spPr>
          <a:xfrm rot="-1901666">
            <a:off x="-347824" y="376591"/>
            <a:ext cx="2592738" cy="1306020"/>
          </a:xfrm>
          <a:custGeom>
            <a:avLst/>
            <a:gdLst/>
            <a:ahLst/>
            <a:cxnLst/>
            <a:rect l="l" t="t" r="r" b="b"/>
            <a:pathLst>
              <a:path w="80330" h="40464" extrusionOk="0">
                <a:moveTo>
                  <a:pt x="80330" y="0"/>
                </a:moveTo>
                <a:cubicBezTo>
                  <a:pt x="80330" y="0"/>
                  <a:pt x="68635" y="4823"/>
                  <a:pt x="53911" y="2669"/>
                </a:cubicBezTo>
                <a:cubicBezTo>
                  <a:pt x="35631" y="0"/>
                  <a:pt x="37259" y="26244"/>
                  <a:pt x="0" y="11561"/>
                </a:cubicBezTo>
                <a:lnTo>
                  <a:pt x="0" y="28460"/>
                </a:lnTo>
                <a:cubicBezTo>
                  <a:pt x="0" y="28460"/>
                  <a:pt x="21793" y="40464"/>
                  <a:pt x="30521" y="26894"/>
                </a:cubicBezTo>
                <a:cubicBezTo>
                  <a:pt x="39238" y="13334"/>
                  <a:pt x="50356" y="6224"/>
                  <a:pt x="60804" y="10665"/>
                </a:cubicBezTo>
                <a:cubicBezTo>
                  <a:pt x="71242" y="15116"/>
                  <a:pt x="80330" y="7996"/>
                  <a:pt x="80330" y="7996"/>
                </a:cubicBezTo>
                <a:close/>
              </a:path>
            </a:pathLst>
          </a:custGeom>
          <a:gradFill>
            <a:gsLst>
              <a:gs pos="0">
                <a:srgbClr val="ABE4E0"/>
              </a:gs>
              <a:gs pos="100000">
                <a:srgbClr val="46A9A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7" name="Google Shape;217;p15"/>
          <p:cNvSpPr/>
          <p:nvPr/>
        </p:nvSpPr>
        <p:spPr>
          <a:xfrm rot="-1438524">
            <a:off x="451792" y="936662"/>
            <a:ext cx="203850" cy="189510"/>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8" name="Google Shape;218;p15"/>
          <p:cNvSpPr/>
          <p:nvPr/>
        </p:nvSpPr>
        <p:spPr>
          <a:xfrm rot="-1438609">
            <a:off x="786744" y="-551164"/>
            <a:ext cx="1466291" cy="1743535"/>
          </a:xfrm>
          <a:custGeom>
            <a:avLst/>
            <a:gdLst/>
            <a:ahLst/>
            <a:cxnLst/>
            <a:rect l="l" t="t" r="r" b="b"/>
            <a:pathLst>
              <a:path w="49810" h="59228" extrusionOk="0">
                <a:moveTo>
                  <a:pt x="49810" y="59228"/>
                </a:moveTo>
                <a:lnTo>
                  <a:pt x="1" y="35189"/>
                </a:lnTo>
                <a:lnTo>
                  <a:pt x="49810" y="1"/>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19" name="Google Shape;219;p15"/>
          <p:cNvSpPr/>
          <p:nvPr/>
        </p:nvSpPr>
        <p:spPr>
          <a:xfrm rot="1635868">
            <a:off x="-520264" y="3762244"/>
            <a:ext cx="2883798" cy="1516831"/>
          </a:xfrm>
          <a:custGeom>
            <a:avLst/>
            <a:gdLst/>
            <a:ahLst/>
            <a:cxnLst/>
            <a:rect l="l" t="t" r="r" b="b"/>
            <a:pathLst>
              <a:path w="80320" h="42247" extrusionOk="0">
                <a:moveTo>
                  <a:pt x="0" y="0"/>
                </a:moveTo>
                <a:cubicBezTo>
                  <a:pt x="0" y="0"/>
                  <a:pt x="4091" y="18681"/>
                  <a:pt x="20557" y="14673"/>
                </a:cubicBezTo>
                <a:cubicBezTo>
                  <a:pt x="37012" y="10665"/>
                  <a:pt x="41690" y="1783"/>
                  <a:pt x="50459" y="4884"/>
                </a:cubicBezTo>
                <a:cubicBezTo>
                  <a:pt x="59228" y="7986"/>
                  <a:pt x="58939" y="28233"/>
                  <a:pt x="80320" y="20237"/>
                </a:cubicBezTo>
                <a:lnTo>
                  <a:pt x="80320" y="26234"/>
                </a:lnTo>
                <a:cubicBezTo>
                  <a:pt x="80320" y="26234"/>
                  <a:pt x="69460" y="32241"/>
                  <a:pt x="59011" y="26234"/>
                </a:cubicBezTo>
                <a:cubicBezTo>
                  <a:pt x="48563" y="20237"/>
                  <a:pt x="43133" y="15559"/>
                  <a:pt x="30511" y="28903"/>
                </a:cubicBezTo>
                <a:cubicBezTo>
                  <a:pt x="17888" y="42246"/>
                  <a:pt x="6780" y="40907"/>
                  <a:pt x="0" y="33344"/>
                </a:cubicBez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0" name="Google Shape;220;p15"/>
          <p:cNvSpPr/>
          <p:nvPr/>
        </p:nvSpPr>
        <p:spPr>
          <a:xfrm rot="1635868">
            <a:off x="-281222" y="3520424"/>
            <a:ext cx="1006314" cy="1006673"/>
          </a:xfrm>
          <a:custGeom>
            <a:avLst/>
            <a:gdLst/>
            <a:ahLst/>
            <a:cxnLst/>
            <a:rect l="l" t="t" r="r" b="b"/>
            <a:pathLst>
              <a:path w="28028" h="28038" extrusionOk="0">
                <a:moveTo>
                  <a:pt x="28028" y="14024"/>
                </a:moveTo>
                <a:cubicBezTo>
                  <a:pt x="28028" y="21762"/>
                  <a:pt x="21752" y="28037"/>
                  <a:pt x="14014" y="28037"/>
                </a:cubicBezTo>
                <a:cubicBezTo>
                  <a:pt x="6276" y="28037"/>
                  <a:pt x="1" y="21762"/>
                  <a:pt x="1" y="14024"/>
                </a:cubicBezTo>
                <a:cubicBezTo>
                  <a:pt x="1" y="6275"/>
                  <a:pt x="6276" y="0"/>
                  <a:pt x="14014" y="0"/>
                </a:cubicBezTo>
                <a:cubicBezTo>
                  <a:pt x="21752" y="0"/>
                  <a:pt x="28028" y="6275"/>
                  <a:pt x="28028" y="14024"/>
                </a:cubicBez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1" name="Google Shape;221;p15"/>
          <p:cNvSpPr/>
          <p:nvPr/>
        </p:nvSpPr>
        <p:spPr>
          <a:xfrm rot="-1439388">
            <a:off x="765697" y="583710"/>
            <a:ext cx="319499" cy="319499"/>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2" name="Google Shape;222;p15"/>
          <p:cNvSpPr/>
          <p:nvPr/>
        </p:nvSpPr>
        <p:spPr>
          <a:xfrm>
            <a:off x="586774" y="3923821"/>
            <a:ext cx="252900" cy="2529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only 3">
  <p:cSld name="TITLE_1_2">
    <p:spTree>
      <p:nvGrpSpPr>
        <p:cNvPr id="1" name="Shape 225"/>
        <p:cNvGrpSpPr/>
        <p:nvPr/>
      </p:nvGrpSpPr>
      <p:grpSpPr>
        <a:xfrm>
          <a:off x="0" y="0"/>
          <a:ext cx="0" cy="0"/>
          <a:chOff x="0" y="0"/>
          <a:chExt cx="0" cy="0"/>
        </a:xfrm>
      </p:grpSpPr>
      <p:sp>
        <p:nvSpPr>
          <p:cNvPr id="226" name="Google Shape;226;p17"/>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227" name="Google Shape;227;p17"/>
          <p:cNvSpPr/>
          <p:nvPr/>
        </p:nvSpPr>
        <p:spPr>
          <a:xfrm rot="2734215">
            <a:off x="8139660" y="4033277"/>
            <a:ext cx="649207" cy="726985"/>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8" name="Google Shape;228;p17"/>
          <p:cNvSpPr/>
          <p:nvPr/>
        </p:nvSpPr>
        <p:spPr>
          <a:xfrm rot="7348456">
            <a:off x="7674774" y="4038006"/>
            <a:ext cx="2008172" cy="1141156"/>
          </a:xfrm>
          <a:custGeom>
            <a:avLst/>
            <a:gdLst/>
            <a:ahLst/>
            <a:cxnLst/>
            <a:rect l="l" t="t" r="r" b="b"/>
            <a:pathLst>
              <a:path w="80330" h="45648" extrusionOk="0">
                <a:moveTo>
                  <a:pt x="16827" y="1"/>
                </a:moveTo>
                <a:cubicBezTo>
                  <a:pt x="16827" y="1"/>
                  <a:pt x="15332" y="17352"/>
                  <a:pt x="28140" y="17352"/>
                </a:cubicBezTo>
                <a:cubicBezTo>
                  <a:pt x="40938" y="17352"/>
                  <a:pt x="49490" y="13076"/>
                  <a:pt x="54158" y="23380"/>
                </a:cubicBezTo>
                <a:cubicBezTo>
                  <a:pt x="58815" y="33684"/>
                  <a:pt x="80330" y="36497"/>
                  <a:pt x="80330" y="36497"/>
                </a:cubicBezTo>
                <a:lnTo>
                  <a:pt x="80330" y="43226"/>
                </a:lnTo>
                <a:cubicBezTo>
                  <a:pt x="80330" y="43226"/>
                  <a:pt x="68923" y="45647"/>
                  <a:pt x="52076" y="34869"/>
                </a:cubicBezTo>
                <a:cubicBezTo>
                  <a:pt x="35229" y="24091"/>
                  <a:pt x="26667" y="37940"/>
                  <a:pt x="16775" y="36456"/>
                </a:cubicBezTo>
                <a:cubicBezTo>
                  <a:pt x="6883" y="34972"/>
                  <a:pt x="0" y="26337"/>
                  <a:pt x="0" y="26337"/>
                </a:cubicBezTo>
                <a:lnTo>
                  <a:pt x="0" y="1"/>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29" name="Google Shape;229;p17"/>
          <p:cNvSpPr/>
          <p:nvPr/>
        </p:nvSpPr>
        <p:spPr>
          <a:xfrm>
            <a:off x="8523825" y="4468500"/>
            <a:ext cx="527676" cy="527676"/>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0" name="Google Shape;230;p17"/>
          <p:cNvSpPr/>
          <p:nvPr/>
        </p:nvSpPr>
        <p:spPr>
          <a:xfrm rot="2734215">
            <a:off x="8540471" y="4354260"/>
            <a:ext cx="91453" cy="85020"/>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1" name="Google Shape;231;p17"/>
          <p:cNvSpPr/>
          <p:nvPr/>
        </p:nvSpPr>
        <p:spPr>
          <a:xfrm>
            <a:off x="8827800" y="3250925"/>
            <a:ext cx="603300" cy="6033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2" name="Google Shape;232;p17"/>
          <p:cNvSpPr/>
          <p:nvPr/>
        </p:nvSpPr>
        <p:spPr>
          <a:xfrm rot="10800000">
            <a:off x="97" y="-199100"/>
            <a:ext cx="1820728" cy="1442672"/>
          </a:xfrm>
          <a:custGeom>
            <a:avLst/>
            <a:gdLst/>
            <a:ahLst/>
            <a:cxnLst/>
            <a:rect l="l" t="t" r="r" b="b"/>
            <a:pathLst>
              <a:path w="80341" h="63659" extrusionOk="0">
                <a:moveTo>
                  <a:pt x="80341" y="5472"/>
                </a:moveTo>
                <a:cubicBezTo>
                  <a:pt x="80341" y="5472"/>
                  <a:pt x="61134" y="1"/>
                  <a:pt x="56487" y="18682"/>
                </a:cubicBezTo>
                <a:cubicBezTo>
                  <a:pt x="51830" y="37353"/>
                  <a:pt x="46894" y="54467"/>
                  <a:pt x="25390" y="45647"/>
                </a:cubicBezTo>
                <a:cubicBezTo>
                  <a:pt x="3875" y="36837"/>
                  <a:pt x="1" y="55694"/>
                  <a:pt x="1" y="55694"/>
                </a:cubicBezTo>
                <a:lnTo>
                  <a:pt x="1" y="63658"/>
                </a:lnTo>
                <a:lnTo>
                  <a:pt x="80320" y="63658"/>
                </a:lnTo>
                <a:lnTo>
                  <a:pt x="80320" y="5472"/>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3" name="Google Shape;233;p17"/>
          <p:cNvSpPr/>
          <p:nvPr/>
        </p:nvSpPr>
        <p:spPr>
          <a:xfrm rot="10800000">
            <a:off x="144833" y="935987"/>
            <a:ext cx="279463" cy="279463"/>
          </a:xfrm>
          <a:custGeom>
            <a:avLst/>
            <a:gdLst/>
            <a:ahLst/>
            <a:cxnLst/>
            <a:rect l="l" t="t" r="r" b="b"/>
            <a:pathLst>
              <a:path w="17724" h="17724" extrusionOk="0">
                <a:moveTo>
                  <a:pt x="17723" y="8862"/>
                </a:moveTo>
                <a:cubicBezTo>
                  <a:pt x="17723" y="13756"/>
                  <a:pt x="13756" y="17723"/>
                  <a:pt x="8862" y="17723"/>
                </a:cubicBezTo>
                <a:cubicBezTo>
                  <a:pt x="3967" y="17723"/>
                  <a:pt x="0" y="13756"/>
                  <a:pt x="0" y="8862"/>
                </a:cubicBezTo>
                <a:cubicBezTo>
                  <a:pt x="0" y="3968"/>
                  <a:pt x="3967" y="1"/>
                  <a:pt x="8862" y="1"/>
                </a:cubicBezTo>
                <a:cubicBezTo>
                  <a:pt x="13756" y="1"/>
                  <a:pt x="17723" y="3968"/>
                  <a:pt x="17723" y="8862"/>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4" name="Google Shape;234;p17"/>
          <p:cNvSpPr/>
          <p:nvPr/>
        </p:nvSpPr>
        <p:spPr>
          <a:xfrm rot="10800000">
            <a:off x="-146515" y="-52935"/>
            <a:ext cx="508489" cy="569409"/>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5" name="Google Shape;235;p17"/>
          <p:cNvSpPr/>
          <p:nvPr/>
        </p:nvSpPr>
        <p:spPr>
          <a:xfrm rot="10800000">
            <a:off x="144816" y="102641"/>
            <a:ext cx="101420" cy="94286"/>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36" name="Google Shape;236;p17"/>
          <p:cNvSpPr/>
          <p:nvPr/>
        </p:nvSpPr>
        <p:spPr>
          <a:xfrm rot="10800000">
            <a:off x="707652" y="10"/>
            <a:ext cx="405600" cy="4056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three columns ">
  <p:cSld name="TITLE_1_1">
    <p:spTree>
      <p:nvGrpSpPr>
        <p:cNvPr id="1" name="Shape 347"/>
        <p:cNvGrpSpPr/>
        <p:nvPr/>
      </p:nvGrpSpPr>
      <p:grpSpPr>
        <a:xfrm>
          <a:off x="0" y="0"/>
          <a:ext cx="0" cy="0"/>
          <a:chOff x="0" y="0"/>
          <a:chExt cx="0" cy="0"/>
        </a:xfrm>
      </p:grpSpPr>
      <p:sp>
        <p:nvSpPr>
          <p:cNvPr id="348" name="Google Shape;348;p25"/>
          <p:cNvSpPr txBox="1">
            <a:spLocks noGrp="1"/>
          </p:cNvSpPr>
          <p:nvPr>
            <p:ph type="title"/>
          </p:nvPr>
        </p:nvSpPr>
        <p:spPr>
          <a:xfrm>
            <a:off x="1059849" y="2797200"/>
            <a:ext cx="2074500" cy="558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Font typeface="Roboto Black"/>
              <a:buNone/>
              <a:defRPr sz="2000">
                <a:latin typeface="Montserrat Black"/>
                <a:ea typeface="Montserrat Black"/>
                <a:cs typeface="Montserrat Black"/>
                <a:sym typeface="Montserrat Black"/>
              </a:defRPr>
            </a:lvl1pPr>
            <a:lvl2pPr lvl="1" rtl="0">
              <a:spcBef>
                <a:spcPts val="0"/>
              </a:spcBef>
              <a:spcAft>
                <a:spcPts val="0"/>
              </a:spcAft>
              <a:buSzPts val="2000"/>
              <a:buFont typeface="Roboto Black"/>
              <a:buNone/>
              <a:defRPr sz="2000">
                <a:latin typeface="Roboto Black"/>
                <a:ea typeface="Roboto Black"/>
                <a:cs typeface="Roboto Black"/>
                <a:sym typeface="Roboto Black"/>
              </a:defRPr>
            </a:lvl2pPr>
            <a:lvl3pPr lvl="2" rtl="0">
              <a:spcBef>
                <a:spcPts val="0"/>
              </a:spcBef>
              <a:spcAft>
                <a:spcPts val="0"/>
              </a:spcAft>
              <a:buSzPts val="2000"/>
              <a:buFont typeface="Roboto Black"/>
              <a:buNone/>
              <a:defRPr sz="2000">
                <a:latin typeface="Roboto Black"/>
                <a:ea typeface="Roboto Black"/>
                <a:cs typeface="Roboto Black"/>
                <a:sym typeface="Roboto Black"/>
              </a:defRPr>
            </a:lvl3pPr>
            <a:lvl4pPr lvl="3" rtl="0">
              <a:spcBef>
                <a:spcPts val="0"/>
              </a:spcBef>
              <a:spcAft>
                <a:spcPts val="0"/>
              </a:spcAft>
              <a:buSzPts val="2000"/>
              <a:buFont typeface="Roboto Black"/>
              <a:buNone/>
              <a:defRPr sz="2000">
                <a:latin typeface="Roboto Black"/>
                <a:ea typeface="Roboto Black"/>
                <a:cs typeface="Roboto Black"/>
                <a:sym typeface="Roboto Black"/>
              </a:defRPr>
            </a:lvl4pPr>
            <a:lvl5pPr lvl="4" rtl="0">
              <a:spcBef>
                <a:spcPts val="0"/>
              </a:spcBef>
              <a:spcAft>
                <a:spcPts val="0"/>
              </a:spcAft>
              <a:buSzPts val="2000"/>
              <a:buFont typeface="Roboto Black"/>
              <a:buNone/>
              <a:defRPr sz="2000">
                <a:latin typeface="Roboto Black"/>
                <a:ea typeface="Roboto Black"/>
                <a:cs typeface="Roboto Black"/>
                <a:sym typeface="Roboto Black"/>
              </a:defRPr>
            </a:lvl5pPr>
            <a:lvl6pPr lvl="5" rtl="0">
              <a:spcBef>
                <a:spcPts val="0"/>
              </a:spcBef>
              <a:spcAft>
                <a:spcPts val="0"/>
              </a:spcAft>
              <a:buSzPts val="2000"/>
              <a:buFont typeface="Roboto Black"/>
              <a:buNone/>
              <a:defRPr sz="2000">
                <a:latin typeface="Roboto Black"/>
                <a:ea typeface="Roboto Black"/>
                <a:cs typeface="Roboto Black"/>
                <a:sym typeface="Roboto Black"/>
              </a:defRPr>
            </a:lvl6pPr>
            <a:lvl7pPr lvl="6" rtl="0">
              <a:spcBef>
                <a:spcPts val="0"/>
              </a:spcBef>
              <a:spcAft>
                <a:spcPts val="0"/>
              </a:spcAft>
              <a:buSzPts val="2000"/>
              <a:buFont typeface="Roboto Black"/>
              <a:buNone/>
              <a:defRPr sz="2000">
                <a:latin typeface="Roboto Black"/>
                <a:ea typeface="Roboto Black"/>
                <a:cs typeface="Roboto Black"/>
                <a:sym typeface="Roboto Black"/>
              </a:defRPr>
            </a:lvl7pPr>
            <a:lvl8pPr lvl="7" rtl="0">
              <a:spcBef>
                <a:spcPts val="0"/>
              </a:spcBef>
              <a:spcAft>
                <a:spcPts val="0"/>
              </a:spcAft>
              <a:buSzPts val="2000"/>
              <a:buFont typeface="Roboto Black"/>
              <a:buNone/>
              <a:defRPr sz="2000">
                <a:latin typeface="Roboto Black"/>
                <a:ea typeface="Roboto Black"/>
                <a:cs typeface="Roboto Black"/>
                <a:sym typeface="Roboto Black"/>
              </a:defRPr>
            </a:lvl8pPr>
            <a:lvl9pPr lvl="8" rtl="0">
              <a:spcBef>
                <a:spcPts val="0"/>
              </a:spcBef>
              <a:spcAft>
                <a:spcPts val="0"/>
              </a:spcAft>
              <a:buSzPts val="2000"/>
              <a:buFont typeface="Roboto Black"/>
              <a:buNone/>
              <a:defRPr sz="2000">
                <a:latin typeface="Roboto Black"/>
                <a:ea typeface="Roboto Black"/>
                <a:cs typeface="Roboto Black"/>
                <a:sym typeface="Roboto Black"/>
              </a:defRPr>
            </a:lvl9pPr>
          </a:lstStyle>
          <a:p>
            <a:endParaRPr/>
          </a:p>
        </p:txBody>
      </p:sp>
      <p:sp>
        <p:nvSpPr>
          <p:cNvPr id="349" name="Google Shape;349;p25"/>
          <p:cNvSpPr txBox="1">
            <a:spLocks noGrp="1"/>
          </p:cNvSpPr>
          <p:nvPr>
            <p:ph type="title" idx="2"/>
          </p:nvPr>
        </p:nvSpPr>
        <p:spPr>
          <a:xfrm>
            <a:off x="3534749" y="2797200"/>
            <a:ext cx="2074500" cy="558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Font typeface="Roboto Black"/>
              <a:buNone/>
              <a:defRPr sz="2000">
                <a:latin typeface="Montserrat Black"/>
                <a:ea typeface="Montserrat Black"/>
                <a:cs typeface="Montserrat Black"/>
                <a:sym typeface="Montserrat Black"/>
              </a:defRPr>
            </a:lvl1pPr>
            <a:lvl2pPr lvl="1" rtl="0">
              <a:spcBef>
                <a:spcPts val="0"/>
              </a:spcBef>
              <a:spcAft>
                <a:spcPts val="0"/>
              </a:spcAft>
              <a:buSzPts val="2000"/>
              <a:buFont typeface="Roboto Black"/>
              <a:buNone/>
              <a:defRPr sz="2000">
                <a:latin typeface="Roboto Black"/>
                <a:ea typeface="Roboto Black"/>
                <a:cs typeface="Roboto Black"/>
                <a:sym typeface="Roboto Black"/>
              </a:defRPr>
            </a:lvl2pPr>
            <a:lvl3pPr lvl="2" rtl="0">
              <a:spcBef>
                <a:spcPts val="0"/>
              </a:spcBef>
              <a:spcAft>
                <a:spcPts val="0"/>
              </a:spcAft>
              <a:buSzPts val="2000"/>
              <a:buFont typeface="Roboto Black"/>
              <a:buNone/>
              <a:defRPr sz="2000">
                <a:latin typeface="Roboto Black"/>
                <a:ea typeface="Roboto Black"/>
                <a:cs typeface="Roboto Black"/>
                <a:sym typeface="Roboto Black"/>
              </a:defRPr>
            </a:lvl3pPr>
            <a:lvl4pPr lvl="3" rtl="0">
              <a:spcBef>
                <a:spcPts val="0"/>
              </a:spcBef>
              <a:spcAft>
                <a:spcPts val="0"/>
              </a:spcAft>
              <a:buSzPts val="2000"/>
              <a:buFont typeface="Roboto Black"/>
              <a:buNone/>
              <a:defRPr sz="2000">
                <a:latin typeface="Roboto Black"/>
                <a:ea typeface="Roboto Black"/>
                <a:cs typeface="Roboto Black"/>
                <a:sym typeface="Roboto Black"/>
              </a:defRPr>
            </a:lvl4pPr>
            <a:lvl5pPr lvl="4" rtl="0">
              <a:spcBef>
                <a:spcPts val="0"/>
              </a:spcBef>
              <a:spcAft>
                <a:spcPts val="0"/>
              </a:spcAft>
              <a:buSzPts val="2000"/>
              <a:buFont typeface="Roboto Black"/>
              <a:buNone/>
              <a:defRPr sz="2000">
                <a:latin typeface="Roboto Black"/>
                <a:ea typeface="Roboto Black"/>
                <a:cs typeface="Roboto Black"/>
                <a:sym typeface="Roboto Black"/>
              </a:defRPr>
            </a:lvl5pPr>
            <a:lvl6pPr lvl="5" rtl="0">
              <a:spcBef>
                <a:spcPts val="0"/>
              </a:spcBef>
              <a:spcAft>
                <a:spcPts val="0"/>
              </a:spcAft>
              <a:buSzPts val="2000"/>
              <a:buFont typeface="Roboto Black"/>
              <a:buNone/>
              <a:defRPr sz="2000">
                <a:latin typeface="Roboto Black"/>
                <a:ea typeface="Roboto Black"/>
                <a:cs typeface="Roboto Black"/>
                <a:sym typeface="Roboto Black"/>
              </a:defRPr>
            </a:lvl6pPr>
            <a:lvl7pPr lvl="6" rtl="0">
              <a:spcBef>
                <a:spcPts val="0"/>
              </a:spcBef>
              <a:spcAft>
                <a:spcPts val="0"/>
              </a:spcAft>
              <a:buSzPts val="2000"/>
              <a:buFont typeface="Roboto Black"/>
              <a:buNone/>
              <a:defRPr sz="2000">
                <a:latin typeface="Roboto Black"/>
                <a:ea typeface="Roboto Black"/>
                <a:cs typeface="Roboto Black"/>
                <a:sym typeface="Roboto Black"/>
              </a:defRPr>
            </a:lvl7pPr>
            <a:lvl8pPr lvl="7" rtl="0">
              <a:spcBef>
                <a:spcPts val="0"/>
              </a:spcBef>
              <a:spcAft>
                <a:spcPts val="0"/>
              </a:spcAft>
              <a:buSzPts val="2000"/>
              <a:buFont typeface="Roboto Black"/>
              <a:buNone/>
              <a:defRPr sz="2000">
                <a:latin typeface="Roboto Black"/>
                <a:ea typeface="Roboto Black"/>
                <a:cs typeface="Roboto Black"/>
                <a:sym typeface="Roboto Black"/>
              </a:defRPr>
            </a:lvl8pPr>
            <a:lvl9pPr lvl="8" rtl="0">
              <a:spcBef>
                <a:spcPts val="0"/>
              </a:spcBef>
              <a:spcAft>
                <a:spcPts val="0"/>
              </a:spcAft>
              <a:buSzPts val="2000"/>
              <a:buFont typeface="Roboto Black"/>
              <a:buNone/>
              <a:defRPr sz="2000">
                <a:latin typeface="Roboto Black"/>
                <a:ea typeface="Roboto Black"/>
                <a:cs typeface="Roboto Black"/>
                <a:sym typeface="Roboto Black"/>
              </a:defRPr>
            </a:lvl9pPr>
          </a:lstStyle>
          <a:p>
            <a:endParaRPr/>
          </a:p>
        </p:txBody>
      </p:sp>
      <p:sp>
        <p:nvSpPr>
          <p:cNvPr id="350" name="Google Shape;350;p25"/>
          <p:cNvSpPr txBox="1">
            <a:spLocks noGrp="1"/>
          </p:cNvSpPr>
          <p:nvPr>
            <p:ph type="subTitle" idx="1"/>
          </p:nvPr>
        </p:nvSpPr>
        <p:spPr>
          <a:xfrm>
            <a:off x="3534751" y="3309048"/>
            <a:ext cx="2074500" cy="78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4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351" name="Google Shape;351;p25"/>
          <p:cNvSpPr txBox="1">
            <a:spLocks noGrp="1"/>
          </p:cNvSpPr>
          <p:nvPr>
            <p:ph type="subTitle" idx="3"/>
          </p:nvPr>
        </p:nvSpPr>
        <p:spPr>
          <a:xfrm>
            <a:off x="1059981" y="3309048"/>
            <a:ext cx="2074500" cy="78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4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352" name="Google Shape;352;p25"/>
          <p:cNvSpPr txBox="1">
            <a:spLocks noGrp="1"/>
          </p:cNvSpPr>
          <p:nvPr>
            <p:ph type="title" idx="4"/>
          </p:nvPr>
        </p:nvSpPr>
        <p:spPr>
          <a:xfrm>
            <a:off x="6009649" y="2797200"/>
            <a:ext cx="2074500" cy="558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Font typeface="Roboto Black"/>
              <a:buNone/>
              <a:defRPr sz="2000">
                <a:latin typeface="Montserrat Black"/>
                <a:ea typeface="Montserrat Black"/>
                <a:cs typeface="Montserrat Black"/>
                <a:sym typeface="Montserrat Black"/>
              </a:defRPr>
            </a:lvl1pPr>
            <a:lvl2pPr lvl="1" rtl="0">
              <a:spcBef>
                <a:spcPts val="0"/>
              </a:spcBef>
              <a:spcAft>
                <a:spcPts val="0"/>
              </a:spcAft>
              <a:buSzPts val="2000"/>
              <a:buFont typeface="Roboto Black"/>
              <a:buNone/>
              <a:defRPr sz="2000">
                <a:latin typeface="Roboto Black"/>
                <a:ea typeface="Roboto Black"/>
                <a:cs typeface="Roboto Black"/>
                <a:sym typeface="Roboto Black"/>
              </a:defRPr>
            </a:lvl2pPr>
            <a:lvl3pPr lvl="2" rtl="0">
              <a:spcBef>
                <a:spcPts val="0"/>
              </a:spcBef>
              <a:spcAft>
                <a:spcPts val="0"/>
              </a:spcAft>
              <a:buSzPts val="2000"/>
              <a:buFont typeface="Roboto Black"/>
              <a:buNone/>
              <a:defRPr sz="2000">
                <a:latin typeface="Roboto Black"/>
                <a:ea typeface="Roboto Black"/>
                <a:cs typeface="Roboto Black"/>
                <a:sym typeface="Roboto Black"/>
              </a:defRPr>
            </a:lvl3pPr>
            <a:lvl4pPr lvl="3" rtl="0">
              <a:spcBef>
                <a:spcPts val="0"/>
              </a:spcBef>
              <a:spcAft>
                <a:spcPts val="0"/>
              </a:spcAft>
              <a:buSzPts val="2000"/>
              <a:buFont typeface="Roboto Black"/>
              <a:buNone/>
              <a:defRPr sz="2000">
                <a:latin typeface="Roboto Black"/>
                <a:ea typeface="Roboto Black"/>
                <a:cs typeface="Roboto Black"/>
                <a:sym typeface="Roboto Black"/>
              </a:defRPr>
            </a:lvl4pPr>
            <a:lvl5pPr lvl="4" rtl="0">
              <a:spcBef>
                <a:spcPts val="0"/>
              </a:spcBef>
              <a:spcAft>
                <a:spcPts val="0"/>
              </a:spcAft>
              <a:buSzPts val="2000"/>
              <a:buFont typeface="Roboto Black"/>
              <a:buNone/>
              <a:defRPr sz="2000">
                <a:latin typeface="Roboto Black"/>
                <a:ea typeface="Roboto Black"/>
                <a:cs typeface="Roboto Black"/>
                <a:sym typeface="Roboto Black"/>
              </a:defRPr>
            </a:lvl5pPr>
            <a:lvl6pPr lvl="5" rtl="0">
              <a:spcBef>
                <a:spcPts val="0"/>
              </a:spcBef>
              <a:spcAft>
                <a:spcPts val="0"/>
              </a:spcAft>
              <a:buSzPts val="2000"/>
              <a:buFont typeface="Roboto Black"/>
              <a:buNone/>
              <a:defRPr sz="2000">
                <a:latin typeface="Roboto Black"/>
                <a:ea typeface="Roboto Black"/>
                <a:cs typeface="Roboto Black"/>
                <a:sym typeface="Roboto Black"/>
              </a:defRPr>
            </a:lvl6pPr>
            <a:lvl7pPr lvl="6" rtl="0">
              <a:spcBef>
                <a:spcPts val="0"/>
              </a:spcBef>
              <a:spcAft>
                <a:spcPts val="0"/>
              </a:spcAft>
              <a:buSzPts val="2000"/>
              <a:buFont typeface="Roboto Black"/>
              <a:buNone/>
              <a:defRPr sz="2000">
                <a:latin typeface="Roboto Black"/>
                <a:ea typeface="Roboto Black"/>
                <a:cs typeface="Roboto Black"/>
                <a:sym typeface="Roboto Black"/>
              </a:defRPr>
            </a:lvl7pPr>
            <a:lvl8pPr lvl="7" rtl="0">
              <a:spcBef>
                <a:spcPts val="0"/>
              </a:spcBef>
              <a:spcAft>
                <a:spcPts val="0"/>
              </a:spcAft>
              <a:buSzPts val="2000"/>
              <a:buFont typeface="Roboto Black"/>
              <a:buNone/>
              <a:defRPr sz="2000">
                <a:latin typeface="Roboto Black"/>
                <a:ea typeface="Roboto Black"/>
                <a:cs typeface="Roboto Black"/>
                <a:sym typeface="Roboto Black"/>
              </a:defRPr>
            </a:lvl8pPr>
            <a:lvl9pPr lvl="8" rtl="0">
              <a:spcBef>
                <a:spcPts val="0"/>
              </a:spcBef>
              <a:spcAft>
                <a:spcPts val="0"/>
              </a:spcAft>
              <a:buSzPts val="2000"/>
              <a:buFont typeface="Roboto Black"/>
              <a:buNone/>
              <a:defRPr sz="2000">
                <a:latin typeface="Roboto Black"/>
                <a:ea typeface="Roboto Black"/>
                <a:cs typeface="Roboto Black"/>
                <a:sym typeface="Roboto Black"/>
              </a:defRPr>
            </a:lvl9pPr>
          </a:lstStyle>
          <a:p>
            <a:endParaRPr/>
          </a:p>
        </p:txBody>
      </p:sp>
      <p:sp>
        <p:nvSpPr>
          <p:cNvPr id="353" name="Google Shape;353;p25"/>
          <p:cNvSpPr txBox="1">
            <a:spLocks noGrp="1"/>
          </p:cNvSpPr>
          <p:nvPr>
            <p:ph type="subTitle" idx="5"/>
          </p:nvPr>
        </p:nvSpPr>
        <p:spPr>
          <a:xfrm>
            <a:off x="6009651" y="3309048"/>
            <a:ext cx="2074500" cy="78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4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354" name="Google Shape;354;p25"/>
          <p:cNvSpPr txBox="1">
            <a:spLocks noGrp="1"/>
          </p:cNvSpPr>
          <p:nvPr>
            <p:ph type="title" idx="6"/>
          </p:nvPr>
        </p:nvSpPr>
        <p:spPr>
          <a:xfrm>
            <a:off x="720000" y="445025"/>
            <a:ext cx="77040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grpSp>
        <p:nvGrpSpPr>
          <p:cNvPr id="355" name="Google Shape;355;p25"/>
          <p:cNvGrpSpPr/>
          <p:nvPr/>
        </p:nvGrpSpPr>
        <p:grpSpPr>
          <a:xfrm rot="10800000" flipH="1">
            <a:off x="-822299" y="-603538"/>
            <a:ext cx="9994682" cy="6362927"/>
            <a:chOff x="-822299" y="-774027"/>
            <a:chExt cx="9994682" cy="6362927"/>
          </a:xfrm>
        </p:grpSpPr>
        <p:sp>
          <p:nvSpPr>
            <p:cNvPr id="356" name="Google Shape;356;p25"/>
            <p:cNvSpPr/>
            <p:nvPr/>
          </p:nvSpPr>
          <p:spPr>
            <a:xfrm rot="2500810">
              <a:off x="-697036" y="3662880"/>
              <a:ext cx="2008335" cy="1141248"/>
            </a:xfrm>
            <a:custGeom>
              <a:avLst/>
              <a:gdLst/>
              <a:ahLst/>
              <a:cxnLst/>
              <a:rect l="l" t="t" r="r" b="b"/>
              <a:pathLst>
                <a:path w="80330" h="45648" extrusionOk="0">
                  <a:moveTo>
                    <a:pt x="16827" y="1"/>
                  </a:moveTo>
                  <a:cubicBezTo>
                    <a:pt x="16827" y="1"/>
                    <a:pt x="15332" y="17352"/>
                    <a:pt x="28140" y="17352"/>
                  </a:cubicBezTo>
                  <a:cubicBezTo>
                    <a:pt x="40938" y="17352"/>
                    <a:pt x="49490" y="13076"/>
                    <a:pt x="54158" y="23380"/>
                  </a:cubicBezTo>
                  <a:cubicBezTo>
                    <a:pt x="58815" y="33684"/>
                    <a:pt x="80330" y="36497"/>
                    <a:pt x="80330" y="36497"/>
                  </a:cubicBezTo>
                  <a:lnTo>
                    <a:pt x="80330" y="43226"/>
                  </a:lnTo>
                  <a:cubicBezTo>
                    <a:pt x="80330" y="43226"/>
                    <a:pt x="68923" y="45647"/>
                    <a:pt x="52076" y="34869"/>
                  </a:cubicBezTo>
                  <a:cubicBezTo>
                    <a:pt x="35229" y="24091"/>
                    <a:pt x="26667" y="37940"/>
                    <a:pt x="16775" y="36456"/>
                  </a:cubicBezTo>
                  <a:cubicBezTo>
                    <a:pt x="6883" y="34972"/>
                    <a:pt x="0" y="26337"/>
                    <a:pt x="0" y="26337"/>
                  </a:cubicBezTo>
                  <a:lnTo>
                    <a:pt x="0" y="1"/>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7" name="Google Shape;357;p25"/>
            <p:cNvSpPr/>
            <p:nvPr/>
          </p:nvSpPr>
          <p:spPr>
            <a:xfrm>
              <a:off x="-188230" y="2952586"/>
              <a:ext cx="640150" cy="640150"/>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8" name="Google Shape;358;p25"/>
            <p:cNvSpPr/>
            <p:nvPr/>
          </p:nvSpPr>
          <p:spPr>
            <a:xfrm flipH="1">
              <a:off x="8080633" y="-170490"/>
              <a:ext cx="1091750" cy="1032225"/>
            </a:xfrm>
            <a:custGeom>
              <a:avLst/>
              <a:gdLst/>
              <a:ahLst/>
              <a:cxnLst/>
              <a:rect l="l" t="t" r="r" b="b"/>
              <a:pathLst>
                <a:path w="43670" h="41289" extrusionOk="0">
                  <a:moveTo>
                    <a:pt x="1" y="31685"/>
                  </a:moveTo>
                  <a:lnTo>
                    <a:pt x="43669" y="41288"/>
                  </a:lnTo>
                  <a:lnTo>
                    <a:pt x="32881" y="1"/>
                  </a:lnTo>
                  <a:lnTo>
                    <a:pt x="1" y="1"/>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9" name="Google Shape;359;p25"/>
            <p:cNvSpPr/>
            <p:nvPr/>
          </p:nvSpPr>
          <p:spPr>
            <a:xfrm flipH="1">
              <a:off x="7164108" y="4566200"/>
              <a:ext cx="2008275" cy="1022700"/>
            </a:xfrm>
            <a:custGeom>
              <a:avLst/>
              <a:gdLst/>
              <a:ahLst/>
              <a:cxnLst/>
              <a:rect l="l" t="t" r="r" b="b"/>
              <a:pathLst>
                <a:path w="80331" h="40908" extrusionOk="0">
                  <a:moveTo>
                    <a:pt x="11" y="464"/>
                  </a:moveTo>
                  <a:cubicBezTo>
                    <a:pt x="11" y="464"/>
                    <a:pt x="17590" y="13911"/>
                    <a:pt x="35488" y="7420"/>
                  </a:cubicBezTo>
                  <a:cubicBezTo>
                    <a:pt x="53396" y="928"/>
                    <a:pt x="68790" y="1"/>
                    <a:pt x="80331" y="23648"/>
                  </a:cubicBezTo>
                  <a:lnTo>
                    <a:pt x="80331" y="32056"/>
                  </a:lnTo>
                  <a:cubicBezTo>
                    <a:pt x="80331" y="32056"/>
                    <a:pt x="68223" y="9975"/>
                    <a:pt x="56858" y="11593"/>
                  </a:cubicBezTo>
                  <a:cubicBezTo>
                    <a:pt x="45493" y="13221"/>
                    <a:pt x="26616" y="40907"/>
                    <a:pt x="1" y="18651"/>
                  </a:cubicBezTo>
                  <a:lnTo>
                    <a:pt x="1" y="464"/>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0" name="Google Shape;360;p25"/>
            <p:cNvSpPr/>
            <p:nvPr/>
          </p:nvSpPr>
          <p:spPr>
            <a:xfrm flipH="1">
              <a:off x="8557458" y="4609750"/>
              <a:ext cx="443100" cy="443075"/>
            </a:xfrm>
            <a:custGeom>
              <a:avLst/>
              <a:gdLst/>
              <a:ahLst/>
              <a:cxnLst/>
              <a:rect l="l" t="t" r="r" b="b"/>
              <a:pathLst>
                <a:path w="17724" h="17723" extrusionOk="0">
                  <a:moveTo>
                    <a:pt x="17724" y="8861"/>
                  </a:moveTo>
                  <a:cubicBezTo>
                    <a:pt x="17724" y="13756"/>
                    <a:pt x="13757" y="17723"/>
                    <a:pt x="8862" y="17723"/>
                  </a:cubicBezTo>
                  <a:cubicBezTo>
                    <a:pt x="3968" y="17723"/>
                    <a:pt x="1" y="13756"/>
                    <a:pt x="1" y="8861"/>
                  </a:cubicBezTo>
                  <a:cubicBezTo>
                    <a:pt x="1" y="3967"/>
                    <a:pt x="3968" y="0"/>
                    <a:pt x="8862" y="0"/>
                  </a:cubicBezTo>
                  <a:cubicBezTo>
                    <a:pt x="13757" y="0"/>
                    <a:pt x="17724" y="3967"/>
                    <a:pt x="17724" y="8861"/>
                  </a:cubicBez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1" name="Google Shape;361;p25"/>
            <p:cNvSpPr/>
            <p:nvPr/>
          </p:nvSpPr>
          <p:spPr>
            <a:xfrm flipH="1">
              <a:off x="7775133" y="4577550"/>
              <a:ext cx="144275" cy="131400"/>
            </a:xfrm>
            <a:custGeom>
              <a:avLst/>
              <a:gdLst/>
              <a:ahLst/>
              <a:cxnLst/>
              <a:rect l="l" t="t" r="r" b="b"/>
              <a:pathLst>
                <a:path w="5771" h="5256" extrusionOk="0">
                  <a:moveTo>
                    <a:pt x="2891" y="0"/>
                  </a:moveTo>
                  <a:cubicBezTo>
                    <a:pt x="2218" y="0"/>
                    <a:pt x="1546" y="258"/>
                    <a:pt x="1031" y="773"/>
                  </a:cubicBezTo>
                  <a:cubicBezTo>
                    <a:pt x="1" y="1793"/>
                    <a:pt x="1" y="3462"/>
                    <a:pt x="1031" y="4482"/>
                  </a:cubicBezTo>
                  <a:cubicBezTo>
                    <a:pt x="1546" y="4998"/>
                    <a:pt x="2218" y="5255"/>
                    <a:pt x="2891" y="5255"/>
                  </a:cubicBezTo>
                  <a:cubicBezTo>
                    <a:pt x="3563" y="5255"/>
                    <a:pt x="4235" y="4998"/>
                    <a:pt x="4751" y="4482"/>
                  </a:cubicBezTo>
                  <a:cubicBezTo>
                    <a:pt x="5771" y="3462"/>
                    <a:pt x="5771" y="1793"/>
                    <a:pt x="4751" y="773"/>
                  </a:cubicBezTo>
                  <a:cubicBezTo>
                    <a:pt x="4235" y="258"/>
                    <a:pt x="3563" y="0"/>
                    <a:pt x="2891" y="0"/>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2" name="Google Shape;362;p25"/>
            <p:cNvSpPr/>
            <p:nvPr/>
          </p:nvSpPr>
          <p:spPr>
            <a:xfrm rot="-6701126">
              <a:off x="340544" y="-952046"/>
              <a:ext cx="1518282" cy="2802370"/>
            </a:xfrm>
            <a:custGeom>
              <a:avLst/>
              <a:gdLst/>
              <a:ahLst/>
              <a:cxnLst/>
              <a:rect l="l" t="t" r="r" b="b"/>
              <a:pathLst>
                <a:path w="60733" h="112098" extrusionOk="0">
                  <a:moveTo>
                    <a:pt x="60733" y="1"/>
                  </a:moveTo>
                  <a:lnTo>
                    <a:pt x="7585" y="1"/>
                  </a:lnTo>
                  <a:cubicBezTo>
                    <a:pt x="1" y="37218"/>
                    <a:pt x="23607" y="46028"/>
                    <a:pt x="36796" y="56652"/>
                  </a:cubicBezTo>
                  <a:cubicBezTo>
                    <a:pt x="50480" y="67677"/>
                    <a:pt x="51634" y="79805"/>
                    <a:pt x="41433" y="89078"/>
                  </a:cubicBezTo>
                  <a:cubicBezTo>
                    <a:pt x="31263" y="98331"/>
                    <a:pt x="34468" y="112025"/>
                    <a:pt x="34478" y="112097"/>
                  </a:cubicBezTo>
                  <a:lnTo>
                    <a:pt x="60733" y="112097"/>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3" name="Google Shape;363;p25"/>
            <p:cNvSpPr/>
            <p:nvPr/>
          </p:nvSpPr>
          <p:spPr>
            <a:xfrm rot="-5400000">
              <a:off x="123316" y="1032123"/>
              <a:ext cx="640175" cy="640175"/>
            </a:xfrm>
            <a:custGeom>
              <a:avLst/>
              <a:gdLst/>
              <a:ahLst/>
              <a:cxnLst/>
              <a:rect l="l" t="t" r="r" b="b"/>
              <a:pathLst>
                <a:path w="25607" h="25607" extrusionOk="0">
                  <a:moveTo>
                    <a:pt x="25606" y="12798"/>
                  </a:moveTo>
                  <a:cubicBezTo>
                    <a:pt x="25606" y="19877"/>
                    <a:pt x="19877" y="25606"/>
                    <a:pt x="12798" y="25606"/>
                  </a:cubicBezTo>
                  <a:cubicBezTo>
                    <a:pt x="5730" y="25606"/>
                    <a:pt x="1" y="19877"/>
                    <a:pt x="1" y="12798"/>
                  </a:cubicBezTo>
                  <a:cubicBezTo>
                    <a:pt x="1" y="5730"/>
                    <a:pt x="5730" y="1"/>
                    <a:pt x="12798" y="1"/>
                  </a:cubicBezTo>
                  <a:cubicBezTo>
                    <a:pt x="19877" y="1"/>
                    <a:pt x="25606" y="5730"/>
                    <a:pt x="25606" y="12798"/>
                  </a:cubicBez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4" name="Google Shape;364;p25"/>
            <p:cNvSpPr/>
            <p:nvPr/>
          </p:nvSpPr>
          <p:spPr>
            <a:xfrm rot="597014">
              <a:off x="-307921" y="-571595"/>
              <a:ext cx="1091796" cy="1032269"/>
            </a:xfrm>
            <a:custGeom>
              <a:avLst/>
              <a:gdLst/>
              <a:ahLst/>
              <a:cxnLst/>
              <a:rect l="l" t="t" r="r" b="b"/>
              <a:pathLst>
                <a:path w="43670" h="41289" extrusionOk="0">
                  <a:moveTo>
                    <a:pt x="1" y="31685"/>
                  </a:moveTo>
                  <a:lnTo>
                    <a:pt x="43669" y="41288"/>
                  </a:lnTo>
                  <a:lnTo>
                    <a:pt x="32881" y="1"/>
                  </a:lnTo>
                  <a:lnTo>
                    <a:pt x="1" y="1"/>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5" name="Google Shape;365;p25"/>
            <p:cNvSpPr/>
            <p:nvPr/>
          </p:nvSpPr>
          <p:spPr>
            <a:xfrm flipH="1">
              <a:off x="7917283" y="48923"/>
              <a:ext cx="640175" cy="640175"/>
            </a:xfrm>
            <a:custGeom>
              <a:avLst/>
              <a:gdLst/>
              <a:ahLst/>
              <a:cxnLst/>
              <a:rect l="l" t="t" r="r" b="b"/>
              <a:pathLst>
                <a:path w="25607" h="25607" extrusionOk="0">
                  <a:moveTo>
                    <a:pt x="25606" y="12798"/>
                  </a:moveTo>
                  <a:cubicBezTo>
                    <a:pt x="25606" y="19877"/>
                    <a:pt x="19877" y="25606"/>
                    <a:pt x="12798" y="25606"/>
                  </a:cubicBezTo>
                  <a:cubicBezTo>
                    <a:pt x="5730" y="25606"/>
                    <a:pt x="1" y="19877"/>
                    <a:pt x="1" y="12798"/>
                  </a:cubicBezTo>
                  <a:cubicBezTo>
                    <a:pt x="1" y="5730"/>
                    <a:pt x="5730" y="1"/>
                    <a:pt x="12798" y="1"/>
                  </a:cubicBezTo>
                  <a:cubicBezTo>
                    <a:pt x="19877" y="1"/>
                    <a:pt x="25606" y="5730"/>
                    <a:pt x="25606" y="12798"/>
                  </a:cubicBez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6" name="Google Shape;366;p25"/>
            <p:cNvSpPr/>
            <p:nvPr/>
          </p:nvSpPr>
          <p:spPr>
            <a:xfrm flipH="1">
              <a:off x="8613858" y="475035"/>
              <a:ext cx="386700" cy="386700"/>
            </a:xfrm>
            <a:prstGeom prst="ellipse">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7" name="Google Shape;367;p25"/>
            <p:cNvSpPr/>
            <p:nvPr/>
          </p:nvSpPr>
          <p:spPr>
            <a:xfrm flipH="1">
              <a:off x="509604" y="369010"/>
              <a:ext cx="290700" cy="290700"/>
            </a:xfrm>
            <a:prstGeom prst="ellipse">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six columns ">
  <p:cSld name="TITLE_1_1_1">
    <p:spTree>
      <p:nvGrpSpPr>
        <p:cNvPr id="1" name="Shape 368"/>
        <p:cNvGrpSpPr/>
        <p:nvPr/>
      </p:nvGrpSpPr>
      <p:grpSpPr>
        <a:xfrm>
          <a:off x="0" y="0"/>
          <a:ext cx="0" cy="0"/>
          <a:chOff x="0" y="0"/>
          <a:chExt cx="0" cy="0"/>
        </a:xfrm>
      </p:grpSpPr>
      <p:sp>
        <p:nvSpPr>
          <p:cNvPr id="369" name="Google Shape;369;p26"/>
          <p:cNvSpPr txBox="1">
            <a:spLocks noGrp="1"/>
          </p:cNvSpPr>
          <p:nvPr>
            <p:ph type="title"/>
          </p:nvPr>
        </p:nvSpPr>
        <p:spPr>
          <a:xfrm>
            <a:off x="1282750" y="1758575"/>
            <a:ext cx="1628700" cy="4755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2000"/>
              <a:buFont typeface="Montserrat Black"/>
              <a:buNone/>
              <a:defRPr sz="2000">
                <a:latin typeface="Montserrat Black"/>
                <a:ea typeface="Montserrat Black"/>
                <a:cs typeface="Montserrat Black"/>
                <a:sym typeface="Montserrat Black"/>
              </a:defRPr>
            </a:lvl1pPr>
            <a:lvl2pPr lvl="1" rtl="0">
              <a:spcBef>
                <a:spcPts val="0"/>
              </a:spcBef>
              <a:spcAft>
                <a:spcPts val="0"/>
              </a:spcAft>
              <a:buSzPts val="2000"/>
              <a:buFont typeface="Montserrat Black"/>
              <a:buNone/>
              <a:defRPr sz="2000">
                <a:latin typeface="Montserrat Black"/>
                <a:ea typeface="Montserrat Black"/>
                <a:cs typeface="Montserrat Black"/>
                <a:sym typeface="Montserrat Black"/>
              </a:defRPr>
            </a:lvl2pPr>
            <a:lvl3pPr lvl="2" rtl="0">
              <a:spcBef>
                <a:spcPts val="0"/>
              </a:spcBef>
              <a:spcAft>
                <a:spcPts val="0"/>
              </a:spcAft>
              <a:buSzPts val="2000"/>
              <a:buFont typeface="Montserrat Black"/>
              <a:buNone/>
              <a:defRPr sz="2000">
                <a:latin typeface="Montserrat Black"/>
                <a:ea typeface="Montserrat Black"/>
                <a:cs typeface="Montserrat Black"/>
                <a:sym typeface="Montserrat Black"/>
              </a:defRPr>
            </a:lvl3pPr>
            <a:lvl4pPr lvl="3" rtl="0">
              <a:spcBef>
                <a:spcPts val="0"/>
              </a:spcBef>
              <a:spcAft>
                <a:spcPts val="0"/>
              </a:spcAft>
              <a:buSzPts val="2000"/>
              <a:buFont typeface="Montserrat Black"/>
              <a:buNone/>
              <a:defRPr sz="2000">
                <a:latin typeface="Montserrat Black"/>
                <a:ea typeface="Montserrat Black"/>
                <a:cs typeface="Montserrat Black"/>
                <a:sym typeface="Montserrat Black"/>
              </a:defRPr>
            </a:lvl4pPr>
            <a:lvl5pPr lvl="4" rtl="0">
              <a:spcBef>
                <a:spcPts val="0"/>
              </a:spcBef>
              <a:spcAft>
                <a:spcPts val="0"/>
              </a:spcAft>
              <a:buSzPts val="2000"/>
              <a:buFont typeface="Montserrat Black"/>
              <a:buNone/>
              <a:defRPr sz="2000">
                <a:latin typeface="Montserrat Black"/>
                <a:ea typeface="Montserrat Black"/>
                <a:cs typeface="Montserrat Black"/>
                <a:sym typeface="Montserrat Black"/>
              </a:defRPr>
            </a:lvl5pPr>
            <a:lvl6pPr lvl="5" rtl="0">
              <a:spcBef>
                <a:spcPts val="0"/>
              </a:spcBef>
              <a:spcAft>
                <a:spcPts val="0"/>
              </a:spcAft>
              <a:buSzPts val="2000"/>
              <a:buFont typeface="Montserrat Black"/>
              <a:buNone/>
              <a:defRPr sz="2000">
                <a:latin typeface="Montserrat Black"/>
                <a:ea typeface="Montserrat Black"/>
                <a:cs typeface="Montserrat Black"/>
                <a:sym typeface="Montserrat Black"/>
              </a:defRPr>
            </a:lvl6pPr>
            <a:lvl7pPr lvl="6" rtl="0">
              <a:spcBef>
                <a:spcPts val="0"/>
              </a:spcBef>
              <a:spcAft>
                <a:spcPts val="0"/>
              </a:spcAft>
              <a:buSzPts val="2000"/>
              <a:buFont typeface="Montserrat Black"/>
              <a:buNone/>
              <a:defRPr sz="2000">
                <a:latin typeface="Montserrat Black"/>
                <a:ea typeface="Montserrat Black"/>
                <a:cs typeface="Montserrat Black"/>
                <a:sym typeface="Montserrat Black"/>
              </a:defRPr>
            </a:lvl7pPr>
            <a:lvl8pPr lvl="7" rtl="0">
              <a:spcBef>
                <a:spcPts val="0"/>
              </a:spcBef>
              <a:spcAft>
                <a:spcPts val="0"/>
              </a:spcAft>
              <a:buSzPts val="2000"/>
              <a:buFont typeface="Montserrat Black"/>
              <a:buNone/>
              <a:defRPr sz="2000">
                <a:latin typeface="Montserrat Black"/>
                <a:ea typeface="Montserrat Black"/>
                <a:cs typeface="Montserrat Black"/>
                <a:sym typeface="Montserrat Black"/>
              </a:defRPr>
            </a:lvl8pPr>
            <a:lvl9pPr lvl="8" rtl="0">
              <a:spcBef>
                <a:spcPts val="0"/>
              </a:spcBef>
              <a:spcAft>
                <a:spcPts val="0"/>
              </a:spcAft>
              <a:buSzPts val="2000"/>
              <a:buFont typeface="Montserrat Black"/>
              <a:buNone/>
              <a:defRPr sz="2000">
                <a:latin typeface="Montserrat Black"/>
                <a:ea typeface="Montserrat Black"/>
                <a:cs typeface="Montserrat Black"/>
                <a:sym typeface="Montserrat Black"/>
              </a:defRPr>
            </a:lvl9pPr>
          </a:lstStyle>
          <a:p>
            <a:endParaRPr/>
          </a:p>
        </p:txBody>
      </p:sp>
      <p:sp>
        <p:nvSpPr>
          <p:cNvPr id="370" name="Google Shape;370;p26"/>
          <p:cNvSpPr txBox="1">
            <a:spLocks noGrp="1"/>
          </p:cNvSpPr>
          <p:nvPr>
            <p:ph type="title" idx="2"/>
          </p:nvPr>
        </p:nvSpPr>
        <p:spPr>
          <a:xfrm>
            <a:off x="3757650" y="1758575"/>
            <a:ext cx="1628700" cy="4755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2000"/>
              <a:buFont typeface="Montserrat Black"/>
              <a:buNone/>
              <a:defRPr sz="2000">
                <a:latin typeface="Montserrat Black"/>
                <a:ea typeface="Montserrat Black"/>
                <a:cs typeface="Montserrat Black"/>
                <a:sym typeface="Montserrat Black"/>
              </a:defRPr>
            </a:lvl1pPr>
            <a:lvl2pPr lvl="1" rtl="0">
              <a:spcBef>
                <a:spcPts val="0"/>
              </a:spcBef>
              <a:spcAft>
                <a:spcPts val="0"/>
              </a:spcAft>
              <a:buSzPts val="2000"/>
              <a:buFont typeface="Montserrat Black"/>
              <a:buNone/>
              <a:defRPr sz="2000">
                <a:latin typeface="Montserrat Black"/>
                <a:ea typeface="Montserrat Black"/>
                <a:cs typeface="Montserrat Black"/>
                <a:sym typeface="Montserrat Black"/>
              </a:defRPr>
            </a:lvl2pPr>
            <a:lvl3pPr lvl="2" rtl="0">
              <a:spcBef>
                <a:spcPts val="0"/>
              </a:spcBef>
              <a:spcAft>
                <a:spcPts val="0"/>
              </a:spcAft>
              <a:buSzPts val="2000"/>
              <a:buFont typeface="Montserrat Black"/>
              <a:buNone/>
              <a:defRPr sz="2000">
                <a:latin typeface="Montserrat Black"/>
                <a:ea typeface="Montserrat Black"/>
                <a:cs typeface="Montserrat Black"/>
                <a:sym typeface="Montserrat Black"/>
              </a:defRPr>
            </a:lvl3pPr>
            <a:lvl4pPr lvl="3" rtl="0">
              <a:spcBef>
                <a:spcPts val="0"/>
              </a:spcBef>
              <a:spcAft>
                <a:spcPts val="0"/>
              </a:spcAft>
              <a:buSzPts val="2000"/>
              <a:buFont typeface="Montserrat Black"/>
              <a:buNone/>
              <a:defRPr sz="2000">
                <a:latin typeface="Montserrat Black"/>
                <a:ea typeface="Montserrat Black"/>
                <a:cs typeface="Montserrat Black"/>
                <a:sym typeface="Montserrat Black"/>
              </a:defRPr>
            </a:lvl4pPr>
            <a:lvl5pPr lvl="4" rtl="0">
              <a:spcBef>
                <a:spcPts val="0"/>
              </a:spcBef>
              <a:spcAft>
                <a:spcPts val="0"/>
              </a:spcAft>
              <a:buSzPts val="2000"/>
              <a:buFont typeface="Montserrat Black"/>
              <a:buNone/>
              <a:defRPr sz="2000">
                <a:latin typeface="Montserrat Black"/>
                <a:ea typeface="Montserrat Black"/>
                <a:cs typeface="Montserrat Black"/>
                <a:sym typeface="Montserrat Black"/>
              </a:defRPr>
            </a:lvl5pPr>
            <a:lvl6pPr lvl="5" rtl="0">
              <a:spcBef>
                <a:spcPts val="0"/>
              </a:spcBef>
              <a:spcAft>
                <a:spcPts val="0"/>
              </a:spcAft>
              <a:buSzPts val="2000"/>
              <a:buFont typeface="Montserrat Black"/>
              <a:buNone/>
              <a:defRPr sz="2000">
                <a:latin typeface="Montserrat Black"/>
                <a:ea typeface="Montserrat Black"/>
                <a:cs typeface="Montserrat Black"/>
                <a:sym typeface="Montserrat Black"/>
              </a:defRPr>
            </a:lvl6pPr>
            <a:lvl7pPr lvl="6" rtl="0">
              <a:spcBef>
                <a:spcPts val="0"/>
              </a:spcBef>
              <a:spcAft>
                <a:spcPts val="0"/>
              </a:spcAft>
              <a:buSzPts val="2000"/>
              <a:buFont typeface="Montserrat Black"/>
              <a:buNone/>
              <a:defRPr sz="2000">
                <a:latin typeface="Montserrat Black"/>
                <a:ea typeface="Montserrat Black"/>
                <a:cs typeface="Montserrat Black"/>
                <a:sym typeface="Montserrat Black"/>
              </a:defRPr>
            </a:lvl7pPr>
            <a:lvl8pPr lvl="7" rtl="0">
              <a:spcBef>
                <a:spcPts val="0"/>
              </a:spcBef>
              <a:spcAft>
                <a:spcPts val="0"/>
              </a:spcAft>
              <a:buSzPts val="2000"/>
              <a:buFont typeface="Montserrat Black"/>
              <a:buNone/>
              <a:defRPr sz="2000">
                <a:latin typeface="Montserrat Black"/>
                <a:ea typeface="Montserrat Black"/>
                <a:cs typeface="Montserrat Black"/>
                <a:sym typeface="Montserrat Black"/>
              </a:defRPr>
            </a:lvl8pPr>
            <a:lvl9pPr lvl="8" rtl="0">
              <a:spcBef>
                <a:spcPts val="0"/>
              </a:spcBef>
              <a:spcAft>
                <a:spcPts val="0"/>
              </a:spcAft>
              <a:buSzPts val="2000"/>
              <a:buFont typeface="Montserrat Black"/>
              <a:buNone/>
              <a:defRPr sz="2000">
                <a:latin typeface="Montserrat Black"/>
                <a:ea typeface="Montserrat Black"/>
                <a:cs typeface="Montserrat Black"/>
                <a:sym typeface="Montserrat Black"/>
              </a:defRPr>
            </a:lvl9pPr>
          </a:lstStyle>
          <a:p>
            <a:endParaRPr/>
          </a:p>
        </p:txBody>
      </p:sp>
      <p:sp>
        <p:nvSpPr>
          <p:cNvPr id="371" name="Google Shape;371;p26"/>
          <p:cNvSpPr txBox="1">
            <a:spLocks noGrp="1"/>
          </p:cNvSpPr>
          <p:nvPr>
            <p:ph type="subTitle" idx="1"/>
          </p:nvPr>
        </p:nvSpPr>
        <p:spPr>
          <a:xfrm>
            <a:off x="3696900" y="2110872"/>
            <a:ext cx="1750200" cy="650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6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372" name="Google Shape;372;p26"/>
          <p:cNvSpPr txBox="1">
            <a:spLocks noGrp="1"/>
          </p:cNvSpPr>
          <p:nvPr>
            <p:ph type="subTitle" idx="3"/>
          </p:nvPr>
        </p:nvSpPr>
        <p:spPr>
          <a:xfrm>
            <a:off x="1007300" y="2110875"/>
            <a:ext cx="2179500" cy="650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6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373" name="Google Shape;373;p26"/>
          <p:cNvSpPr txBox="1">
            <a:spLocks noGrp="1"/>
          </p:cNvSpPr>
          <p:nvPr>
            <p:ph type="title" idx="4"/>
          </p:nvPr>
        </p:nvSpPr>
        <p:spPr>
          <a:xfrm>
            <a:off x="6232600" y="1758575"/>
            <a:ext cx="1628700" cy="4755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2000"/>
              <a:buFont typeface="Montserrat Black"/>
              <a:buNone/>
              <a:defRPr sz="2000">
                <a:latin typeface="Montserrat Black"/>
                <a:ea typeface="Montserrat Black"/>
                <a:cs typeface="Montserrat Black"/>
                <a:sym typeface="Montserrat Black"/>
              </a:defRPr>
            </a:lvl1pPr>
            <a:lvl2pPr lvl="1" rtl="0">
              <a:spcBef>
                <a:spcPts val="0"/>
              </a:spcBef>
              <a:spcAft>
                <a:spcPts val="0"/>
              </a:spcAft>
              <a:buSzPts val="2000"/>
              <a:buFont typeface="Montserrat Black"/>
              <a:buNone/>
              <a:defRPr sz="2000">
                <a:latin typeface="Montserrat Black"/>
                <a:ea typeface="Montserrat Black"/>
                <a:cs typeface="Montserrat Black"/>
                <a:sym typeface="Montserrat Black"/>
              </a:defRPr>
            </a:lvl2pPr>
            <a:lvl3pPr lvl="2" rtl="0">
              <a:spcBef>
                <a:spcPts val="0"/>
              </a:spcBef>
              <a:spcAft>
                <a:spcPts val="0"/>
              </a:spcAft>
              <a:buSzPts val="2000"/>
              <a:buFont typeface="Montserrat Black"/>
              <a:buNone/>
              <a:defRPr sz="2000">
                <a:latin typeface="Montserrat Black"/>
                <a:ea typeface="Montserrat Black"/>
                <a:cs typeface="Montserrat Black"/>
                <a:sym typeface="Montserrat Black"/>
              </a:defRPr>
            </a:lvl3pPr>
            <a:lvl4pPr lvl="3" rtl="0">
              <a:spcBef>
                <a:spcPts val="0"/>
              </a:spcBef>
              <a:spcAft>
                <a:spcPts val="0"/>
              </a:spcAft>
              <a:buSzPts val="2000"/>
              <a:buFont typeface="Montserrat Black"/>
              <a:buNone/>
              <a:defRPr sz="2000">
                <a:latin typeface="Montserrat Black"/>
                <a:ea typeface="Montserrat Black"/>
                <a:cs typeface="Montserrat Black"/>
                <a:sym typeface="Montserrat Black"/>
              </a:defRPr>
            </a:lvl4pPr>
            <a:lvl5pPr lvl="4" rtl="0">
              <a:spcBef>
                <a:spcPts val="0"/>
              </a:spcBef>
              <a:spcAft>
                <a:spcPts val="0"/>
              </a:spcAft>
              <a:buSzPts val="2000"/>
              <a:buFont typeface="Montserrat Black"/>
              <a:buNone/>
              <a:defRPr sz="2000">
                <a:latin typeface="Montserrat Black"/>
                <a:ea typeface="Montserrat Black"/>
                <a:cs typeface="Montserrat Black"/>
                <a:sym typeface="Montserrat Black"/>
              </a:defRPr>
            </a:lvl5pPr>
            <a:lvl6pPr lvl="5" rtl="0">
              <a:spcBef>
                <a:spcPts val="0"/>
              </a:spcBef>
              <a:spcAft>
                <a:spcPts val="0"/>
              </a:spcAft>
              <a:buSzPts val="2000"/>
              <a:buFont typeface="Montserrat Black"/>
              <a:buNone/>
              <a:defRPr sz="2000">
                <a:latin typeface="Montserrat Black"/>
                <a:ea typeface="Montserrat Black"/>
                <a:cs typeface="Montserrat Black"/>
                <a:sym typeface="Montserrat Black"/>
              </a:defRPr>
            </a:lvl6pPr>
            <a:lvl7pPr lvl="6" rtl="0">
              <a:spcBef>
                <a:spcPts val="0"/>
              </a:spcBef>
              <a:spcAft>
                <a:spcPts val="0"/>
              </a:spcAft>
              <a:buSzPts val="2000"/>
              <a:buFont typeface="Montserrat Black"/>
              <a:buNone/>
              <a:defRPr sz="2000">
                <a:latin typeface="Montserrat Black"/>
                <a:ea typeface="Montserrat Black"/>
                <a:cs typeface="Montserrat Black"/>
                <a:sym typeface="Montserrat Black"/>
              </a:defRPr>
            </a:lvl7pPr>
            <a:lvl8pPr lvl="7" rtl="0">
              <a:spcBef>
                <a:spcPts val="0"/>
              </a:spcBef>
              <a:spcAft>
                <a:spcPts val="0"/>
              </a:spcAft>
              <a:buSzPts val="2000"/>
              <a:buFont typeface="Montserrat Black"/>
              <a:buNone/>
              <a:defRPr sz="2000">
                <a:latin typeface="Montserrat Black"/>
                <a:ea typeface="Montserrat Black"/>
                <a:cs typeface="Montserrat Black"/>
                <a:sym typeface="Montserrat Black"/>
              </a:defRPr>
            </a:lvl8pPr>
            <a:lvl9pPr lvl="8" rtl="0">
              <a:spcBef>
                <a:spcPts val="0"/>
              </a:spcBef>
              <a:spcAft>
                <a:spcPts val="0"/>
              </a:spcAft>
              <a:buSzPts val="2000"/>
              <a:buFont typeface="Montserrat Black"/>
              <a:buNone/>
              <a:defRPr sz="2000">
                <a:latin typeface="Montserrat Black"/>
                <a:ea typeface="Montserrat Black"/>
                <a:cs typeface="Montserrat Black"/>
                <a:sym typeface="Montserrat Black"/>
              </a:defRPr>
            </a:lvl9pPr>
          </a:lstStyle>
          <a:p>
            <a:endParaRPr/>
          </a:p>
        </p:txBody>
      </p:sp>
      <p:sp>
        <p:nvSpPr>
          <p:cNvPr id="374" name="Google Shape;374;p26"/>
          <p:cNvSpPr txBox="1">
            <a:spLocks noGrp="1"/>
          </p:cNvSpPr>
          <p:nvPr>
            <p:ph type="subTitle" idx="5"/>
          </p:nvPr>
        </p:nvSpPr>
        <p:spPr>
          <a:xfrm>
            <a:off x="5957200" y="2110875"/>
            <a:ext cx="2179500" cy="650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6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375" name="Google Shape;375;p26"/>
          <p:cNvSpPr txBox="1">
            <a:spLocks noGrp="1"/>
          </p:cNvSpPr>
          <p:nvPr>
            <p:ph type="title" idx="6"/>
          </p:nvPr>
        </p:nvSpPr>
        <p:spPr>
          <a:xfrm>
            <a:off x="720000" y="661018"/>
            <a:ext cx="77040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376" name="Google Shape;376;p26"/>
          <p:cNvSpPr txBox="1">
            <a:spLocks noGrp="1"/>
          </p:cNvSpPr>
          <p:nvPr>
            <p:ph type="title" idx="7"/>
          </p:nvPr>
        </p:nvSpPr>
        <p:spPr>
          <a:xfrm>
            <a:off x="1282750" y="3275578"/>
            <a:ext cx="1628700" cy="4755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2000"/>
              <a:buFont typeface="Montserrat Black"/>
              <a:buNone/>
              <a:defRPr sz="2000">
                <a:latin typeface="Montserrat Black"/>
                <a:ea typeface="Montserrat Black"/>
                <a:cs typeface="Montserrat Black"/>
                <a:sym typeface="Montserrat Black"/>
              </a:defRPr>
            </a:lvl1pPr>
            <a:lvl2pPr lvl="1" rtl="0">
              <a:spcBef>
                <a:spcPts val="0"/>
              </a:spcBef>
              <a:spcAft>
                <a:spcPts val="0"/>
              </a:spcAft>
              <a:buSzPts val="2000"/>
              <a:buFont typeface="Montserrat Black"/>
              <a:buNone/>
              <a:defRPr sz="2000">
                <a:latin typeface="Montserrat Black"/>
                <a:ea typeface="Montserrat Black"/>
                <a:cs typeface="Montserrat Black"/>
                <a:sym typeface="Montserrat Black"/>
              </a:defRPr>
            </a:lvl2pPr>
            <a:lvl3pPr lvl="2" rtl="0">
              <a:spcBef>
                <a:spcPts val="0"/>
              </a:spcBef>
              <a:spcAft>
                <a:spcPts val="0"/>
              </a:spcAft>
              <a:buSzPts val="2000"/>
              <a:buFont typeface="Montserrat Black"/>
              <a:buNone/>
              <a:defRPr sz="2000">
                <a:latin typeface="Montserrat Black"/>
                <a:ea typeface="Montserrat Black"/>
                <a:cs typeface="Montserrat Black"/>
                <a:sym typeface="Montserrat Black"/>
              </a:defRPr>
            </a:lvl3pPr>
            <a:lvl4pPr lvl="3" rtl="0">
              <a:spcBef>
                <a:spcPts val="0"/>
              </a:spcBef>
              <a:spcAft>
                <a:spcPts val="0"/>
              </a:spcAft>
              <a:buSzPts val="2000"/>
              <a:buFont typeface="Montserrat Black"/>
              <a:buNone/>
              <a:defRPr sz="2000">
                <a:latin typeface="Montserrat Black"/>
                <a:ea typeface="Montserrat Black"/>
                <a:cs typeface="Montserrat Black"/>
                <a:sym typeface="Montserrat Black"/>
              </a:defRPr>
            </a:lvl4pPr>
            <a:lvl5pPr lvl="4" rtl="0">
              <a:spcBef>
                <a:spcPts val="0"/>
              </a:spcBef>
              <a:spcAft>
                <a:spcPts val="0"/>
              </a:spcAft>
              <a:buSzPts val="2000"/>
              <a:buFont typeface="Montserrat Black"/>
              <a:buNone/>
              <a:defRPr sz="2000">
                <a:latin typeface="Montserrat Black"/>
                <a:ea typeface="Montserrat Black"/>
                <a:cs typeface="Montserrat Black"/>
                <a:sym typeface="Montserrat Black"/>
              </a:defRPr>
            </a:lvl5pPr>
            <a:lvl6pPr lvl="5" rtl="0">
              <a:spcBef>
                <a:spcPts val="0"/>
              </a:spcBef>
              <a:spcAft>
                <a:spcPts val="0"/>
              </a:spcAft>
              <a:buSzPts val="2000"/>
              <a:buFont typeface="Montserrat Black"/>
              <a:buNone/>
              <a:defRPr sz="2000">
                <a:latin typeface="Montserrat Black"/>
                <a:ea typeface="Montserrat Black"/>
                <a:cs typeface="Montserrat Black"/>
                <a:sym typeface="Montserrat Black"/>
              </a:defRPr>
            </a:lvl6pPr>
            <a:lvl7pPr lvl="6" rtl="0">
              <a:spcBef>
                <a:spcPts val="0"/>
              </a:spcBef>
              <a:spcAft>
                <a:spcPts val="0"/>
              </a:spcAft>
              <a:buSzPts val="2000"/>
              <a:buFont typeface="Montserrat Black"/>
              <a:buNone/>
              <a:defRPr sz="2000">
                <a:latin typeface="Montserrat Black"/>
                <a:ea typeface="Montserrat Black"/>
                <a:cs typeface="Montserrat Black"/>
                <a:sym typeface="Montserrat Black"/>
              </a:defRPr>
            </a:lvl7pPr>
            <a:lvl8pPr lvl="7" rtl="0">
              <a:spcBef>
                <a:spcPts val="0"/>
              </a:spcBef>
              <a:spcAft>
                <a:spcPts val="0"/>
              </a:spcAft>
              <a:buSzPts val="2000"/>
              <a:buFont typeface="Montserrat Black"/>
              <a:buNone/>
              <a:defRPr sz="2000">
                <a:latin typeface="Montserrat Black"/>
                <a:ea typeface="Montserrat Black"/>
                <a:cs typeface="Montserrat Black"/>
                <a:sym typeface="Montserrat Black"/>
              </a:defRPr>
            </a:lvl8pPr>
            <a:lvl9pPr lvl="8" rtl="0">
              <a:spcBef>
                <a:spcPts val="0"/>
              </a:spcBef>
              <a:spcAft>
                <a:spcPts val="0"/>
              </a:spcAft>
              <a:buSzPts val="2000"/>
              <a:buFont typeface="Montserrat Black"/>
              <a:buNone/>
              <a:defRPr sz="2000">
                <a:latin typeface="Montserrat Black"/>
                <a:ea typeface="Montserrat Black"/>
                <a:cs typeface="Montserrat Black"/>
                <a:sym typeface="Montserrat Black"/>
              </a:defRPr>
            </a:lvl9pPr>
          </a:lstStyle>
          <a:p>
            <a:endParaRPr/>
          </a:p>
        </p:txBody>
      </p:sp>
      <p:sp>
        <p:nvSpPr>
          <p:cNvPr id="377" name="Google Shape;377;p26"/>
          <p:cNvSpPr txBox="1">
            <a:spLocks noGrp="1"/>
          </p:cNvSpPr>
          <p:nvPr>
            <p:ph type="title" idx="8"/>
          </p:nvPr>
        </p:nvSpPr>
        <p:spPr>
          <a:xfrm>
            <a:off x="3757650" y="3275575"/>
            <a:ext cx="1628700" cy="4755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2000"/>
              <a:buFont typeface="Montserrat Black"/>
              <a:buNone/>
              <a:defRPr sz="2000">
                <a:latin typeface="Montserrat Black"/>
                <a:ea typeface="Montserrat Black"/>
                <a:cs typeface="Montserrat Black"/>
                <a:sym typeface="Montserrat Black"/>
              </a:defRPr>
            </a:lvl1pPr>
            <a:lvl2pPr lvl="1" rtl="0">
              <a:spcBef>
                <a:spcPts val="0"/>
              </a:spcBef>
              <a:spcAft>
                <a:spcPts val="0"/>
              </a:spcAft>
              <a:buSzPts val="2000"/>
              <a:buFont typeface="Montserrat Black"/>
              <a:buNone/>
              <a:defRPr sz="2000">
                <a:latin typeface="Montserrat Black"/>
                <a:ea typeface="Montserrat Black"/>
                <a:cs typeface="Montserrat Black"/>
                <a:sym typeface="Montserrat Black"/>
              </a:defRPr>
            </a:lvl2pPr>
            <a:lvl3pPr lvl="2" rtl="0">
              <a:spcBef>
                <a:spcPts val="0"/>
              </a:spcBef>
              <a:spcAft>
                <a:spcPts val="0"/>
              </a:spcAft>
              <a:buSzPts val="2000"/>
              <a:buFont typeface="Montserrat Black"/>
              <a:buNone/>
              <a:defRPr sz="2000">
                <a:latin typeface="Montserrat Black"/>
                <a:ea typeface="Montserrat Black"/>
                <a:cs typeface="Montserrat Black"/>
                <a:sym typeface="Montserrat Black"/>
              </a:defRPr>
            </a:lvl3pPr>
            <a:lvl4pPr lvl="3" rtl="0">
              <a:spcBef>
                <a:spcPts val="0"/>
              </a:spcBef>
              <a:spcAft>
                <a:spcPts val="0"/>
              </a:spcAft>
              <a:buSzPts val="2000"/>
              <a:buFont typeface="Montserrat Black"/>
              <a:buNone/>
              <a:defRPr sz="2000">
                <a:latin typeface="Montserrat Black"/>
                <a:ea typeface="Montserrat Black"/>
                <a:cs typeface="Montserrat Black"/>
                <a:sym typeface="Montserrat Black"/>
              </a:defRPr>
            </a:lvl4pPr>
            <a:lvl5pPr lvl="4" rtl="0">
              <a:spcBef>
                <a:spcPts val="0"/>
              </a:spcBef>
              <a:spcAft>
                <a:spcPts val="0"/>
              </a:spcAft>
              <a:buSzPts val="2000"/>
              <a:buFont typeface="Montserrat Black"/>
              <a:buNone/>
              <a:defRPr sz="2000">
                <a:latin typeface="Montserrat Black"/>
                <a:ea typeface="Montserrat Black"/>
                <a:cs typeface="Montserrat Black"/>
                <a:sym typeface="Montserrat Black"/>
              </a:defRPr>
            </a:lvl5pPr>
            <a:lvl6pPr lvl="5" rtl="0">
              <a:spcBef>
                <a:spcPts val="0"/>
              </a:spcBef>
              <a:spcAft>
                <a:spcPts val="0"/>
              </a:spcAft>
              <a:buSzPts val="2000"/>
              <a:buFont typeface="Montserrat Black"/>
              <a:buNone/>
              <a:defRPr sz="2000">
                <a:latin typeface="Montserrat Black"/>
                <a:ea typeface="Montserrat Black"/>
                <a:cs typeface="Montserrat Black"/>
                <a:sym typeface="Montserrat Black"/>
              </a:defRPr>
            </a:lvl6pPr>
            <a:lvl7pPr lvl="6" rtl="0">
              <a:spcBef>
                <a:spcPts val="0"/>
              </a:spcBef>
              <a:spcAft>
                <a:spcPts val="0"/>
              </a:spcAft>
              <a:buSzPts val="2000"/>
              <a:buFont typeface="Montserrat Black"/>
              <a:buNone/>
              <a:defRPr sz="2000">
                <a:latin typeface="Montserrat Black"/>
                <a:ea typeface="Montserrat Black"/>
                <a:cs typeface="Montserrat Black"/>
                <a:sym typeface="Montserrat Black"/>
              </a:defRPr>
            </a:lvl7pPr>
            <a:lvl8pPr lvl="7" rtl="0">
              <a:spcBef>
                <a:spcPts val="0"/>
              </a:spcBef>
              <a:spcAft>
                <a:spcPts val="0"/>
              </a:spcAft>
              <a:buSzPts val="2000"/>
              <a:buFont typeface="Montserrat Black"/>
              <a:buNone/>
              <a:defRPr sz="2000">
                <a:latin typeface="Montserrat Black"/>
                <a:ea typeface="Montserrat Black"/>
                <a:cs typeface="Montserrat Black"/>
                <a:sym typeface="Montserrat Black"/>
              </a:defRPr>
            </a:lvl8pPr>
            <a:lvl9pPr lvl="8" rtl="0">
              <a:spcBef>
                <a:spcPts val="0"/>
              </a:spcBef>
              <a:spcAft>
                <a:spcPts val="0"/>
              </a:spcAft>
              <a:buSzPts val="2000"/>
              <a:buFont typeface="Montserrat Black"/>
              <a:buNone/>
              <a:defRPr sz="2000">
                <a:latin typeface="Montserrat Black"/>
                <a:ea typeface="Montserrat Black"/>
                <a:cs typeface="Montserrat Black"/>
                <a:sym typeface="Montserrat Black"/>
              </a:defRPr>
            </a:lvl9pPr>
          </a:lstStyle>
          <a:p>
            <a:endParaRPr/>
          </a:p>
        </p:txBody>
      </p:sp>
      <p:sp>
        <p:nvSpPr>
          <p:cNvPr id="378" name="Google Shape;378;p26"/>
          <p:cNvSpPr txBox="1">
            <a:spLocks noGrp="1"/>
          </p:cNvSpPr>
          <p:nvPr>
            <p:ph type="subTitle" idx="9"/>
          </p:nvPr>
        </p:nvSpPr>
        <p:spPr>
          <a:xfrm>
            <a:off x="3482250" y="3644475"/>
            <a:ext cx="2179500" cy="650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6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379" name="Google Shape;379;p26"/>
          <p:cNvSpPr txBox="1">
            <a:spLocks noGrp="1"/>
          </p:cNvSpPr>
          <p:nvPr>
            <p:ph type="subTitle" idx="13"/>
          </p:nvPr>
        </p:nvSpPr>
        <p:spPr>
          <a:xfrm>
            <a:off x="1222000" y="3644472"/>
            <a:ext cx="1750200" cy="650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6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380" name="Google Shape;380;p26"/>
          <p:cNvSpPr txBox="1">
            <a:spLocks noGrp="1"/>
          </p:cNvSpPr>
          <p:nvPr>
            <p:ph type="title" idx="14"/>
          </p:nvPr>
        </p:nvSpPr>
        <p:spPr>
          <a:xfrm>
            <a:off x="6232600" y="3275578"/>
            <a:ext cx="1628700" cy="475500"/>
          </a:xfrm>
          <a:prstGeom prst="rect">
            <a:avLst/>
          </a:prstGeom>
          <a:ln>
            <a:noFill/>
          </a:ln>
        </p:spPr>
        <p:txBody>
          <a:bodyPr spcFirstLastPara="1" wrap="square" lIns="91425" tIns="91425" rIns="91425" bIns="91425" anchor="ctr" anchorCtr="0">
            <a:noAutofit/>
          </a:bodyPr>
          <a:lstStyle>
            <a:lvl1pPr lvl="0" algn="ctr" rtl="0">
              <a:spcBef>
                <a:spcPts val="0"/>
              </a:spcBef>
              <a:spcAft>
                <a:spcPts val="0"/>
              </a:spcAft>
              <a:buSzPts val="2000"/>
              <a:buFont typeface="Montserrat Black"/>
              <a:buNone/>
              <a:defRPr sz="2000">
                <a:latin typeface="Montserrat Black"/>
                <a:ea typeface="Montserrat Black"/>
                <a:cs typeface="Montserrat Black"/>
                <a:sym typeface="Montserrat Black"/>
              </a:defRPr>
            </a:lvl1pPr>
            <a:lvl2pPr lvl="1" rtl="0">
              <a:spcBef>
                <a:spcPts val="0"/>
              </a:spcBef>
              <a:spcAft>
                <a:spcPts val="0"/>
              </a:spcAft>
              <a:buSzPts val="2000"/>
              <a:buFont typeface="Montserrat Black"/>
              <a:buNone/>
              <a:defRPr sz="2000">
                <a:latin typeface="Montserrat Black"/>
                <a:ea typeface="Montserrat Black"/>
                <a:cs typeface="Montserrat Black"/>
                <a:sym typeface="Montserrat Black"/>
              </a:defRPr>
            </a:lvl2pPr>
            <a:lvl3pPr lvl="2" rtl="0">
              <a:spcBef>
                <a:spcPts val="0"/>
              </a:spcBef>
              <a:spcAft>
                <a:spcPts val="0"/>
              </a:spcAft>
              <a:buSzPts val="2000"/>
              <a:buFont typeface="Montserrat Black"/>
              <a:buNone/>
              <a:defRPr sz="2000">
                <a:latin typeface="Montserrat Black"/>
                <a:ea typeface="Montserrat Black"/>
                <a:cs typeface="Montserrat Black"/>
                <a:sym typeface="Montserrat Black"/>
              </a:defRPr>
            </a:lvl3pPr>
            <a:lvl4pPr lvl="3" rtl="0">
              <a:spcBef>
                <a:spcPts val="0"/>
              </a:spcBef>
              <a:spcAft>
                <a:spcPts val="0"/>
              </a:spcAft>
              <a:buSzPts val="2000"/>
              <a:buFont typeface="Montserrat Black"/>
              <a:buNone/>
              <a:defRPr sz="2000">
                <a:latin typeface="Montserrat Black"/>
                <a:ea typeface="Montserrat Black"/>
                <a:cs typeface="Montserrat Black"/>
                <a:sym typeface="Montserrat Black"/>
              </a:defRPr>
            </a:lvl4pPr>
            <a:lvl5pPr lvl="4" rtl="0">
              <a:spcBef>
                <a:spcPts val="0"/>
              </a:spcBef>
              <a:spcAft>
                <a:spcPts val="0"/>
              </a:spcAft>
              <a:buSzPts val="2000"/>
              <a:buFont typeface="Montserrat Black"/>
              <a:buNone/>
              <a:defRPr sz="2000">
                <a:latin typeface="Montserrat Black"/>
                <a:ea typeface="Montserrat Black"/>
                <a:cs typeface="Montserrat Black"/>
                <a:sym typeface="Montserrat Black"/>
              </a:defRPr>
            </a:lvl5pPr>
            <a:lvl6pPr lvl="5" rtl="0">
              <a:spcBef>
                <a:spcPts val="0"/>
              </a:spcBef>
              <a:spcAft>
                <a:spcPts val="0"/>
              </a:spcAft>
              <a:buSzPts val="2000"/>
              <a:buFont typeface="Montserrat Black"/>
              <a:buNone/>
              <a:defRPr sz="2000">
                <a:latin typeface="Montserrat Black"/>
                <a:ea typeface="Montserrat Black"/>
                <a:cs typeface="Montserrat Black"/>
                <a:sym typeface="Montserrat Black"/>
              </a:defRPr>
            </a:lvl6pPr>
            <a:lvl7pPr lvl="6" rtl="0">
              <a:spcBef>
                <a:spcPts val="0"/>
              </a:spcBef>
              <a:spcAft>
                <a:spcPts val="0"/>
              </a:spcAft>
              <a:buSzPts val="2000"/>
              <a:buFont typeface="Montserrat Black"/>
              <a:buNone/>
              <a:defRPr sz="2000">
                <a:latin typeface="Montserrat Black"/>
                <a:ea typeface="Montserrat Black"/>
                <a:cs typeface="Montserrat Black"/>
                <a:sym typeface="Montserrat Black"/>
              </a:defRPr>
            </a:lvl7pPr>
            <a:lvl8pPr lvl="7" rtl="0">
              <a:spcBef>
                <a:spcPts val="0"/>
              </a:spcBef>
              <a:spcAft>
                <a:spcPts val="0"/>
              </a:spcAft>
              <a:buSzPts val="2000"/>
              <a:buFont typeface="Montserrat Black"/>
              <a:buNone/>
              <a:defRPr sz="2000">
                <a:latin typeface="Montserrat Black"/>
                <a:ea typeface="Montserrat Black"/>
                <a:cs typeface="Montserrat Black"/>
                <a:sym typeface="Montserrat Black"/>
              </a:defRPr>
            </a:lvl8pPr>
            <a:lvl9pPr lvl="8" rtl="0">
              <a:spcBef>
                <a:spcPts val="0"/>
              </a:spcBef>
              <a:spcAft>
                <a:spcPts val="0"/>
              </a:spcAft>
              <a:buSzPts val="2000"/>
              <a:buFont typeface="Montserrat Black"/>
              <a:buNone/>
              <a:defRPr sz="2000">
                <a:latin typeface="Montserrat Black"/>
                <a:ea typeface="Montserrat Black"/>
                <a:cs typeface="Montserrat Black"/>
                <a:sym typeface="Montserrat Black"/>
              </a:defRPr>
            </a:lvl9pPr>
          </a:lstStyle>
          <a:p>
            <a:endParaRPr/>
          </a:p>
        </p:txBody>
      </p:sp>
      <p:sp>
        <p:nvSpPr>
          <p:cNvPr id="381" name="Google Shape;381;p26"/>
          <p:cNvSpPr txBox="1">
            <a:spLocks noGrp="1"/>
          </p:cNvSpPr>
          <p:nvPr>
            <p:ph type="subTitle" idx="15"/>
          </p:nvPr>
        </p:nvSpPr>
        <p:spPr>
          <a:xfrm>
            <a:off x="6171800" y="3644472"/>
            <a:ext cx="1750200" cy="6507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2800"/>
              <a:buNone/>
              <a:defRPr sz="1600" b="0"/>
            </a:lvl1pPr>
            <a:lvl2pPr lvl="1" algn="ctr" rtl="0">
              <a:lnSpc>
                <a:spcPct val="100000"/>
              </a:lnSpc>
              <a:spcBef>
                <a:spcPts val="0"/>
              </a:spcBef>
              <a:spcAft>
                <a:spcPts val="0"/>
              </a:spcAft>
              <a:buSzPts val="2800"/>
              <a:buNone/>
              <a:defRPr sz="2800"/>
            </a:lvl2pPr>
            <a:lvl3pPr lvl="2" algn="ctr" rtl="0">
              <a:lnSpc>
                <a:spcPct val="100000"/>
              </a:lnSpc>
              <a:spcBef>
                <a:spcPts val="0"/>
              </a:spcBef>
              <a:spcAft>
                <a:spcPts val="0"/>
              </a:spcAft>
              <a:buSzPts val="2800"/>
              <a:buNone/>
              <a:defRPr sz="2800"/>
            </a:lvl3pPr>
            <a:lvl4pPr lvl="3" algn="ctr" rtl="0">
              <a:lnSpc>
                <a:spcPct val="100000"/>
              </a:lnSpc>
              <a:spcBef>
                <a:spcPts val="0"/>
              </a:spcBef>
              <a:spcAft>
                <a:spcPts val="0"/>
              </a:spcAft>
              <a:buSzPts val="2800"/>
              <a:buNone/>
              <a:defRPr sz="2800"/>
            </a:lvl4pPr>
            <a:lvl5pPr lvl="4" algn="ctr" rtl="0">
              <a:lnSpc>
                <a:spcPct val="100000"/>
              </a:lnSpc>
              <a:spcBef>
                <a:spcPts val="0"/>
              </a:spcBef>
              <a:spcAft>
                <a:spcPts val="0"/>
              </a:spcAft>
              <a:buSzPts val="2800"/>
              <a:buNone/>
              <a:defRPr sz="2800"/>
            </a:lvl5pPr>
            <a:lvl6pPr lvl="5" algn="ctr" rtl="0">
              <a:lnSpc>
                <a:spcPct val="100000"/>
              </a:lnSpc>
              <a:spcBef>
                <a:spcPts val="0"/>
              </a:spcBef>
              <a:spcAft>
                <a:spcPts val="0"/>
              </a:spcAft>
              <a:buSzPts val="2800"/>
              <a:buNone/>
              <a:defRPr sz="2800"/>
            </a:lvl6pPr>
            <a:lvl7pPr lvl="6" algn="ctr" rtl="0">
              <a:lnSpc>
                <a:spcPct val="100000"/>
              </a:lnSpc>
              <a:spcBef>
                <a:spcPts val="0"/>
              </a:spcBef>
              <a:spcAft>
                <a:spcPts val="0"/>
              </a:spcAft>
              <a:buSzPts val="2800"/>
              <a:buNone/>
              <a:defRPr sz="2800"/>
            </a:lvl7pPr>
            <a:lvl8pPr lvl="7" algn="ctr" rtl="0">
              <a:lnSpc>
                <a:spcPct val="100000"/>
              </a:lnSpc>
              <a:spcBef>
                <a:spcPts val="0"/>
              </a:spcBef>
              <a:spcAft>
                <a:spcPts val="0"/>
              </a:spcAft>
              <a:buSzPts val="2800"/>
              <a:buNone/>
              <a:defRPr sz="2800"/>
            </a:lvl8pPr>
            <a:lvl9pPr lvl="8" algn="ctr" rtl="0">
              <a:lnSpc>
                <a:spcPct val="100000"/>
              </a:lnSpc>
              <a:spcBef>
                <a:spcPts val="0"/>
              </a:spcBef>
              <a:spcAft>
                <a:spcPts val="0"/>
              </a:spcAft>
              <a:buSzPts val="2800"/>
              <a:buNone/>
              <a:defRPr sz="2800"/>
            </a:lvl9pPr>
          </a:lstStyle>
          <a:p>
            <a:endParaRPr/>
          </a:p>
        </p:txBody>
      </p:sp>
      <p:sp>
        <p:nvSpPr>
          <p:cNvPr id="382" name="Google Shape;382;p26"/>
          <p:cNvSpPr/>
          <p:nvPr/>
        </p:nvSpPr>
        <p:spPr>
          <a:xfrm rot="10800000" flipH="1">
            <a:off x="0" y="4111405"/>
            <a:ext cx="1091750" cy="1032225"/>
          </a:xfrm>
          <a:custGeom>
            <a:avLst/>
            <a:gdLst/>
            <a:ahLst/>
            <a:cxnLst/>
            <a:rect l="l" t="t" r="r" b="b"/>
            <a:pathLst>
              <a:path w="43670" h="41289" extrusionOk="0">
                <a:moveTo>
                  <a:pt x="1" y="31685"/>
                </a:moveTo>
                <a:lnTo>
                  <a:pt x="43669" y="41288"/>
                </a:lnTo>
                <a:lnTo>
                  <a:pt x="32881" y="1"/>
                </a:lnTo>
                <a:lnTo>
                  <a:pt x="1" y="1"/>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3" name="Google Shape;383;p26"/>
          <p:cNvSpPr/>
          <p:nvPr/>
        </p:nvSpPr>
        <p:spPr>
          <a:xfrm rot="4620864" flipH="1">
            <a:off x="-704270" y="3792523"/>
            <a:ext cx="2008220" cy="1022672"/>
          </a:xfrm>
          <a:custGeom>
            <a:avLst/>
            <a:gdLst/>
            <a:ahLst/>
            <a:cxnLst/>
            <a:rect l="l" t="t" r="r" b="b"/>
            <a:pathLst>
              <a:path w="80331" h="40908" extrusionOk="0">
                <a:moveTo>
                  <a:pt x="11" y="464"/>
                </a:moveTo>
                <a:cubicBezTo>
                  <a:pt x="11" y="464"/>
                  <a:pt x="17590" y="13911"/>
                  <a:pt x="35488" y="7420"/>
                </a:cubicBezTo>
                <a:cubicBezTo>
                  <a:pt x="53396" y="928"/>
                  <a:pt x="68790" y="1"/>
                  <a:pt x="80331" y="23648"/>
                </a:cubicBezTo>
                <a:lnTo>
                  <a:pt x="80331" y="32056"/>
                </a:lnTo>
                <a:cubicBezTo>
                  <a:pt x="80331" y="32056"/>
                  <a:pt x="68223" y="9975"/>
                  <a:pt x="56858" y="11593"/>
                </a:cubicBezTo>
                <a:cubicBezTo>
                  <a:pt x="45493" y="13221"/>
                  <a:pt x="26616" y="40907"/>
                  <a:pt x="1" y="18651"/>
                </a:cubicBezTo>
                <a:lnTo>
                  <a:pt x="1" y="464"/>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4" name="Google Shape;384;p26"/>
          <p:cNvSpPr/>
          <p:nvPr/>
        </p:nvSpPr>
        <p:spPr>
          <a:xfrm rot="10800000" flipH="1">
            <a:off x="171825" y="4661543"/>
            <a:ext cx="443100" cy="443075"/>
          </a:xfrm>
          <a:custGeom>
            <a:avLst/>
            <a:gdLst/>
            <a:ahLst/>
            <a:cxnLst/>
            <a:rect l="l" t="t" r="r" b="b"/>
            <a:pathLst>
              <a:path w="17724" h="17723" extrusionOk="0">
                <a:moveTo>
                  <a:pt x="17724" y="8861"/>
                </a:moveTo>
                <a:cubicBezTo>
                  <a:pt x="17724" y="13756"/>
                  <a:pt x="13757" y="17723"/>
                  <a:pt x="8862" y="17723"/>
                </a:cubicBezTo>
                <a:cubicBezTo>
                  <a:pt x="3968" y="17723"/>
                  <a:pt x="1" y="13756"/>
                  <a:pt x="1" y="8861"/>
                </a:cubicBezTo>
                <a:cubicBezTo>
                  <a:pt x="1" y="3967"/>
                  <a:pt x="3968" y="0"/>
                  <a:pt x="8862" y="0"/>
                </a:cubicBezTo>
                <a:cubicBezTo>
                  <a:pt x="13757" y="0"/>
                  <a:pt x="17724" y="3967"/>
                  <a:pt x="17724" y="8861"/>
                </a:cubicBez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5" name="Google Shape;385;p26"/>
          <p:cNvSpPr/>
          <p:nvPr/>
        </p:nvSpPr>
        <p:spPr>
          <a:xfrm rot="4620864" flipH="1">
            <a:off x="567631" y="4314007"/>
            <a:ext cx="144271" cy="131396"/>
          </a:xfrm>
          <a:custGeom>
            <a:avLst/>
            <a:gdLst/>
            <a:ahLst/>
            <a:cxnLst/>
            <a:rect l="l" t="t" r="r" b="b"/>
            <a:pathLst>
              <a:path w="5771" h="5256" extrusionOk="0">
                <a:moveTo>
                  <a:pt x="2891" y="0"/>
                </a:moveTo>
                <a:cubicBezTo>
                  <a:pt x="2218" y="0"/>
                  <a:pt x="1546" y="258"/>
                  <a:pt x="1031" y="773"/>
                </a:cubicBezTo>
                <a:cubicBezTo>
                  <a:pt x="1" y="1793"/>
                  <a:pt x="1" y="3462"/>
                  <a:pt x="1031" y="4482"/>
                </a:cubicBezTo>
                <a:cubicBezTo>
                  <a:pt x="1546" y="4998"/>
                  <a:pt x="2218" y="5255"/>
                  <a:pt x="2891" y="5255"/>
                </a:cubicBezTo>
                <a:cubicBezTo>
                  <a:pt x="3563" y="5255"/>
                  <a:pt x="4235" y="4998"/>
                  <a:pt x="4751" y="4482"/>
                </a:cubicBezTo>
                <a:cubicBezTo>
                  <a:pt x="5771" y="3462"/>
                  <a:pt x="5771" y="1793"/>
                  <a:pt x="4751" y="773"/>
                </a:cubicBezTo>
                <a:cubicBezTo>
                  <a:pt x="4235" y="258"/>
                  <a:pt x="3563" y="0"/>
                  <a:pt x="289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6" name="Google Shape;386;p26"/>
          <p:cNvSpPr/>
          <p:nvPr/>
        </p:nvSpPr>
        <p:spPr>
          <a:xfrm rot="10800000" flipH="1">
            <a:off x="7135200" y="-18170"/>
            <a:ext cx="2008525" cy="1591475"/>
          </a:xfrm>
          <a:custGeom>
            <a:avLst/>
            <a:gdLst/>
            <a:ahLst/>
            <a:cxnLst/>
            <a:rect l="l" t="t" r="r" b="b"/>
            <a:pathLst>
              <a:path w="80341" h="63659" extrusionOk="0">
                <a:moveTo>
                  <a:pt x="80341" y="5472"/>
                </a:moveTo>
                <a:cubicBezTo>
                  <a:pt x="80341" y="5472"/>
                  <a:pt x="61134" y="1"/>
                  <a:pt x="56487" y="18682"/>
                </a:cubicBezTo>
                <a:cubicBezTo>
                  <a:pt x="51830" y="37353"/>
                  <a:pt x="46894" y="54467"/>
                  <a:pt x="25390" y="45647"/>
                </a:cubicBezTo>
                <a:cubicBezTo>
                  <a:pt x="3875" y="36837"/>
                  <a:pt x="1" y="55694"/>
                  <a:pt x="1" y="55694"/>
                </a:cubicBezTo>
                <a:lnTo>
                  <a:pt x="1" y="63658"/>
                </a:lnTo>
                <a:lnTo>
                  <a:pt x="80320" y="63658"/>
                </a:lnTo>
                <a:lnTo>
                  <a:pt x="80320" y="5472"/>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7" name="Google Shape;387;p26"/>
          <p:cNvSpPr/>
          <p:nvPr/>
        </p:nvSpPr>
        <p:spPr>
          <a:xfrm rot="-9079229" flipH="1">
            <a:off x="6936773" y="-662244"/>
            <a:ext cx="2008234" cy="1148627"/>
          </a:xfrm>
          <a:custGeom>
            <a:avLst/>
            <a:gdLst/>
            <a:ahLst/>
            <a:cxnLst/>
            <a:rect l="l" t="t" r="r" b="b"/>
            <a:pathLst>
              <a:path w="80331" h="45946" extrusionOk="0">
                <a:moveTo>
                  <a:pt x="0" y="8047"/>
                </a:moveTo>
                <a:cubicBezTo>
                  <a:pt x="0" y="8047"/>
                  <a:pt x="12159" y="24379"/>
                  <a:pt x="25122" y="17146"/>
                </a:cubicBezTo>
                <a:cubicBezTo>
                  <a:pt x="38094" y="9902"/>
                  <a:pt x="47399" y="0"/>
                  <a:pt x="80330" y="15106"/>
                </a:cubicBezTo>
                <a:lnTo>
                  <a:pt x="80330" y="24575"/>
                </a:lnTo>
                <a:cubicBezTo>
                  <a:pt x="80330" y="24575"/>
                  <a:pt x="66945" y="13138"/>
                  <a:pt x="52262" y="16177"/>
                </a:cubicBezTo>
                <a:cubicBezTo>
                  <a:pt x="37579" y="19217"/>
                  <a:pt x="12252" y="45945"/>
                  <a:pt x="11" y="23338"/>
                </a:cubicBezTo>
                <a:lnTo>
                  <a:pt x="11" y="8047"/>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8" name="Google Shape;388;p26"/>
          <p:cNvSpPr/>
          <p:nvPr/>
        </p:nvSpPr>
        <p:spPr>
          <a:xfrm rot="10800000" flipH="1">
            <a:off x="8139600" y="-18420"/>
            <a:ext cx="1004125" cy="1124425"/>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9" name="Google Shape;389;p26"/>
          <p:cNvSpPr/>
          <p:nvPr/>
        </p:nvSpPr>
        <p:spPr>
          <a:xfrm rot="10800000" flipH="1">
            <a:off x="8636750" y="897805"/>
            <a:ext cx="141450" cy="131500"/>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0" name="Google Shape;390;p26"/>
          <p:cNvSpPr/>
          <p:nvPr/>
        </p:nvSpPr>
        <p:spPr>
          <a:xfrm rot="10800000" flipH="1">
            <a:off x="305745" y="3408480"/>
            <a:ext cx="253800" cy="2538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1" name="Google Shape;391;p26"/>
          <p:cNvSpPr/>
          <p:nvPr/>
        </p:nvSpPr>
        <p:spPr>
          <a:xfrm rot="10800000" flipH="1">
            <a:off x="8778195" y="1319505"/>
            <a:ext cx="253800" cy="2538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Background 1">
  <p:cSld name="CUSTOM_28">
    <p:spTree>
      <p:nvGrpSpPr>
        <p:cNvPr id="1" name="Shape 495"/>
        <p:cNvGrpSpPr/>
        <p:nvPr/>
      </p:nvGrpSpPr>
      <p:grpSpPr>
        <a:xfrm>
          <a:off x="0" y="0"/>
          <a:ext cx="0" cy="0"/>
          <a:chOff x="0" y="0"/>
          <a:chExt cx="0" cy="0"/>
        </a:xfrm>
      </p:grpSpPr>
      <p:sp>
        <p:nvSpPr>
          <p:cNvPr id="496" name="Google Shape;496;p33"/>
          <p:cNvSpPr/>
          <p:nvPr/>
        </p:nvSpPr>
        <p:spPr>
          <a:xfrm rot="675889">
            <a:off x="7630984" y="-944154"/>
            <a:ext cx="1852981" cy="3420142"/>
          </a:xfrm>
          <a:custGeom>
            <a:avLst/>
            <a:gdLst/>
            <a:ahLst/>
            <a:cxnLst/>
            <a:rect l="l" t="t" r="r" b="b"/>
            <a:pathLst>
              <a:path w="60733" h="112098" extrusionOk="0">
                <a:moveTo>
                  <a:pt x="60733" y="1"/>
                </a:moveTo>
                <a:lnTo>
                  <a:pt x="7585" y="1"/>
                </a:lnTo>
                <a:cubicBezTo>
                  <a:pt x="1" y="37218"/>
                  <a:pt x="23607" y="46028"/>
                  <a:pt x="36796" y="56652"/>
                </a:cubicBezTo>
                <a:cubicBezTo>
                  <a:pt x="50480" y="67677"/>
                  <a:pt x="51634" y="79805"/>
                  <a:pt x="41433" y="89078"/>
                </a:cubicBezTo>
                <a:cubicBezTo>
                  <a:pt x="31263" y="98331"/>
                  <a:pt x="34468" y="112025"/>
                  <a:pt x="34478" y="112097"/>
                </a:cubicBezTo>
                <a:lnTo>
                  <a:pt x="60733" y="112097"/>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7" name="Google Shape;497;p33"/>
          <p:cNvSpPr/>
          <p:nvPr/>
        </p:nvSpPr>
        <p:spPr>
          <a:xfrm>
            <a:off x="8061897" y="232230"/>
            <a:ext cx="781334" cy="781334"/>
          </a:xfrm>
          <a:custGeom>
            <a:avLst/>
            <a:gdLst/>
            <a:ahLst/>
            <a:cxnLst/>
            <a:rect l="l" t="t" r="r" b="b"/>
            <a:pathLst>
              <a:path w="25607" h="25607" extrusionOk="0">
                <a:moveTo>
                  <a:pt x="25606" y="12798"/>
                </a:moveTo>
                <a:cubicBezTo>
                  <a:pt x="25606" y="19877"/>
                  <a:pt x="19877" y="25606"/>
                  <a:pt x="12798" y="25606"/>
                </a:cubicBezTo>
                <a:cubicBezTo>
                  <a:pt x="5730" y="25606"/>
                  <a:pt x="1" y="19877"/>
                  <a:pt x="1" y="12798"/>
                </a:cubicBezTo>
                <a:cubicBezTo>
                  <a:pt x="1" y="5730"/>
                  <a:pt x="5730" y="1"/>
                  <a:pt x="12798" y="1"/>
                </a:cubicBezTo>
                <a:cubicBezTo>
                  <a:pt x="19877" y="1"/>
                  <a:pt x="25606" y="5730"/>
                  <a:pt x="25606" y="12798"/>
                </a:cubicBez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8" name="Google Shape;498;p33"/>
          <p:cNvSpPr/>
          <p:nvPr/>
        </p:nvSpPr>
        <p:spPr>
          <a:xfrm>
            <a:off x="0" y="4231852"/>
            <a:ext cx="3097563" cy="1577412"/>
          </a:xfrm>
          <a:custGeom>
            <a:avLst/>
            <a:gdLst/>
            <a:ahLst/>
            <a:cxnLst/>
            <a:rect l="l" t="t" r="r" b="b"/>
            <a:pathLst>
              <a:path w="80331" h="40908" extrusionOk="0">
                <a:moveTo>
                  <a:pt x="11" y="464"/>
                </a:moveTo>
                <a:cubicBezTo>
                  <a:pt x="11" y="464"/>
                  <a:pt x="17590" y="13911"/>
                  <a:pt x="35488" y="7420"/>
                </a:cubicBezTo>
                <a:cubicBezTo>
                  <a:pt x="53396" y="928"/>
                  <a:pt x="68790" y="1"/>
                  <a:pt x="80331" y="23648"/>
                </a:cubicBezTo>
                <a:lnTo>
                  <a:pt x="80331" y="32056"/>
                </a:lnTo>
                <a:cubicBezTo>
                  <a:pt x="80331" y="32056"/>
                  <a:pt x="68223" y="9975"/>
                  <a:pt x="56858" y="11593"/>
                </a:cubicBezTo>
                <a:cubicBezTo>
                  <a:pt x="45493" y="13221"/>
                  <a:pt x="26616" y="40907"/>
                  <a:pt x="1" y="18651"/>
                </a:cubicBezTo>
                <a:lnTo>
                  <a:pt x="1" y="464"/>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9" name="Google Shape;499;p33"/>
          <p:cNvSpPr/>
          <p:nvPr/>
        </p:nvSpPr>
        <p:spPr>
          <a:xfrm>
            <a:off x="8276624" y="3181934"/>
            <a:ext cx="896701" cy="1961557"/>
          </a:xfrm>
          <a:custGeom>
            <a:avLst/>
            <a:gdLst/>
            <a:ahLst/>
            <a:cxnLst/>
            <a:rect l="l" t="t" r="r" b="b"/>
            <a:pathLst>
              <a:path w="29388" h="64287" extrusionOk="0">
                <a:moveTo>
                  <a:pt x="11180" y="64287"/>
                </a:moveTo>
                <a:cubicBezTo>
                  <a:pt x="11180" y="64287"/>
                  <a:pt x="15683" y="58475"/>
                  <a:pt x="11180" y="44307"/>
                </a:cubicBezTo>
                <a:cubicBezTo>
                  <a:pt x="6667" y="30140"/>
                  <a:pt x="0" y="6028"/>
                  <a:pt x="29058" y="1"/>
                </a:cubicBezTo>
                <a:lnTo>
                  <a:pt x="29058" y="5132"/>
                </a:lnTo>
                <a:cubicBezTo>
                  <a:pt x="29058" y="5132"/>
                  <a:pt x="19640" y="4740"/>
                  <a:pt x="17754" y="21051"/>
                </a:cubicBezTo>
                <a:cubicBezTo>
                  <a:pt x="15879" y="37363"/>
                  <a:pt x="29387" y="43236"/>
                  <a:pt x="24503" y="64276"/>
                </a:cubicBezTo>
                <a:lnTo>
                  <a:pt x="11180" y="64276"/>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0" name="Google Shape;500;p33"/>
          <p:cNvSpPr/>
          <p:nvPr/>
        </p:nvSpPr>
        <p:spPr>
          <a:xfrm flipH="1">
            <a:off x="0" y="3242675"/>
            <a:ext cx="883075" cy="1900825"/>
          </a:xfrm>
          <a:custGeom>
            <a:avLst/>
            <a:gdLst/>
            <a:ahLst/>
            <a:cxnLst/>
            <a:rect l="l" t="t" r="r" b="b"/>
            <a:pathLst>
              <a:path w="35323" h="76033" extrusionOk="0">
                <a:moveTo>
                  <a:pt x="0" y="75621"/>
                </a:moveTo>
                <a:cubicBezTo>
                  <a:pt x="0" y="75621"/>
                  <a:pt x="12004" y="76033"/>
                  <a:pt x="10902" y="64029"/>
                </a:cubicBezTo>
                <a:cubicBezTo>
                  <a:pt x="9789" y="52025"/>
                  <a:pt x="4719" y="41412"/>
                  <a:pt x="15343" y="33560"/>
                </a:cubicBezTo>
                <a:cubicBezTo>
                  <a:pt x="22875" y="27996"/>
                  <a:pt x="27069" y="22669"/>
                  <a:pt x="24544" y="16229"/>
                </a:cubicBezTo>
                <a:cubicBezTo>
                  <a:pt x="22010" y="9779"/>
                  <a:pt x="24823" y="0"/>
                  <a:pt x="35322" y="0"/>
                </a:cubicBezTo>
                <a:lnTo>
                  <a:pt x="35322" y="75631"/>
                </a:lnTo>
                <a:lnTo>
                  <a:pt x="0" y="75631"/>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1" name="Google Shape;501;p33"/>
          <p:cNvSpPr/>
          <p:nvPr/>
        </p:nvSpPr>
        <p:spPr>
          <a:xfrm rot="-5400000">
            <a:off x="4449175" y="661525"/>
            <a:ext cx="443100" cy="443100"/>
          </a:xfrm>
          <a:custGeom>
            <a:avLst/>
            <a:gdLst/>
            <a:ahLst/>
            <a:cxnLst/>
            <a:rect l="l" t="t" r="r" b="b"/>
            <a:pathLst>
              <a:path w="17724" h="17724" extrusionOk="0">
                <a:moveTo>
                  <a:pt x="17724" y="8862"/>
                </a:moveTo>
                <a:cubicBezTo>
                  <a:pt x="17724" y="13757"/>
                  <a:pt x="13757" y="17724"/>
                  <a:pt x="8862" y="17724"/>
                </a:cubicBezTo>
                <a:cubicBezTo>
                  <a:pt x="3968" y="17724"/>
                  <a:pt x="1" y="13757"/>
                  <a:pt x="1" y="8862"/>
                </a:cubicBezTo>
                <a:cubicBezTo>
                  <a:pt x="1" y="3968"/>
                  <a:pt x="3968" y="1"/>
                  <a:pt x="8862" y="1"/>
                </a:cubicBezTo>
                <a:cubicBezTo>
                  <a:pt x="13757" y="1"/>
                  <a:pt x="17724" y="3968"/>
                  <a:pt x="17724" y="8862"/>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2" name="Google Shape;502;p33"/>
          <p:cNvSpPr/>
          <p:nvPr/>
        </p:nvSpPr>
        <p:spPr>
          <a:xfrm rot="-5400000">
            <a:off x="4251600" y="-117450"/>
            <a:ext cx="1245250" cy="1480700"/>
          </a:xfrm>
          <a:custGeom>
            <a:avLst/>
            <a:gdLst/>
            <a:ahLst/>
            <a:cxnLst/>
            <a:rect l="l" t="t" r="r" b="b"/>
            <a:pathLst>
              <a:path w="49810" h="59228" extrusionOk="0">
                <a:moveTo>
                  <a:pt x="49810" y="59228"/>
                </a:moveTo>
                <a:lnTo>
                  <a:pt x="1" y="35189"/>
                </a:lnTo>
                <a:lnTo>
                  <a:pt x="49810" y="1"/>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3" name="Google Shape;503;p33"/>
          <p:cNvSpPr/>
          <p:nvPr/>
        </p:nvSpPr>
        <p:spPr>
          <a:xfrm>
            <a:off x="4990075" y="232300"/>
            <a:ext cx="781200" cy="7812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4" name="Google Shape;504;p33"/>
          <p:cNvSpPr/>
          <p:nvPr/>
        </p:nvSpPr>
        <p:spPr>
          <a:xfrm>
            <a:off x="368275" y="4231850"/>
            <a:ext cx="514800" cy="5148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5" name="Google Shape;505;p33"/>
          <p:cNvSpPr/>
          <p:nvPr/>
        </p:nvSpPr>
        <p:spPr>
          <a:xfrm>
            <a:off x="8376275" y="4068775"/>
            <a:ext cx="362400" cy="3624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6" name="Google Shape;506;p33"/>
          <p:cNvSpPr/>
          <p:nvPr/>
        </p:nvSpPr>
        <p:spPr>
          <a:xfrm>
            <a:off x="7905451" y="1575150"/>
            <a:ext cx="1894081" cy="2121003"/>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7" name="Google Shape;507;p33"/>
          <p:cNvSpPr/>
          <p:nvPr/>
        </p:nvSpPr>
        <p:spPr>
          <a:xfrm>
            <a:off x="8843234" y="1719831"/>
            <a:ext cx="266817" cy="248048"/>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Background 2">
  <p:cSld name="CUSTOM_28_1">
    <p:spTree>
      <p:nvGrpSpPr>
        <p:cNvPr id="1" name="Shape 508"/>
        <p:cNvGrpSpPr/>
        <p:nvPr/>
      </p:nvGrpSpPr>
      <p:grpSpPr>
        <a:xfrm>
          <a:off x="0" y="0"/>
          <a:ext cx="0" cy="0"/>
          <a:chOff x="0" y="0"/>
          <a:chExt cx="0" cy="0"/>
        </a:xfrm>
      </p:grpSpPr>
      <p:grpSp>
        <p:nvGrpSpPr>
          <p:cNvPr id="509" name="Google Shape;509;p34"/>
          <p:cNvGrpSpPr/>
          <p:nvPr/>
        </p:nvGrpSpPr>
        <p:grpSpPr>
          <a:xfrm>
            <a:off x="-822299" y="-603538"/>
            <a:ext cx="9994682" cy="6192438"/>
            <a:chOff x="-822299" y="-603538"/>
            <a:chExt cx="9994682" cy="6192438"/>
          </a:xfrm>
        </p:grpSpPr>
        <p:sp>
          <p:nvSpPr>
            <p:cNvPr id="510" name="Google Shape;510;p34"/>
            <p:cNvSpPr/>
            <p:nvPr/>
          </p:nvSpPr>
          <p:spPr>
            <a:xfrm rot="2500810">
              <a:off x="-697036" y="3662880"/>
              <a:ext cx="2008335" cy="1141248"/>
            </a:xfrm>
            <a:custGeom>
              <a:avLst/>
              <a:gdLst/>
              <a:ahLst/>
              <a:cxnLst/>
              <a:rect l="l" t="t" r="r" b="b"/>
              <a:pathLst>
                <a:path w="80330" h="45648" extrusionOk="0">
                  <a:moveTo>
                    <a:pt x="16827" y="1"/>
                  </a:moveTo>
                  <a:cubicBezTo>
                    <a:pt x="16827" y="1"/>
                    <a:pt x="15332" y="17352"/>
                    <a:pt x="28140" y="17352"/>
                  </a:cubicBezTo>
                  <a:cubicBezTo>
                    <a:pt x="40938" y="17352"/>
                    <a:pt x="49490" y="13076"/>
                    <a:pt x="54158" y="23380"/>
                  </a:cubicBezTo>
                  <a:cubicBezTo>
                    <a:pt x="58815" y="33684"/>
                    <a:pt x="80330" y="36497"/>
                    <a:pt x="80330" y="36497"/>
                  </a:cubicBezTo>
                  <a:lnTo>
                    <a:pt x="80330" y="43226"/>
                  </a:lnTo>
                  <a:cubicBezTo>
                    <a:pt x="80330" y="43226"/>
                    <a:pt x="68923" y="45647"/>
                    <a:pt x="52076" y="34869"/>
                  </a:cubicBezTo>
                  <a:cubicBezTo>
                    <a:pt x="35229" y="24091"/>
                    <a:pt x="26667" y="37940"/>
                    <a:pt x="16775" y="36456"/>
                  </a:cubicBezTo>
                  <a:cubicBezTo>
                    <a:pt x="6883" y="34972"/>
                    <a:pt x="0" y="26337"/>
                    <a:pt x="0" y="26337"/>
                  </a:cubicBezTo>
                  <a:lnTo>
                    <a:pt x="0" y="1"/>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1" name="Google Shape;511;p34"/>
            <p:cNvSpPr/>
            <p:nvPr/>
          </p:nvSpPr>
          <p:spPr>
            <a:xfrm>
              <a:off x="-188230" y="2952586"/>
              <a:ext cx="640150" cy="640150"/>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2" name="Google Shape;512;p34"/>
            <p:cNvSpPr/>
            <p:nvPr/>
          </p:nvSpPr>
          <p:spPr>
            <a:xfrm flipH="1">
              <a:off x="8080633" y="0"/>
              <a:ext cx="1091750" cy="1032225"/>
            </a:xfrm>
            <a:custGeom>
              <a:avLst/>
              <a:gdLst/>
              <a:ahLst/>
              <a:cxnLst/>
              <a:rect l="l" t="t" r="r" b="b"/>
              <a:pathLst>
                <a:path w="43670" h="41289" extrusionOk="0">
                  <a:moveTo>
                    <a:pt x="1" y="31685"/>
                  </a:moveTo>
                  <a:lnTo>
                    <a:pt x="43669" y="41288"/>
                  </a:lnTo>
                  <a:lnTo>
                    <a:pt x="32881" y="1"/>
                  </a:lnTo>
                  <a:lnTo>
                    <a:pt x="1" y="1"/>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3" name="Google Shape;513;p34"/>
            <p:cNvSpPr/>
            <p:nvPr/>
          </p:nvSpPr>
          <p:spPr>
            <a:xfrm flipH="1">
              <a:off x="7164108" y="4566200"/>
              <a:ext cx="2008275" cy="1022700"/>
            </a:xfrm>
            <a:custGeom>
              <a:avLst/>
              <a:gdLst/>
              <a:ahLst/>
              <a:cxnLst/>
              <a:rect l="l" t="t" r="r" b="b"/>
              <a:pathLst>
                <a:path w="80331" h="40908" extrusionOk="0">
                  <a:moveTo>
                    <a:pt x="11" y="464"/>
                  </a:moveTo>
                  <a:cubicBezTo>
                    <a:pt x="11" y="464"/>
                    <a:pt x="17590" y="13911"/>
                    <a:pt x="35488" y="7420"/>
                  </a:cubicBezTo>
                  <a:cubicBezTo>
                    <a:pt x="53396" y="928"/>
                    <a:pt x="68790" y="1"/>
                    <a:pt x="80331" y="23648"/>
                  </a:cubicBezTo>
                  <a:lnTo>
                    <a:pt x="80331" y="32056"/>
                  </a:lnTo>
                  <a:cubicBezTo>
                    <a:pt x="80331" y="32056"/>
                    <a:pt x="68223" y="9975"/>
                    <a:pt x="56858" y="11593"/>
                  </a:cubicBezTo>
                  <a:cubicBezTo>
                    <a:pt x="45493" y="13221"/>
                    <a:pt x="26616" y="40907"/>
                    <a:pt x="1" y="18651"/>
                  </a:cubicBezTo>
                  <a:lnTo>
                    <a:pt x="1" y="464"/>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4" name="Google Shape;514;p34"/>
            <p:cNvSpPr/>
            <p:nvPr/>
          </p:nvSpPr>
          <p:spPr>
            <a:xfrm flipH="1">
              <a:off x="8557458" y="4609750"/>
              <a:ext cx="443100" cy="443075"/>
            </a:xfrm>
            <a:custGeom>
              <a:avLst/>
              <a:gdLst/>
              <a:ahLst/>
              <a:cxnLst/>
              <a:rect l="l" t="t" r="r" b="b"/>
              <a:pathLst>
                <a:path w="17724" h="17723" extrusionOk="0">
                  <a:moveTo>
                    <a:pt x="17724" y="8861"/>
                  </a:moveTo>
                  <a:cubicBezTo>
                    <a:pt x="17724" y="13756"/>
                    <a:pt x="13757" y="17723"/>
                    <a:pt x="8862" y="17723"/>
                  </a:cubicBezTo>
                  <a:cubicBezTo>
                    <a:pt x="3968" y="17723"/>
                    <a:pt x="1" y="13756"/>
                    <a:pt x="1" y="8861"/>
                  </a:cubicBezTo>
                  <a:cubicBezTo>
                    <a:pt x="1" y="3967"/>
                    <a:pt x="3968" y="0"/>
                    <a:pt x="8862" y="0"/>
                  </a:cubicBezTo>
                  <a:cubicBezTo>
                    <a:pt x="13757" y="0"/>
                    <a:pt x="17724" y="3967"/>
                    <a:pt x="17724" y="8861"/>
                  </a:cubicBez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5" name="Google Shape;515;p34"/>
            <p:cNvSpPr/>
            <p:nvPr/>
          </p:nvSpPr>
          <p:spPr>
            <a:xfrm flipH="1">
              <a:off x="7775133" y="4577550"/>
              <a:ext cx="144275" cy="131400"/>
            </a:xfrm>
            <a:custGeom>
              <a:avLst/>
              <a:gdLst/>
              <a:ahLst/>
              <a:cxnLst/>
              <a:rect l="l" t="t" r="r" b="b"/>
              <a:pathLst>
                <a:path w="5771" h="5256" extrusionOk="0">
                  <a:moveTo>
                    <a:pt x="2891" y="0"/>
                  </a:moveTo>
                  <a:cubicBezTo>
                    <a:pt x="2218" y="0"/>
                    <a:pt x="1546" y="258"/>
                    <a:pt x="1031" y="773"/>
                  </a:cubicBezTo>
                  <a:cubicBezTo>
                    <a:pt x="1" y="1793"/>
                    <a:pt x="1" y="3462"/>
                    <a:pt x="1031" y="4482"/>
                  </a:cubicBezTo>
                  <a:cubicBezTo>
                    <a:pt x="1546" y="4998"/>
                    <a:pt x="2218" y="5255"/>
                    <a:pt x="2891" y="5255"/>
                  </a:cubicBezTo>
                  <a:cubicBezTo>
                    <a:pt x="3563" y="5255"/>
                    <a:pt x="4235" y="4998"/>
                    <a:pt x="4751" y="4482"/>
                  </a:cubicBezTo>
                  <a:cubicBezTo>
                    <a:pt x="5771" y="3462"/>
                    <a:pt x="5771" y="1793"/>
                    <a:pt x="4751" y="773"/>
                  </a:cubicBezTo>
                  <a:cubicBezTo>
                    <a:pt x="4235" y="258"/>
                    <a:pt x="3563" y="0"/>
                    <a:pt x="2891" y="0"/>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6" name="Google Shape;516;p34"/>
            <p:cNvSpPr/>
            <p:nvPr/>
          </p:nvSpPr>
          <p:spPr>
            <a:xfrm rot="-6701126">
              <a:off x="340544" y="-781556"/>
              <a:ext cx="1518282" cy="2802370"/>
            </a:xfrm>
            <a:custGeom>
              <a:avLst/>
              <a:gdLst/>
              <a:ahLst/>
              <a:cxnLst/>
              <a:rect l="l" t="t" r="r" b="b"/>
              <a:pathLst>
                <a:path w="60733" h="112098" extrusionOk="0">
                  <a:moveTo>
                    <a:pt x="60733" y="1"/>
                  </a:moveTo>
                  <a:lnTo>
                    <a:pt x="7585" y="1"/>
                  </a:lnTo>
                  <a:cubicBezTo>
                    <a:pt x="1" y="37218"/>
                    <a:pt x="23607" y="46028"/>
                    <a:pt x="36796" y="56652"/>
                  </a:cubicBezTo>
                  <a:cubicBezTo>
                    <a:pt x="50480" y="67677"/>
                    <a:pt x="51634" y="79805"/>
                    <a:pt x="41433" y="89078"/>
                  </a:cubicBezTo>
                  <a:cubicBezTo>
                    <a:pt x="31263" y="98331"/>
                    <a:pt x="34468" y="112025"/>
                    <a:pt x="34478" y="112097"/>
                  </a:cubicBezTo>
                  <a:lnTo>
                    <a:pt x="60733" y="112097"/>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7" name="Google Shape;517;p34"/>
            <p:cNvSpPr/>
            <p:nvPr/>
          </p:nvSpPr>
          <p:spPr>
            <a:xfrm rot="-5400000">
              <a:off x="123316" y="1202613"/>
              <a:ext cx="640175" cy="640175"/>
            </a:xfrm>
            <a:custGeom>
              <a:avLst/>
              <a:gdLst/>
              <a:ahLst/>
              <a:cxnLst/>
              <a:rect l="l" t="t" r="r" b="b"/>
              <a:pathLst>
                <a:path w="25607" h="25607" extrusionOk="0">
                  <a:moveTo>
                    <a:pt x="25606" y="12798"/>
                  </a:moveTo>
                  <a:cubicBezTo>
                    <a:pt x="25606" y="19877"/>
                    <a:pt x="19877" y="25606"/>
                    <a:pt x="12798" y="25606"/>
                  </a:cubicBezTo>
                  <a:cubicBezTo>
                    <a:pt x="5730" y="25606"/>
                    <a:pt x="1" y="19877"/>
                    <a:pt x="1" y="12798"/>
                  </a:cubicBezTo>
                  <a:cubicBezTo>
                    <a:pt x="1" y="5730"/>
                    <a:pt x="5730" y="1"/>
                    <a:pt x="12798" y="1"/>
                  </a:cubicBezTo>
                  <a:cubicBezTo>
                    <a:pt x="19877" y="1"/>
                    <a:pt x="25606" y="5730"/>
                    <a:pt x="25606" y="12798"/>
                  </a:cubicBez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8" name="Google Shape;518;p34"/>
            <p:cNvSpPr/>
            <p:nvPr/>
          </p:nvSpPr>
          <p:spPr>
            <a:xfrm rot="597014">
              <a:off x="-307921" y="-401106"/>
              <a:ext cx="1091796" cy="1032269"/>
            </a:xfrm>
            <a:custGeom>
              <a:avLst/>
              <a:gdLst/>
              <a:ahLst/>
              <a:cxnLst/>
              <a:rect l="l" t="t" r="r" b="b"/>
              <a:pathLst>
                <a:path w="43670" h="41289" extrusionOk="0">
                  <a:moveTo>
                    <a:pt x="1" y="31685"/>
                  </a:moveTo>
                  <a:lnTo>
                    <a:pt x="43669" y="41288"/>
                  </a:lnTo>
                  <a:lnTo>
                    <a:pt x="32881" y="1"/>
                  </a:lnTo>
                  <a:lnTo>
                    <a:pt x="1" y="1"/>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19" name="Google Shape;519;p34"/>
            <p:cNvSpPr/>
            <p:nvPr/>
          </p:nvSpPr>
          <p:spPr>
            <a:xfrm flipH="1">
              <a:off x="7917283" y="219413"/>
              <a:ext cx="640175" cy="640175"/>
            </a:xfrm>
            <a:custGeom>
              <a:avLst/>
              <a:gdLst/>
              <a:ahLst/>
              <a:cxnLst/>
              <a:rect l="l" t="t" r="r" b="b"/>
              <a:pathLst>
                <a:path w="25607" h="25607" extrusionOk="0">
                  <a:moveTo>
                    <a:pt x="25606" y="12798"/>
                  </a:moveTo>
                  <a:cubicBezTo>
                    <a:pt x="25606" y="19877"/>
                    <a:pt x="19877" y="25606"/>
                    <a:pt x="12798" y="25606"/>
                  </a:cubicBezTo>
                  <a:cubicBezTo>
                    <a:pt x="5730" y="25606"/>
                    <a:pt x="1" y="19877"/>
                    <a:pt x="1" y="12798"/>
                  </a:cubicBezTo>
                  <a:cubicBezTo>
                    <a:pt x="1" y="5730"/>
                    <a:pt x="5730" y="1"/>
                    <a:pt x="12798" y="1"/>
                  </a:cubicBezTo>
                  <a:cubicBezTo>
                    <a:pt x="19877" y="1"/>
                    <a:pt x="25606" y="5730"/>
                    <a:pt x="25606" y="12798"/>
                  </a:cubicBez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0" name="Google Shape;520;p34"/>
            <p:cNvSpPr/>
            <p:nvPr/>
          </p:nvSpPr>
          <p:spPr>
            <a:xfrm flipH="1">
              <a:off x="8613858" y="645525"/>
              <a:ext cx="386700" cy="386700"/>
            </a:xfrm>
            <a:prstGeom prst="ellipse">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1" name="Google Shape;521;p34"/>
            <p:cNvSpPr/>
            <p:nvPr/>
          </p:nvSpPr>
          <p:spPr>
            <a:xfrm flipH="1">
              <a:off x="509604" y="539500"/>
              <a:ext cx="290700" cy="290700"/>
            </a:xfrm>
            <a:prstGeom prst="ellipse">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ackground 3">
  <p:cSld name="CUSTOM_28_1_1">
    <p:spTree>
      <p:nvGrpSpPr>
        <p:cNvPr id="1" name="Shape 522"/>
        <p:cNvGrpSpPr/>
        <p:nvPr/>
      </p:nvGrpSpPr>
      <p:grpSpPr>
        <a:xfrm>
          <a:off x="0" y="0"/>
          <a:ext cx="0" cy="0"/>
          <a:chOff x="0" y="0"/>
          <a:chExt cx="0" cy="0"/>
        </a:xfrm>
      </p:grpSpPr>
      <p:sp>
        <p:nvSpPr>
          <p:cNvPr id="523" name="Google Shape;523;p35"/>
          <p:cNvSpPr/>
          <p:nvPr/>
        </p:nvSpPr>
        <p:spPr>
          <a:xfrm rot="2150316">
            <a:off x="57324" y="3689306"/>
            <a:ext cx="692844" cy="692792"/>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4" name="Google Shape;524;p35"/>
          <p:cNvSpPr/>
          <p:nvPr/>
        </p:nvSpPr>
        <p:spPr>
          <a:xfrm rot="10800000" flipH="1">
            <a:off x="5552525" y="-237805"/>
            <a:ext cx="3591444" cy="2845716"/>
          </a:xfrm>
          <a:custGeom>
            <a:avLst/>
            <a:gdLst/>
            <a:ahLst/>
            <a:cxnLst/>
            <a:rect l="l" t="t" r="r" b="b"/>
            <a:pathLst>
              <a:path w="80341" h="63659" extrusionOk="0">
                <a:moveTo>
                  <a:pt x="80341" y="5472"/>
                </a:moveTo>
                <a:cubicBezTo>
                  <a:pt x="80341" y="5472"/>
                  <a:pt x="61134" y="1"/>
                  <a:pt x="56487" y="18682"/>
                </a:cubicBezTo>
                <a:cubicBezTo>
                  <a:pt x="51830" y="37353"/>
                  <a:pt x="46894" y="54467"/>
                  <a:pt x="25390" y="45647"/>
                </a:cubicBezTo>
                <a:cubicBezTo>
                  <a:pt x="3875" y="36837"/>
                  <a:pt x="1" y="55694"/>
                  <a:pt x="1" y="55694"/>
                </a:cubicBezTo>
                <a:lnTo>
                  <a:pt x="1" y="63658"/>
                </a:lnTo>
                <a:lnTo>
                  <a:pt x="80320" y="63658"/>
                </a:lnTo>
                <a:lnTo>
                  <a:pt x="80320" y="5472"/>
                </a:lnTo>
                <a:close/>
              </a:path>
            </a:pathLst>
          </a:custGeom>
          <a:gradFill>
            <a:gsLst>
              <a:gs pos="0">
                <a:srgbClr val="FDF9CF"/>
              </a:gs>
              <a:gs pos="100000">
                <a:srgbClr val="FFE37E"/>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5" name="Google Shape;525;p35"/>
          <p:cNvSpPr/>
          <p:nvPr/>
        </p:nvSpPr>
        <p:spPr>
          <a:xfrm rot="10800000" flipH="1">
            <a:off x="5350625" y="115610"/>
            <a:ext cx="632702" cy="632702"/>
          </a:xfrm>
          <a:custGeom>
            <a:avLst/>
            <a:gdLst/>
            <a:ahLst/>
            <a:cxnLst/>
            <a:rect l="l" t="t" r="r" b="b"/>
            <a:pathLst>
              <a:path w="17724" h="17724" extrusionOk="0">
                <a:moveTo>
                  <a:pt x="17723" y="8862"/>
                </a:moveTo>
                <a:cubicBezTo>
                  <a:pt x="17723" y="13756"/>
                  <a:pt x="13756" y="17723"/>
                  <a:pt x="8862" y="17723"/>
                </a:cubicBezTo>
                <a:cubicBezTo>
                  <a:pt x="3967" y="17723"/>
                  <a:pt x="0" y="13756"/>
                  <a:pt x="0" y="8862"/>
                </a:cubicBezTo>
                <a:cubicBezTo>
                  <a:pt x="0" y="3968"/>
                  <a:pt x="3967" y="1"/>
                  <a:pt x="8862" y="1"/>
                </a:cubicBezTo>
                <a:cubicBezTo>
                  <a:pt x="13756" y="1"/>
                  <a:pt x="17723" y="3968"/>
                  <a:pt x="17723" y="8862"/>
                </a:cubicBezTo>
                <a:close/>
              </a:path>
            </a:pathLst>
          </a:custGeom>
          <a:gradFill>
            <a:gsLst>
              <a:gs pos="0">
                <a:srgbClr val="FFE9E6"/>
              </a:gs>
              <a:gs pos="100000">
                <a:srgbClr val="FFCFA6"/>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6" name="Google Shape;526;p35"/>
          <p:cNvSpPr/>
          <p:nvPr/>
        </p:nvSpPr>
        <p:spPr>
          <a:xfrm rot="10800000" flipH="1">
            <a:off x="7348508" y="-9662"/>
            <a:ext cx="1795476" cy="2010584"/>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7" name="Google Shape;527;p35"/>
          <p:cNvSpPr/>
          <p:nvPr/>
        </p:nvSpPr>
        <p:spPr>
          <a:xfrm rot="10800000" flipH="1">
            <a:off x="8237470" y="1628638"/>
            <a:ext cx="252927" cy="235135"/>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8" name="Google Shape;528;p35"/>
          <p:cNvSpPr/>
          <p:nvPr/>
        </p:nvSpPr>
        <p:spPr>
          <a:xfrm rot="7804861">
            <a:off x="6296034" y="3702127"/>
            <a:ext cx="3631798" cy="2063791"/>
          </a:xfrm>
          <a:custGeom>
            <a:avLst/>
            <a:gdLst/>
            <a:ahLst/>
            <a:cxnLst/>
            <a:rect l="l" t="t" r="r" b="b"/>
            <a:pathLst>
              <a:path w="80330" h="45648" extrusionOk="0">
                <a:moveTo>
                  <a:pt x="16827" y="1"/>
                </a:moveTo>
                <a:cubicBezTo>
                  <a:pt x="16827" y="1"/>
                  <a:pt x="15332" y="17352"/>
                  <a:pt x="28140" y="17352"/>
                </a:cubicBezTo>
                <a:cubicBezTo>
                  <a:pt x="40938" y="17352"/>
                  <a:pt x="49490" y="13076"/>
                  <a:pt x="54158" y="23380"/>
                </a:cubicBezTo>
                <a:cubicBezTo>
                  <a:pt x="58815" y="33684"/>
                  <a:pt x="80330" y="36497"/>
                  <a:pt x="80330" y="36497"/>
                </a:cubicBezTo>
                <a:lnTo>
                  <a:pt x="80330" y="43226"/>
                </a:lnTo>
                <a:cubicBezTo>
                  <a:pt x="80330" y="43226"/>
                  <a:pt x="68923" y="45647"/>
                  <a:pt x="52076" y="34869"/>
                </a:cubicBezTo>
                <a:cubicBezTo>
                  <a:pt x="35229" y="24091"/>
                  <a:pt x="26667" y="37940"/>
                  <a:pt x="16775" y="36456"/>
                </a:cubicBezTo>
                <a:cubicBezTo>
                  <a:pt x="6883" y="34972"/>
                  <a:pt x="0" y="26337"/>
                  <a:pt x="0" y="26337"/>
                </a:cubicBezTo>
                <a:lnTo>
                  <a:pt x="0" y="1"/>
                </a:lnTo>
                <a:close/>
              </a:path>
            </a:pathLst>
          </a:custGeom>
          <a:gradFill>
            <a:gsLst>
              <a:gs pos="0">
                <a:srgbClr val="FFE9E6"/>
              </a:gs>
              <a:gs pos="100000">
                <a:srgbClr val="FFCFA6"/>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29" name="Google Shape;529;p35"/>
          <p:cNvSpPr/>
          <p:nvPr/>
        </p:nvSpPr>
        <p:spPr>
          <a:xfrm rot="10800000">
            <a:off x="6800119" y="3888658"/>
            <a:ext cx="1096257" cy="1096257"/>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0" name="Google Shape;530;p35"/>
          <p:cNvSpPr/>
          <p:nvPr/>
        </p:nvSpPr>
        <p:spPr>
          <a:xfrm rot="10800000" flipH="1">
            <a:off x="8047588" y="3206337"/>
            <a:ext cx="632700" cy="632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1" name="Google Shape;531;p35"/>
          <p:cNvSpPr/>
          <p:nvPr/>
        </p:nvSpPr>
        <p:spPr>
          <a:xfrm rot="10800000" flipH="1">
            <a:off x="7263663" y="581762"/>
            <a:ext cx="632700" cy="632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2" name="Google Shape;532;p35"/>
          <p:cNvSpPr/>
          <p:nvPr/>
        </p:nvSpPr>
        <p:spPr>
          <a:xfrm rot="-8898334" flipH="1">
            <a:off x="-347824" y="3451201"/>
            <a:ext cx="2592738" cy="1306020"/>
          </a:xfrm>
          <a:custGeom>
            <a:avLst/>
            <a:gdLst/>
            <a:ahLst/>
            <a:cxnLst/>
            <a:rect l="l" t="t" r="r" b="b"/>
            <a:pathLst>
              <a:path w="80330" h="40464" extrusionOk="0">
                <a:moveTo>
                  <a:pt x="80330" y="0"/>
                </a:moveTo>
                <a:cubicBezTo>
                  <a:pt x="80330" y="0"/>
                  <a:pt x="68635" y="4823"/>
                  <a:pt x="53911" y="2669"/>
                </a:cubicBezTo>
                <a:cubicBezTo>
                  <a:pt x="35631" y="0"/>
                  <a:pt x="37259" y="26244"/>
                  <a:pt x="0" y="11561"/>
                </a:cubicBezTo>
                <a:lnTo>
                  <a:pt x="0" y="28460"/>
                </a:lnTo>
                <a:cubicBezTo>
                  <a:pt x="0" y="28460"/>
                  <a:pt x="21793" y="40464"/>
                  <a:pt x="30521" y="26894"/>
                </a:cubicBezTo>
                <a:cubicBezTo>
                  <a:pt x="39238" y="13334"/>
                  <a:pt x="50356" y="6224"/>
                  <a:pt x="60804" y="10665"/>
                </a:cubicBezTo>
                <a:cubicBezTo>
                  <a:pt x="71242" y="15116"/>
                  <a:pt x="80330" y="7996"/>
                  <a:pt x="80330" y="7996"/>
                </a:cubicBezTo>
                <a:close/>
              </a:path>
            </a:pathLst>
          </a:custGeom>
          <a:gradFill>
            <a:gsLst>
              <a:gs pos="0">
                <a:srgbClr val="ABE4E0"/>
              </a:gs>
              <a:gs pos="100000">
                <a:srgbClr val="46A9A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3" name="Google Shape;533;p35"/>
          <p:cNvSpPr/>
          <p:nvPr/>
        </p:nvSpPr>
        <p:spPr>
          <a:xfrm rot="-9361476" flipH="1">
            <a:off x="451792" y="4007640"/>
            <a:ext cx="203850" cy="189510"/>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4" name="Google Shape;534;p35"/>
          <p:cNvSpPr/>
          <p:nvPr/>
        </p:nvSpPr>
        <p:spPr>
          <a:xfrm rot="-9361391" flipH="1">
            <a:off x="786744" y="3941441"/>
            <a:ext cx="1466291" cy="1743535"/>
          </a:xfrm>
          <a:custGeom>
            <a:avLst/>
            <a:gdLst/>
            <a:ahLst/>
            <a:cxnLst/>
            <a:rect l="l" t="t" r="r" b="b"/>
            <a:pathLst>
              <a:path w="49810" h="59228" extrusionOk="0">
                <a:moveTo>
                  <a:pt x="49810" y="59228"/>
                </a:moveTo>
                <a:lnTo>
                  <a:pt x="1" y="35189"/>
                </a:lnTo>
                <a:lnTo>
                  <a:pt x="49810" y="1"/>
                </a:lnTo>
                <a:close/>
              </a:path>
            </a:pathLst>
          </a:custGeom>
          <a:gradFill>
            <a:gsLst>
              <a:gs pos="0">
                <a:srgbClr val="FFE9E6"/>
              </a:gs>
              <a:gs pos="100000">
                <a:srgbClr val="FFCFA6"/>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5" name="Google Shape;535;p35"/>
          <p:cNvSpPr/>
          <p:nvPr/>
        </p:nvSpPr>
        <p:spPr>
          <a:xfrm rot="9164132" flipH="1">
            <a:off x="-520264" y="-145263"/>
            <a:ext cx="2883798" cy="1516831"/>
          </a:xfrm>
          <a:custGeom>
            <a:avLst/>
            <a:gdLst/>
            <a:ahLst/>
            <a:cxnLst/>
            <a:rect l="l" t="t" r="r" b="b"/>
            <a:pathLst>
              <a:path w="80320" h="42247" extrusionOk="0">
                <a:moveTo>
                  <a:pt x="0" y="0"/>
                </a:moveTo>
                <a:cubicBezTo>
                  <a:pt x="0" y="0"/>
                  <a:pt x="4091" y="18681"/>
                  <a:pt x="20557" y="14673"/>
                </a:cubicBezTo>
                <a:cubicBezTo>
                  <a:pt x="37012" y="10665"/>
                  <a:pt x="41690" y="1783"/>
                  <a:pt x="50459" y="4884"/>
                </a:cubicBezTo>
                <a:cubicBezTo>
                  <a:pt x="59228" y="7986"/>
                  <a:pt x="58939" y="28233"/>
                  <a:pt x="80320" y="20237"/>
                </a:cubicBezTo>
                <a:lnTo>
                  <a:pt x="80320" y="26234"/>
                </a:lnTo>
                <a:cubicBezTo>
                  <a:pt x="80320" y="26234"/>
                  <a:pt x="69460" y="32241"/>
                  <a:pt x="59011" y="26234"/>
                </a:cubicBezTo>
                <a:cubicBezTo>
                  <a:pt x="48563" y="20237"/>
                  <a:pt x="43133" y="15559"/>
                  <a:pt x="30511" y="28903"/>
                </a:cubicBezTo>
                <a:cubicBezTo>
                  <a:pt x="17888" y="42246"/>
                  <a:pt x="6780" y="40907"/>
                  <a:pt x="0" y="33344"/>
                </a:cubicBez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6" name="Google Shape;536;p35"/>
          <p:cNvSpPr/>
          <p:nvPr/>
        </p:nvSpPr>
        <p:spPr>
          <a:xfrm rot="9164132" flipH="1">
            <a:off x="-281222" y="606715"/>
            <a:ext cx="1006314" cy="1006673"/>
          </a:xfrm>
          <a:custGeom>
            <a:avLst/>
            <a:gdLst/>
            <a:ahLst/>
            <a:cxnLst/>
            <a:rect l="l" t="t" r="r" b="b"/>
            <a:pathLst>
              <a:path w="28028" h="28038" extrusionOk="0">
                <a:moveTo>
                  <a:pt x="28028" y="14024"/>
                </a:moveTo>
                <a:cubicBezTo>
                  <a:pt x="28028" y="21762"/>
                  <a:pt x="21752" y="28037"/>
                  <a:pt x="14014" y="28037"/>
                </a:cubicBezTo>
                <a:cubicBezTo>
                  <a:pt x="6276" y="28037"/>
                  <a:pt x="1" y="21762"/>
                  <a:pt x="1" y="14024"/>
                </a:cubicBezTo>
                <a:cubicBezTo>
                  <a:pt x="1" y="6275"/>
                  <a:pt x="6276" y="0"/>
                  <a:pt x="14014" y="0"/>
                </a:cubicBezTo>
                <a:cubicBezTo>
                  <a:pt x="21752" y="0"/>
                  <a:pt x="28028" y="6275"/>
                  <a:pt x="28028" y="14024"/>
                </a:cubicBezTo>
                <a:close/>
              </a:path>
            </a:pathLst>
          </a:custGeom>
          <a:gradFill>
            <a:gsLst>
              <a:gs pos="0">
                <a:srgbClr val="FDF9CF"/>
              </a:gs>
              <a:gs pos="100000">
                <a:srgbClr val="FFE37E"/>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7" name="Google Shape;537;p35"/>
          <p:cNvSpPr/>
          <p:nvPr/>
        </p:nvSpPr>
        <p:spPr>
          <a:xfrm rot="-9360612" flipH="1">
            <a:off x="765697" y="4230602"/>
            <a:ext cx="319499" cy="319499"/>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38" name="Google Shape;538;p35"/>
          <p:cNvSpPr/>
          <p:nvPr/>
        </p:nvSpPr>
        <p:spPr>
          <a:xfrm rot="10800000" flipH="1">
            <a:off x="586774" y="957091"/>
            <a:ext cx="252900" cy="2529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3"/>
          <p:cNvSpPr/>
          <p:nvPr/>
        </p:nvSpPr>
        <p:spPr>
          <a:xfrm rot="-1982341">
            <a:off x="7798463" y="-751208"/>
            <a:ext cx="1853035" cy="3420242"/>
          </a:xfrm>
          <a:custGeom>
            <a:avLst/>
            <a:gdLst/>
            <a:ahLst/>
            <a:cxnLst/>
            <a:rect l="l" t="t" r="r" b="b"/>
            <a:pathLst>
              <a:path w="60733" h="112098" extrusionOk="0">
                <a:moveTo>
                  <a:pt x="60733" y="1"/>
                </a:moveTo>
                <a:lnTo>
                  <a:pt x="7585" y="1"/>
                </a:lnTo>
                <a:cubicBezTo>
                  <a:pt x="1" y="37218"/>
                  <a:pt x="23607" y="46028"/>
                  <a:pt x="36796" y="56652"/>
                </a:cubicBezTo>
                <a:cubicBezTo>
                  <a:pt x="50480" y="67677"/>
                  <a:pt x="51634" y="79805"/>
                  <a:pt x="41433" y="89078"/>
                </a:cubicBezTo>
                <a:cubicBezTo>
                  <a:pt x="31263" y="98331"/>
                  <a:pt x="34468" y="112025"/>
                  <a:pt x="34478" y="112097"/>
                </a:cubicBezTo>
                <a:lnTo>
                  <a:pt x="60733" y="112097"/>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29" name="Google Shape;29;p3"/>
          <p:cNvSpPr/>
          <p:nvPr/>
        </p:nvSpPr>
        <p:spPr>
          <a:xfrm>
            <a:off x="7737047" y="282630"/>
            <a:ext cx="781334" cy="781334"/>
          </a:xfrm>
          <a:custGeom>
            <a:avLst/>
            <a:gdLst/>
            <a:ahLst/>
            <a:cxnLst/>
            <a:rect l="l" t="t" r="r" b="b"/>
            <a:pathLst>
              <a:path w="25607" h="25607" extrusionOk="0">
                <a:moveTo>
                  <a:pt x="25606" y="12798"/>
                </a:moveTo>
                <a:cubicBezTo>
                  <a:pt x="25606" y="19877"/>
                  <a:pt x="19877" y="25606"/>
                  <a:pt x="12798" y="25606"/>
                </a:cubicBezTo>
                <a:cubicBezTo>
                  <a:pt x="5730" y="25606"/>
                  <a:pt x="1" y="19877"/>
                  <a:pt x="1" y="12798"/>
                </a:cubicBezTo>
                <a:cubicBezTo>
                  <a:pt x="1" y="5730"/>
                  <a:pt x="5730" y="1"/>
                  <a:pt x="12798" y="1"/>
                </a:cubicBezTo>
                <a:cubicBezTo>
                  <a:pt x="19877" y="1"/>
                  <a:pt x="25606" y="5730"/>
                  <a:pt x="25606" y="12798"/>
                </a:cubicBez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0" name="Google Shape;30;p3"/>
          <p:cNvSpPr/>
          <p:nvPr/>
        </p:nvSpPr>
        <p:spPr>
          <a:xfrm>
            <a:off x="0" y="4231852"/>
            <a:ext cx="3097563" cy="1577412"/>
          </a:xfrm>
          <a:custGeom>
            <a:avLst/>
            <a:gdLst/>
            <a:ahLst/>
            <a:cxnLst/>
            <a:rect l="l" t="t" r="r" b="b"/>
            <a:pathLst>
              <a:path w="80331" h="40908" extrusionOk="0">
                <a:moveTo>
                  <a:pt x="11" y="464"/>
                </a:moveTo>
                <a:cubicBezTo>
                  <a:pt x="11" y="464"/>
                  <a:pt x="17590" y="13911"/>
                  <a:pt x="35488" y="7420"/>
                </a:cubicBezTo>
                <a:cubicBezTo>
                  <a:pt x="53396" y="928"/>
                  <a:pt x="68790" y="1"/>
                  <a:pt x="80331" y="23648"/>
                </a:cubicBezTo>
                <a:lnTo>
                  <a:pt x="80331" y="32056"/>
                </a:lnTo>
                <a:cubicBezTo>
                  <a:pt x="80331" y="32056"/>
                  <a:pt x="68223" y="9975"/>
                  <a:pt x="56858" y="11593"/>
                </a:cubicBezTo>
                <a:cubicBezTo>
                  <a:pt x="45493" y="13221"/>
                  <a:pt x="26616" y="40907"/>
                  <a:pt x="1" y="18651"/>
                </a:cubicBezTo>
                <a:lnTo>
                  <a:pt x="1" y="464"/>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1" name="Google Shape;31;p3"/>
          <p:cNvSpPr/>
          <p:nvPr/>
        </p:nvSpPr>
        <p:spPr>
          <a:xfrm>
            <a:off x="8276624" y="3181934"/>
            <a:ext cx="896701" cy="1961557"/>
          </a:xfrm>
          <a:custGeom>
            <a:avLst/>
            <a:gdLst/>
            <a:ahLst/>
            <a:cxnLst/>
            <a:rect l="l" t="t" r="r" b="b"/>
            <a:pathLst>
              <a:path w="29388" h="64287" extrusionOk="0">
                <a:moveTo>
                  <a:pt x="11180" y="64287"/>
                </a:moveTo>
                <a:cubicBezTo>
                  <a:pt x="11180" y="64287"/>
                  <a:pt x="15683" y="58475"/>
                  <a:pt x="11180" y="44307"/>
                </a:cubicBezTo>
                <a:cubicBezTo>
                  <a:pt x="6667" y="30140"/>
                  <a:pt x="0" y="6028"/>
                  <a:pt x="29058" y="1"/>
                </a:cubicBezTo>
                <a:lnTo>
                  <a:pt x="29058" y="5132"/>
                </a:lnTo>
                <a:cubicBezTo>
                  <a:pt x="29058" y="5132"/>
                  <a:pt x="19640" y="4740"/>
                  <a:pt x="17754" y="21051"/>
                </a:cubicBezTo>
                <a:cubicBezTo>
                  <a:pt x="15879" y="37363"/>
                  <a:pt x="29387" y="43236"/>
                  <a:pt x="24503" y="64276"/>
                </a:cubicBezTo>
                <a:lnTo>
                  <a:pt x="11180" y="64276"/>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2" name="Google Shape;32;p3"/>
          <p:cNvSpPr/>
          <p:nvPr/>
        </p:nvSpPr>
        <p:spPr>
          <a:xfrm flipH="1">
            <a:off x="0" y="3242675"/>
            <a:ext cx="883075" cy="1900825"/>
          </a:xfrm>
          <a:custGeom>
            <a:avLst/>
            <a:gdLst/>
            <a:ahLst/>
            <a:cxnLst/>
            <a:rect l="l" t="t" r="r" b="b"/>
            <a:pathLst>
              <a:path w="35323" h="76033" extrusionOk="0">
                <a:moveTo>
                  <a:pt x="0" y="75621"/>
                </a:moveTo>
                <a:cubicBezTo>
                  <a:pt x="0" y="75621"/>
                  <a:pt x="12004" y="76033"/>
                  <a:pt x="10902" y="64029"/>
                </a:cubicBezTo>
                <a:cubicBezTo>
                  <a:pt x="9789" y="52025"/>
                  <a:pt x="4719" y="41412"/>
                  <a:pt x="15343" y="33560"/>
                </a:cubicBezTo>
                <a:cubicBezTo>
                  <a:pt x="22875" y="27996"/>
                  <a:pt x="27069" y="22669"/>
                  <a:pt x="24544" y="16229"/>
                </a:cubicBezTo>
                <a:cubicBezTo>
                  <a:pt x="22010" y="9779"/>
                  <a:pt x="24823" y="0"/>
                  <a:pt x="35322" y="0"/>
                </a:cubicBezTo>
                <a:lnTo>
                  <a:pt x="35322" y="75631"/>
                </a:lnTo>
                <a:lnTo>
                  <a:pt x="0" y="75631"/>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 name="Google Shape;33;p3"/>
          <p:cNvSpPr/>
          <p:nvPr/>
        </p:nvSpPr>
        <p:spPr>
          <a:xfrm rot="-5400000">
            <a:off x="4449175" y="661525"/>
            <a:ext cx="443100" cy="443100"/>
          </a:xfrm>
          <a:custGeom>
            <a:avLst/>
            <a:gdLst/>
            <a:ahLst/>
            <a:cxnLst/>
            <a:rect l="l" t="t" r="r" b="b"/>
            <a:pathLst>
              <a:path w="17724" h="17724" extrusionOk="0">
                <a:moveTo>
                  <a:pt x="17724" y="8862"/>
                </a:moveTo>
                <a:cubicBezTo>
                  <a:pt x="17724" y="13757"/>
                  <a:pt x="13757" y="17724"/>
                  <a:pt x="8862" y="17724"/>
                </a:cubicBezTo>
                <a:cubicBezTo>
                  <a:pt x="3968" y="17724"/>
                  <a:pt x="1" y="13757"/>
                  <a:pt x="1" y="8862"/>
                </a:cubicBezTo>
                <a:cubicBezTo>
                  <a:pt x="1" y="3968"/>
                  <a:pt x="3968" y="1"/>
                  <a:pt x="8862" y="1"/>
                </a:cubicBezTo>
                <a:cubicBezTo>
                  <a:pt x="13757" y="1"/>
                  <a:pt x="17724" y="3968"/>
                  <a:pt x="17724" y="8862"/>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4" name="Google Shape;34;p3"/>
          <p:cNvSpPr/>
          <p:nvPr/>
        </p:nvSpPr>
        <p:spPr>
          <a:xfrm rot="-5400000">
            <a:off x="4251600" y="-117450"/>
            <a:ext cx="1245250" cy="1480700"/>
          </a:xfrm>
          <a:custGeom>
            <a:avLst/>
            <a:gdLst/>
            <a:ahLst/>
            <a:cxnLst/>
            <a:rect l="l" t="t" r="r" b="b"/>
            <a:pathLst>
              <a:path w="49810" h="59228" extrusionOk="0">
                <a:moveTo>
                  <a:pt x="49810" y="59228"/>
                </a:moveTo>
                <a:lnTo>
                  <a:pt x="1" y="35189"/>
                </a:lnTo>
                <a:lnTo>
                  <a:pt x="49810" y="1"/>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5" name="Google Shape;35;p3"/>
          <p:cNvSpPr/>
          <p:nvPr/>
        </p:nvSpPr>
        <p:spPr>
          <a:xfrm>
            <a:off x="4990075" y="232300"/>
            <a:ext cx="781200" cy="7812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6" name="Google Shape;36;p3"/>
          <p:cNvSpPr/>
          <p:nvPr/>
        </p:nvSpPr>
        <p:spPr>
          <a:xfrm>
            <a:off x="368275" y="4231850"/>
            <a:ext cx="514800" cy="5148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7" name="Google Shape;37;p3"/>
          <p:cNvSpPr/>
          <p:nvPr/>
        </p:nvSpPr>
        <p:spPr>
          <a:xfrm>
            <a:off x="8376275" y="4068775"/>
            <a:ext cx="362400" cy="3624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8" name="Google Shape;38;p3"/>
          <p:cNvSpPr/>
          <p:nvPr/>
        </p:nvSpPr>
        <p:spPr>
          <a:xfrm>
            <a:off x="7905451" y="1575150"/>
            <a:ext cx="1894081" cy="2121003"/>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9" name="Google Shape;39;p3"/>
          <p:cNvSpPr/>
          <p:nvPr/>
        </p:nvSpPr>
        <p:spPr>
          <a:xfrm>
            <a:off x="8843234" y="1719831"/>
            <a:ext cx="266817" cy="248048"/>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0" name="Google Shape;40;p3"/>
          <p:cNvSpPr txBox="1">
            <a:spLocks noGrp="1"/>
          </p:cNvSpPr>
          <p:nvPr>
            <p:ph type="title"/>
          </p:nvPr>
        </p:nvSpPr>
        <p:spPr>
          <a:xfrm>
            <a:off x="676001" y="1957166"/>
            <a:ext cx="4280400" cy="1577400"/>
          </a:xfrm>
          <a:prstGeom prst="rect">
            <a:avLst/>
          </a:prstGeom>
        </p:spPr>
        <p:txBody>
          <a:bodyPr spcFirstLastPara="1" wrap="square" lIns="91425" tIns="91425" rIns="91425" bIns="91425" anchor="ctr" anchorCtr="0">
            <a:noAutofit/>
          </a:bodyPr>
          <a:lstStyle>
            <a:lvl1pPr lvl="0">
              <a:spcBef>
                <a:spcPts val="0"/>
              </a:spcBef>
              <a:spcAft>
                <a:spcPts val="0"/>
              </a:spcAft>
              <a:buSzPts val="3600"/>
              <a:buNone/>
              <a:defRPr sz="60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41" name="Google Shape;41;p3"/>
          <p:cNvSpPr txBox="1">
            <a:spLocks noGrp="1"/>
          </p:cNvSpPr>
          <p:nvPr>
            <p:ph type="subTitle" idx="1"/>
          </p:nvPr>
        </p:nvSpPr>
        <p:spPr>
          <a:xfrm>
            <a:off x="676000" y="3638663"/>
            <a:ext cx="4982100" cy="4245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600"/>
            </a:lvl1pPr>
            <a:lvl2pPr lvl="1" algn="ctr" rtl="0">
              <a:lnSpc>
                <a:spcPct val="100000"/>
              </a:lnSpc>
              <a:spcBef>
                <a:spcPts val="160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42"/>
        <p:cNvGrpSpPr/>
        <p:nvPr/>
      </p:nvGrpSpPr>
      <p:grpSpPr>
        <a:xfrm>
          <a:off x="0" y="0"/>
          <a:ext cx="0" cy="0"/>
          <a:chOff x="0" y="0"/>
          <a:chExt cx="0" cy="0"/>
        </a:xfrm>
      </p:grpSpPr>
      <p:grpSp>
        <p:nvGrpSpPr>
          <p:cNvPr id="43" name="Google Shape;43;p4"/>
          <p:cNvGrpSpPr/>
          <p:nvPr/>
        </p:nvGrpSpPr>
        <p:grpSpPr>
          <a:xfrm>
            <a:off x="275" y="0"/>
            <a:ext cx="9139025" cy="5880768"/>
            <a:chOff x="275" y="0"/>
            <a:chExt cx="9139025" cy="5880768"/>
          </a:xfrm>
        </p:grpSpPr>
        <p:sp>
          <p:nvSpPr>
            <p:cNvPr id="44" name="Google Shape;44;p4"/>
            <p:cNvSpPr/>
            <p:nvPr/>
          </p:nvSpPr>
          <p:spPr>
            <a:xfrm rot="10800000">
              <a:off x="275" y="250"/>
              <a:ext cx="2008525" cy="1591475"/>
            </a:xfrm>
            <a:custGeom>
              <a:avLst/>
              <a:gdLst/>
              <a:ahLst/>
              <a:cxnLst/>
              <a:rect l="l" t="t" r="r" b="b"/>
              <a:pathLst>
                <a:path w="80341" h="63659" extrusionOk="0">
                  <a:moveTo>
                    <a:pt x="80341" y="5472"/>
                  </a:moveTo>
                  <a:cubicBezTo>
                    <a:pt x="80341" y="5472"/>
                    <a:pt x="61134" y="1"/>
                    <a:pt x="56487" y="18682"/>
                  </a:cubicBezTo>
                  <a:cubicBezTo>
                    <a:pt x="51830" y="37353"/>
                    <a:pt x="46894" y="54467"/>
                    <a:pt x="25390" y="45647"/>
                  </a:cubicBezTo>
                  <a:cubicBezTo>
                    <a:pt x="3875" y="36837"/>
                    <a:pt x="1" y="55694"/>
                    <a:pt x="1" y="55694"/>
                  </a:cubicBezTo>
                  <a:lnTo>
                    <a:pt x="1" y="63658"/>
                  </a:lnTo>
                  <a:lnTo>
                    <a:pt x="80320" y="63658"/>
                  </a:lnTo>
                  <a:lnTo>
                    <a:pt x="80320" y="5472"/>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5" name="Google Shape;45;p4"/>
            <p:cNvSpPr/>
            <p:nvPr/>
          </p:nvSpPr>
          <p:spPr>
            <a:xfrm rot="10800000">
              <a:off x="7131025" y="3994850"/>
              <a:ext cx="2008275" cy="1148650"/>
            </a:xfrm>
            <a:custGeom>
              <a:avLst/>
              <a:gdLst/>
              <a:ahLst/>
              <a:cxnLst/>
              <a:rect l="l" t="t" r="r" b="b"/>
              <a:pathLst>
                <a:path w="80331" h="45946" extrusionOk="0">
                  <a:moveTo>
                    <a:pt x="0" y="8047"/>
                  </a:moveTo>
                  <a:cubicBezTo>
                    <a:pt x="0" y="8047"/>
                    <a:pt x="12159" y="24379"/>
                    <a:pt x="25122" y="17146"/>
                  </a:cubicBezTo>
                  <a:cubicBezTo>
                    <a:pt x="38094" y="9902"/>
                    <a:pt x="47399" y="0"/>
                    <a:pt x="80330" y="15106"/>
                  </a:cubicBezTo>
                  <a:lnTo>
                    <a:pt x="80330" y="24575"/>
                  </a:lnTo>
                  <a:cubicBezTo>
                    <a:pt x="80330" y="24575"/>
                    <a:pt x="66945" y="13138"/>
                    <a:pt x="52262" y="16177"/>
                  </a:cubicBezTo>
                  <a:cubicBezTo>
                    <a:pt x="37579" y="19217"/>
                    <a:pt x="12252" y="45945"/>
                    <a:pt x="11" y="23338"/>
                  </a:cubicBezTo>
                  <a:lnTo>
                    <a:pt x="11" y="8047"/>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6" name="Google Shape;46;p4"/>
            <p:cNvSpPr/>
            <p:nvPr/>
          </p:nvSpPr>
          <p:spPr>
            <a:xfrm rot="10800000">
              <a:off x="8360800" y="4307575"/>
              <a:ext cx="443100" cy="443100"/>
            </a:xfrm>
            <a:custGeom>
              <a:avLst/>
              <a:gdLst/>
              <a:ahLst/>
              <a:cxnLst/>
              <a:rect l="l" t="t" r="r" b="b"/>
              <a:pathLst>
                <a:path w="17724" h="17724" extrusionOk="0">
                  <a:moveTo>
                    <a:pt x="17723" y="8862"/>
                  </a:moveTo>
                  <a:cubicBezTo>
                    <a:pt x="17723" y="13756"/>
                    <a:pt x="13756" y="17723"/>
                    <a:pt x="8862" y="17723"/>
                  </a:cubicBezTo>
                  <a:cubicBezTo>
                    <a:pt x="3967" y="17723"/>
                    <a:pt x="0" y="13756"/>
                    <a:pt x="0" y="8862"/>
                  </a:cubicBezTo>
                  <a:cubicBezTo>
                    <a:pt x="0" y="3968"/>
                    <a:pt x="3967" y="1"/>
                    <a:pt x="8862" y="1"/>
                  </a:cubicBezTo>
                  <a:cubicBezTo>
                    <a:pt x="13756" y="1"/>
                    <a:pt x="17723" y="3968"/>
                    <a:pt x="17723" y="8862"/>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7" name="Google Shape;47;p4"/>
            <p:cNvSpPr/>
            <p:nvPr/>
          </p:nvSpPr>
          <p:spPr>
            <a:xfrm rot="-8100000">
              <a:off x="6929097" y="4613729"/>
              <a:ext cx="1091740" cy="1032215"/>
            </a:xfrm>
            <a:custGeom>
              <a:avLst/>
              <a:gdLst/>
              <a:ahLst/>
              <a:cxnLst/>
              <a:rect l="l" t="t" r="r" b="b"/>
              <a:pathLst>
                <a:path w="43670" h="41289" extrusionOk="0">
                  <a:moveTo>
                    <a:pt x="1" y="31685"/>
                  </a:moveTo>
                  <a:lnTo>
                    <a:pt x="43669" y="41288"/>
                  </a:lnTo>
                  <a:lnTo>
                    <a:pt x="32881" y="1"/>
                  </a:lnTo>
                  <a:lnTo>
                    <a:pt x="1" y="1"/>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8" name="Google Shape;48;p4"/>
            <p:cNvSpPr/>
            <p:nvPr/>
          </p:nvSpPr>
          <p:spPr>
            <a:xfrm rot="10800000">
              <a:off x="275" y="0"/>
              <a:ext cx="1004125" cy="1124425"/>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49" name="Google Shape;49;p4"/>
            <p:cNvSpPr/>
            <p:nvPr/>
          </p:nvSpPr>
          <p:spPr>
            <a:xfrm rot="10800000">
              <a:off x="365800" y="916225"/>
              <a:ext cx="141450" cy="131500"/>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50" name="Google Shape;50;p4"/>
            <p:cNvSpPr/>
            <p:nvPr/>
          </p:nvSpPr>
          <p:spPr>
            <a:xfrm rot="-8100000">
              <a:off x="6990359" y="4460527"/>
              <a:ext cx="394187" cy="394187"/>
            </a:xfrm>
            <a:custGeom>
              <a:avLst/>
              <a:gdLst/>
              <a:ahLst/>
              <a:cxnLst/>
              <a:rect l="l" t="t" r="r" b="b"/>
              <a:pathLst>
                <a:path w="25607" h="25607" extrusionOk="0">
                  <a:moveTo>
                    <a:pt x="25606" y="12798"/>
                  </a:moveTo>
                  <a:cubicBezTo>
                    <a:pt x="25606" y="19877"/>
                    <a:pt x="19877" y="25606"/>
                    <a:pt x="12798" y="25606"/>
                  </a:cubicBezTo>
                  <a:cubicBezTo>
                    <a:pt x="5730" y="25606"/>
                    <a:pt x="1" y="19877"/>
                    <a:pt x="1" y="12798"/>
                  </a:cubicBezTo>
                  <a:cubicBezTo>
                    <a:pt x="1" y="5730"/>
                    <a:pt x="5730" y="1"/>
                    <a:pt x="12798" y="1"/>
                  </a:cubicBezTo>
                  <a:cubicBezTo>
                    <a:pt x="19877" y="1"/>
                    <a:pt x="25606" y="5730"/>
                    <a:pt x="25606" y="12798"/>
                  </a:cubicBez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
        <p:nvSpPr>
          <p:cNvPr id="51" name="Google Shape;51;p4"/>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52" name="Google Shape;52;p4"/>
          <p:cNvSpPr txBox="1">
            <a:spLocks noGrp="1"/>
          </p:cNvSpPr>
          <p:nvPr>
            <p:ph type="body" idx="1"/>
          </p:nvPr>
        </p:nvSpPr>
        <p:spPr>
          <a:xfrm>
            <a:off x="720000" y="1139552"/>
            <a:ext cx="7704000" cy="3416400"/>
          </a:xfrm>
          <a:prstGeom prst="rect">
            <a:avLst/>
          </a:prstGeom>
        </p:spPr>
        <p:txBody>
          <a:bodyPr spcFirstLastPara="1" wrap="square" lIns="91425" tIns="91425" rIns="91425" bIns="91425" anchor="t" anchorCtr="0">
            <a:noAutofit/>
          </a:bodyPr>
          <a:lstStyle>
            <a:lvl1pPr marL="457200" lvl="0" indent="-304800" rtl="0">
              <a:lnSpc>
                <a:spcPct val="100000"/>
              </a:lnSpc>
              <a:spcBef>
                <a:spcPts val="0"/>
              </a:spcBef>
              <a:spcAft>
                <a:spcPts val="0"/>
              </a:spcAft>
              <a:buSzPts val="1200"/>
              <a:buAutoNum type="arabicPeriod"/>
              <a:defRPr sz="1200"/>
            </a:lvl1pPr>
            <a:lvl2pPr marL="914400" lvl="1" indent="-304800" rtl="0">
              <a:lnSpc>
                <a:spcPct val="100000"/>
              </a:lnSpc>
              <a:spcBef>
                <a:spcPts val="1600"/>
              </a:spcBef>
              <a:spcAft>
                <a:spcPts val="0"/>
              </a:spcAft>
              <a:buSzPts val="1200"/>
              <a:buFont typeface="Roboto Condensed Light"/>
              <a:buAutoNum type="alphaLcPeriod"/>
              <a:defRPr/>
            </a:lvl2pPr>
            <a:lvl3pPr marL="1371600" lvl="2" indent="-304800" rtl="0">
              <a:lnSpc>
                <a:spcPct val="100000"/>
              </a:lnSpc>
              <a:spcBef>
                <a:spcPts val="1600"/>
              </a:spcBef>
              <a:spcAft>
                <a:spcPts val="0"/>
              </a:spcAft>
              <a:buSzPts val="1200"/>
              <a:buFont typeface="Roboto Condensed Light"/>
              <a:buAutoNum type="romanLcPeriod"/>
              <a:defRPr/>
            </a:lvl3pPr>
            <a:lvl4pPr marL="1828800" lvl="3" indent="-304800" rtl="0">
              <a:lnSpc>
                <a:spcPct val="100000"/>
              </a:lnSpc>
              <a:spcBef>
                <a:spcPts val="1600"/>
              </a:spcBef>
              <a:spcAft>
                <a:spcPts val="0"/>
              </a:spcAft>
              <a:buSzPts val="1200"/>
              <a:buFont typeface="Roboto Condensed Light"/>
              <a:buAutoNum type="arabicPeriod"/>
              <a:defRPr/>
            </a:lvl4pPr>
            <a:lvl5pPr marL="2286000" lvl="4" indent="-304800" rtl="0">
              <a:lnSpc>
                <a:spcPct val="100000"/>
              </a:lnSpc>
              <a:spcBef>
                <a:spcPts val="1600"/>
              </a:spcBef>
              <a:spcAft>
                <a:spcPts val="0"/>
              </a:spcAft>
              <a:buSzPts val="1200"/>
              <a:buFont typeface="Roboto Condensed Light"/>
              <a:buAutoNum type="alphaLcPeriod"/>
              <a:defRPr/>
            </a:lvl5pPr>
            <a:lvl6pPr marL="2743200" lvl="5" indent="-304800" rtl="0">
              <a:lnSpc>
                <a:spcPct val="100000"/>
              </a:lnSpc>
              <a:spcBef>
                <a:spcPts val="1600"/>
              </a:spcBef>
              <a:spcAft>
                <a:spcPts val="0"/>
              </a:spcAft>
              <a:buSzPts val="1200"/>
              <a:buFont typeface="Roboto Condensed Light"/>
              <a:buAutoNum type="romanLcPeriod"/>
              <a:defRPr/>
            </a:lvl6pPr>
            <a:lvl7pPr marL="3200400" lvl="6" indent="-304800" rtl="0">
              <a:lnSpc>
                <a:spcPct val="100000"/>
              </a:lnSpc>
              <a:spcBef>
                <a:spcPts val="1600"/>
              </a:spcBef>
              <a:spcAft>
                <a:spcPts val="0"/>
              </a:spcAft>
              <a:buSzPts val="1200"/>
              <a:buFont typeface="Roboto Condensed Light"/>
              <a:buAutoNum type="arabicPeriod"/>
              <a:defRPr/>
            </a:lvl7pPr>
            <a:lvl8pPr marL="3657600" lvl="7" indent="-304800" rtl="0">
              <a:lnSpc>
                <a:spcPct val="100000"/>
              </a:lnSpc>
              <a:spcBef>
                <a:spcPts val="1600"/>
              </a:spcBef>
              <a:spcAft>
                <a:spcPts val="0"/>
              </a:spcAft>
              <a:buSzPts val="1200"/>
              <a:buFont typeface="Roboto Condensed Light"/>
              <a:buAutoNum type="alphaLcPeriod"/>
              <a:defRPr/>
            </a:lvl8pPr>
            <a:lvl9pPr marL="4114800" lvl="8" indent="-304800" rtl="0">
              <a:lnSpc>
                <a:spcPct val="100000"/>
              </a:lnSpc>
              <a:spcBef>
                <a:spcPts val="1600"/>
              </a:spcBef>
              <a:spcAft>
                <a:spcPts val="1600"/>
              </a:spcAft>
              <a:buSzPts val="1200"/>
              <a:buFont typeface="Roboto Condensed Light"/>
              <a:buAutoNum type="romanLcPeriod"/>
              <a:defRPr/>
            </a:lvl9pPr>
          </a:lstStyle>
          <a:p>
            <a:endParaRPr/>
          </a:p>
        </p:txBody>
      </p:sp>
      <p:sp>
        <p:nvSpPr>
          <p:cNvPr id="53" name="Google Shape;53;p4"/>
          <p:cNvSpPr/>
          <p:nvPr/>
        </p:nvSpPr>
        <p:spPr>
          <a:xfrm>
            <a:off x="114575" y="1244600"/>
            <a:ext cx="373800" cy="3738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54"/>
        <p:cNvGrpSpPr/>
        <p:nvPr/>
      </p:nvGrpSpPr>
      <p:grpSpPr>
        <a:xfrm>
          <a:off x="0" y="0"/>
          <a:ext cx="0" cy="0"/>
          <a:chOff x="0" y="0"/>
          <a:chExt cx="0" cy="0"/>
        </a:xfrm>
      </p:grpSpPr>
      <p:sp>
        <p:nvSpPr>
          <p:cNvPr id="55" name="Google Shape;55;p5"/>
          <p:cNvSpPr txBox="1">
            <a:spLocks noGrp="1"/>
          </p:cNvSpPr>
          <p:nvPr>
            <p:ph type="title"/>
          </p:nvPr>
        </p:nvSpPr>
        <p:spPr>
          <a:xfrm>
            <a:off x="1596700" y="2797204"/>
            <a:ext cx="2742600" cy="558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Font typeface="Montserrat Black"/>
              <a:buNone/>
              <a:defRPr sz="2000">
                <a:latin typeface="Montserrat Black"/>
                <a:ea typeface="Montserrat Black"/>
                <a:cs typeface="Montserrat Black"/>
                <a:sym typeface="Montserrat Black"/>
              </a:defRPr>
            </a:lvl1pPr>
            <a:lvl2pPr lvl="1" rtl="0">
              <a:spcBef>
                <a:spcPts val="0"/>
              </a:spcBef>
              <a:spcAft>
                <a:spcPts val="0"/>
              </a:spcAft>
              <a:buSzPts val="2000"/>
              <a:buFont typeface="Montserrat Black"/>
              <a:buNone/>
              <a:defRPr sz="2000">
                <a:latin typeface="Montserrat Black"/>
                <a:ea typeface="Montserrat Black"/>
                <a:cs typeface="Montserrat Black"/>
                <a:sym typeface="Montserrat Black"/>
              </a:defRPr>
            </a:lvl2pPr>
            <a:lvl3pPr lvl="2" rtl="0">
              <a:spcBef>
                <a:spcPts val="0"/>
              </a:spcBef>
              <a:spcAft>
                <a:spcPts val="0"/>
              </a:spcAft>
              <a:buSzPts val="2000"/>
              <a:buFont typeface="Montserrat Black"/>
              <a:buNone/>
              <a:defRPr sz="2000">
                <a:latin typeface="Montserrat Black"/>
                <a:ea typeface="Montserrat Black"/>
                <a:cs typeface="Montserrat Black"/>
                <a:sym typeface="Montserrat Black"/>
              </a:defRPr>
            </a:lvl3pPr>
            <a:lvl4pPr lvl="3" rtl="0">
              <a:spcBef>
                <a:spcPts val="0"/>
              </a:spcBef>
              <a:spcAft>
                <a:spcPts val="0"/>
              </a:spcAft>
              <a:buSzPts val="2000"/>
              <a:buFont typeface="Montserrat Black"/>
              <a:buNone/>
              <a:defRPr sz="2000">
                <a:latin typeface="Montserrat Black"/>
                <a:ea typeface="Montserrat Black"/>
                <a:cs typeface="Montserrat Black"/>
                <a:sym typeface="Montserrat Black"/>
              </a:defRPr>
            </a:lvl4pPr>
            <a:lvl5pPr lvl="4" rtl="0">
              <a:spcBef>
                <a:spcPts val="0"/>
              </a:spcBef>
              <a:spcAft>
                <a:spcPts val="0"/>
              </a:spcAft>
              <a:buSzPts val="2000"/>
              <a:buFont typeface="Montserrat Black"/>
              <a:buNone/>
              <a:defRPr sz="2000">
                <a:latin typeface="Montserrat Black"/>
                <a:ea typeface="Montserrat Black"/>
                <a:cs typeface="Montserrat Black"/>
                <a:sym typeface="Montserrat Black"/>
              </a:defRPr>
            </a:lvl5pPr>
            <a:lvl6pPr lvl="5" rtl="0">
              <a:spcBef>
                <a:spcPts val="0"/>
              </a:spcBef>
              <a:spcAft>
                <a:spcPts val="0"/>
              </a:spcAft>
              <a:buSzPts val="2000"/>
              <a:buFont typeface="Montserrat Black"/>
              <a:buNone/>
              <a:defRPr sz="2000">
                <a:latin typeface="Montserrat Black"/>
                <a:ea typeface="Montserrat Black"/>
                <a:cs typeface="Montserrat Black"/>
                <a:sym typeface="Montserrat Black"/>
              </a:defRPr>
            </a:lvl6pPr>
            <a:lvl7pPr lvl="6" rtl="0">
              <a:spcBef>
                <a:spcPts val="0"/>
              </a:spcBef>
              <a:spcAft>
                <a:spcPts val="0"/>
              </a:spcAft>
              <a:buSzPts val="2000"/>
              <a:buFont typeface="Montserrat Black"/>
              <a:buNone/>
              <a:defRPr sz="2000">
                <a:latin typeface="Montserrat Black"/>
                <a:ea typeface="Montserrat Black"/>
                <a:cs typeface="Montserrat Black"/>
                <a:sym typeface="Montserrat Black"/>
              </a:defRPr>
            </a:lvl7pPr>
            <a:lvl8pPr lvl="7" rtl="0">
              <a:spcBef>
                <a:spcPts val="0"/>
              </a:spcBef>
              <a:spcAft>
                <a:spcPts val="0"/>
              </a:spcAft>
              <a:buSzPts val="2000"/>
              <a:buFont typeface="Montserrat Black"/>
              <a:buNone/>
              <a:defRPr sz="2000">
                <a:latin typeface="Montserrat Black"/>
                <a:ea typeface="Montserrat Black"/>
                <a:cs typeface="Montserrat Black"/>
                <a:sym typeface="Montserrat Black"/>
              </a:defRPr>
            </a:lvl8pPr>
            <a:lvl9pPr lvl="8" rtl="0">
              <a:spcBef>
                <a:spcPts val="0"/>
              </a:spcBef>
              <a:spcAft>
                <a:spcPts val="0"/>
              </a:spcAft>
              <a:buSzPts val="2000"/>
              <a:buFont typeface="Montserrat Black"/>
              <a:buNone/>
              <a:defRPr sz="2000">
                <a:latin typeface="Montserrat Black"/>
                <a:ea typeface="Montserrat Black"/>
                <a:cs typeface="Montserrat Black"/>
                <a:sym typeface="Montserrat Black"/>
              </a:defRPr>
            </a:lvl9pPr>
          </a:lstStyle>
          <a:p>
            <a:endParaRPr/>
          </a:p>
        </p:txBody>
      </p:sp>
      <p:sp>
        <p:nvSpPr>
          <p:cNvPr id="56" name="Google Shape;56;p5"/>
          <p:cNvSpPr txBox="1">
            <a:spLocks noGrp="1"/>
          </p:cNvSpPr>
          <p:nvPr>
            <p:ph type="title" idx="2"/>
          </p:nvPr>
        </p:nvSpPr>
        <p:spPr>
          <a:xfrm>
            <a:off x="4804747" y="2797204"/>
            <a:ext cx="2742600" cy="5589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000"/>
              <a:buFont typeface="Montserrat Black"/>
              <a:buNone/>
              <a:defRPr sz="2000">
                <a:latin typeface="Montserrat Black"/>
                <a:ea typeface="Montserrat Black"/>
                <a:cs typeface="Montserrat Black"/>
                <a:sym typeface="Montserrat Black"/>
              </a:defRPr>
            </a:lvl1pPr>
            <a:lvl2pPr lvl="1" rtl="0">
              <a:spcBef>
                <a:spcPts val="0"/>
              </a:spcBef>
              <a:spcAft>
                <a:spcPts val="0"/>
              </a:spcAft>
              <a:buSzPts val="2000"/>
              <a:buFont typeface="Montserrat Black"/>
              <a:buNone/>
              <a:defRPr sz="2000">
                <a:latin typeface="Montserrat Black"/>
                <a:ea typeface="Montserrat Black"/>
                <a:cs typeface="Montserrat Black"/>
                <a:sym typeface="Montserrat Black"/>
              </a:defRPr>
            </a:lvl2pPr>
            <a:lvl3pPr lvl="2" rtl="0">
              <a:spcBef>
                <a:spcPts val="0"/>
              </a:spcBef>
              <a:spcAft>
                <a:spcPts val="0"/>
              </a:spcAft>
              <a:buSzPts val="2000"/>
              <a:buFont typeface="Montserrat Black"/>
              <a:buNone/>
              <a:defRPr sz="2000">
                <a:latin typeface="Montserrat Black"/>
                <a:ea typeface="Montserrat Black"/>
                <a:cs typeface="Montserrat Black"/>
                <a:sym typeface="Montserrat Black"/>
              </a:defRPr>
            </a:lvl3pPr>
            <a:lvl4pPr lvl="3" rtl="0">
              <a:spcBef>
                <a:spcPts val="0"/>
              </a:spcBef>
              <a:spcAft>
                <a:spcPts val="0"/>
              </a:spcAft>
              <a:buSzPts val="2000"/>
              <a:buFont typeface="Montserrat Black"/>
              <a:buNone/>
              <a:defRPr sz="2000">
                <a:latin typeface="Montserrat Black"/>
                <a:ea typeface="Montserrat Black"/>
                <a:cs typeface="Montserrat Black"/>
                <a:sym typeface="Montserrat Black"/>
              </a:defRPr>
            </a:lvl4pPr>
            <a:lvl5pPr lvl="4" rtl="0">
              <a:spcBef>
                <a:spcPts val="0"/>
              </a:spcBef>
              <a:spcAft>
                <a:spcPts val="0"/>
              </a:spcAft>
              <a:buSzPts val="2000"/>
              <a:buFont typeface="Montserrat Black"/>
              <a:buNone/>
              <a:defRPr sz="2000">
                <a:latin typeface="Montserrat Black"/>
                <a:ea typeface="Montserrat Black"/>
                <a:cs typeface="Montserrat Black"/>
                <a:sym typeface="Montserrat Black"/>
              </a:defRPr>
            </a:lvl5pPr>
            <a:lvl6pPr lvl="5" rtl="0">
              <a:spcBef>
                <a:spcPts val="0"/>
              </a:spcBef>
              <a:spcAft>
                <a:spcPts val="0"/>
              </a:spcAft>
              <a:buSzPts val="2000"/>
              <a:buFont typeface="Montserrat Black"/>
              <a:buNone/>
              <a:defRPr sz="2000">
                <a:latin typeface="Montserrat Black"/>
                <a:ea typeface="Montserrat Black"/>
                <a:cs typeface="Montserrat Black"/>
                <a:sym typeface="Montserrat Black"/>
              </a:defRPr>
            </a:lvl6pPr>
            <a:lvl7pPr lvl="6" rtl="0">
              <a:spcBef>
                <a:spcPts val="0"/>
              </a:spcBef>
              <a:spcAft>
                <a:spcPts val="0"/>
              </a:spcAft>
              <a:buSzPts val="2000"/>
              <a:buFont typeface="Montserrat Black"/>
              <a:buNone/>
              <a:defRPr sz="2000">
                <a:latin typeface="Montserrat Black"/>
                <a:ea typeface="Montserrat Black"/>
                <a:cs typeface="Montserrat Black"/>
                <a:sym typeface="Montserrat Black"/>
              </a:defRPr>
            </a:lvl7pPr>
            <a:lvl8pPr lvl="7" rtl="0">
              <a:spcBef>
                <a:spcPts val="0"/>
              </a:spcBef>
              <a:spcAft>
                <a:spcPts val="0"/>
              </a:spcAft>
              <a:buSzPts val="2000"/>
              <a:buFont typeface="Montserrat Black"/>
              <a:buNone/>
              <a:defRPr sz="2000">
                <a:latin typeface="Montserrat Black"/>
                <a:ea typeface="Montserrat Black"/>
                <a:cs typeface="Montserrat Black"/>
                <a:sym typeface="Montserrat Black"/>
              </a:defRPr>
            </a:lvl8pPr>
            <a:lvl9pPr lvl="8" rtl="0">
              <a:spcBef>
                <a:spcPts val="0"/>
              </a:spcBef>
              <a:spcAft>
                <a:spcPts val="0"/>
              </a:spcAft>
              <a:buSzPts val="2000"/>
              <a:buFont typeface="Montserrat Black"/>
              <a:buNone/>
              <a:defRPr sz="2000">
                <a:latin typeface="Montserrat Black"/>
                <a:ea typeface="Montserrat Black"/>
                <a:cs typeface="Montserrat Black"/>
                <a:sym typeface="Montserrat Black"/>
              </a:defRPr>
            </a:lvl9pPr>
          </a:lstStyle>
          <a:p>
            <a:endParaRPr/>
          </a:p>
        </p:txBody>
      </p:sp>
      <p:sp>
        <p:nvSpPr>
          <p:cNvPr id="57" name="Google Shape;57;p5"/>
          <p:cNvSpPr txBox="1">
            <a:spLocks noGrp="1"/>
          </p:cNvSpPr>
          <p:nvPr>
            <p:ph type="subTitle" idx="1"/>
          </p:nvPr>
        </p:nvSpPr>
        <p:spPr>
          <a:xfrm>
            <a:off x="4804750" y="3309050"/>
            <a:ext cx="2742600" cy="78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b="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58" name="Google Shape;58;p5"/>
          <p:cNvSpPr txBox="1">
            <a:spLocks noGrp="1"/>
          </p:cNvSpPr>
          <p:nvPr>
            <p:ph type="subTitle" idx="3"/>
          </p:nvPr>
        </p:nvSpPr>
        <p:spPr>
          <a:xfrm>
            <a:off x="1596875" y="3309050"/>
            <a:ext cx="2742600" cy="7896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SzPts val="1600"/>
              <a:buNone/>
              <a:defRPr sz="1600" b="0"/>
            </a:lvl1pPr>
            <a:lvl2pPr lvl="1" algn="ctr" rtl="0">
              <a:lnSpc>
                <a:spcPct val="100000"/>
              </a:lnSpc>
              <a:spcBef>
                <a:spcPts val="0"/>
              </a:spcBef>
              <a:spcAft>
                <a:spcPts val="0"/>
              </a:spcAft>
              <a:buSzPts val="1600"/>
              <a:buNone/>
              <a:defRPr sz="1600"/>
            </a:lvl2pPr>
            <a:lvl3pPr lvl="2" algn="ctr" rtl="0">
              <a:lnSpc>
                <a:spcPct val="100000"/>
              </a:lnSpc>
              <a:spcBef>
                <a:spcPts val="0"/>
              </a:spcBef>
              <a:spcAft>
                <a:spcPts val="0"/>
              </a:spcAft>
              <a:buSzPts val="1600"/>
              <a:buNone/>
              <a:defRPr sz="1600"/>
            </a:lvl3pPr>
            <a:lvl4pPr lvl="3" algn="ctr" rtl="0">
              <a:lnSpc>
                <a:spcPct val="100000"/>
              </a:lnSpc>
              <a:spcBef>
                <a:spcPts val="0"/>
              </a:spcBef>
              <a:spcAft>
                <a:spcPts val="0"/>
              </a:spcAft>
              <a:buSzPts val="1600"/>
              <a:buNone/>
              <a:defRPr sz="1600"/>
            </a:lvl4pPr>
            <a:lvl5pPr lvl="4" algn="ctr" rtl="0">
              <a:lnSpc>
                <a:spcPct val="100000"/>
              </a:lnSpc>
              <a:spcBef>
                <a:spcPts val="0"/>
              </a:spcBef>
              <a:spcAft>
                <a:spcPts val="0"/>
              </a:spcAft>
              <a:buSzPts val="1600"/>
              <a:buNone/>
              <a:defRPr sz="1600"/>
            </a:lvl5pPr>
            <a:lvl6pPr lvl="5" algn="ctr" rtl="0">
              <a:lnSpc>
                <a:spcPct val="100000"/>
              </a:lnSpc>
              <a:spcBef>
                <a:spcPts val="0"/>
              </a:spcBef>
              <a:spcAft>
                <a:spcPts val="0"/>
              </a:spcAft>
              <a:buSzPts val="1600"/>
              <a:buNone/>
              <a:defRPr sz="1600"/>
            </a:lvl6pPr>
            <a:lvl7pPr lvl="6" algn="ctr" rtl="0">
              <a:lnSpc>
                <a:spcPct val="100000"/>
              </a:lnSpc>
              <a:spcBef>
                <a:spcPts val="0"/>
              </a:spcBef>
              <a:spcAft>
                <a:spcPts val="0"/>
              </a:spcAft>
              <a:buSzPts val="1600"/>
              <a:buNone/>
              <a:defRPr sz="1600"/>
            </a:lvl7pPr>
            <a:lvl8pPr lvl="7" algn="ctr" rtl="0">
              <a:lnSpc>
                <a:spcPct val="100000"/>
              </a:lnSpc>
              <a:spcBef>
                <a:spcPts val="0"/>
              </a:spcBef>
              <a:spcAft>
                <a:spcPts val="0"/>
              </a:spcAft>
              <a:buSzPts val="1600"/>
              <a:buNone/>
              <a:defRPr sz="1600"/>
            </a:lvl8pPr>
            <a:lvl9pPr lvl="8" algn="ctr" rtl="0">
              <a:lnSpc>
                <a:spcPct val="100000"/>
              </a:lnSpc>
              <a:spcBef>
                <a:spcPts val="0"/>
              </a:spcBef>
              <a:spcAft>
                <a:spcPts val="0"/>
              </a:spcAft>
              <a:buSzPts val="1600"/>
              <a:buNone/>
              <a:defRPr sz="1600"/>
            </a:lvl9pPr>
          </a:lstStyle>
          <a:p>
            <a:endParaRPr/>
          </a:p>
        </p:txBody>
      </p:sp>
      <p:sp>
        <p:nvSpPr>
          <p:cNvPr id="59" name="Google Shape;59;p5"/>
          <p:cNvSpPr txBox="1">
            <a:spLocks noGrp="1"/>
          </p:cNvSpPr>
          <p:nvPr>
            <p:ph type="title" idx="4"/>
          </p:nvPr>
        </p:nvSpPr>
        <p:spPr>
          <a:xfrm>
            <a:off x="720000" y="445025"/>
            <a:ext cx="77040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grpSp>
        <p:nvGrpSpPr>
          <p:cNvPr id="60" name="Google Shape;60;p5"/>
          <p:cNvGrpSpPr/>
          <p:nvPr/>
        </p:nvGrpSpPr>
        <p:grpSpPr>
          <a:xfrm>
            <a:off x="-822299" y="-603538"/>
            <a:ext cx="9994682" cy="6192438"/>
            <a:chOff x="-822299" y="-603538"/>
            <a:chExt cx="9994682" cy="6192438"/>
          </a:xfrm>
        </p:grpSpPr>
        <p:sp>
          <p:nvSpPr>
            <p:cNvPr id="61" name="Google Shape;61;p5"/>
            <p:cNvSpPr/>
            <p:nvPr/>
          </p:nvSpPr>
          <p:spPr>
            <a:xfrm rot="2500810">
              <a:off x="-697036" y="3662880"/>
              <a:ext cx="2008335" cy="1141248"/>
            </a:xfrm>
            <a:custGeom>
              <a:avLst/>
              <a:gdLst/>
              <a:ahLst/>
              <a:cxnLst/>
              <a:rect l="l" t="t" r="r" b="b"/>
              <a:pathLst>
                <a:path w="80330" h="45648" extrusionOk="0">
                  <a:moveTo>
                    <a:pt x="16827" y="1"/>
                  </a:moveTo>
                  <a:cubicBezTo>
                    <a:pt x="16827" y="1"/>
                    <a:pt x="15332" y="17352"/>
                    <a:pt x="28140" y="17352"/>
                  </a:cubicBezTo>
                  <a:cubicBezTo>
                    <a:pt x="40938" y="17352"/>
                    <a:pt x="49490" y="13076"/>
                    <a:pt x="54158" y="23380"/>
                  </a:cubicBezTo>
                  <a:cubicBezTo>
                    <a:pt x="58815" y="33684"/>
                    <a:pt x="80330" y="36497"/>
                    <a:pt x="80330" y="36497"/>
                  </a:cubicBezTo>
                  <a:lnTo>
                    <a:pt x="80330" y="43226"/>
                  </a:lnTo>
                  <a:cubicBezTo>
                    <a:pt x="80330" y="43226"/>
                    <a:pt x="68923" y="45647"/>
                    <a:pt x="52076" y="34869"/>
                  </a:cubicBezTo>
                  <a:cubicBezTo>
                    <a:pt x="35229" y="24091"/>
                    <a:pt x="26667" y="37940"/>
                    <a:pt x="16775" y="36456"/>
                  </a:cubicBezTo>
                  <a:cubicBezTo>
                    <a:pt x="6883" y="34972"/>
                    <a:pt x="0" y="26337"/>
                    <a:pt x="0" y="26337"/>
                  </a:cubicBezTo>
                  <a:lnTo>
                    <a:pt x="0" y="1"/>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2" name="Google Shape;62;p5"/>
            <p:cNvSpPr/>
            <p:nvPr/>
          </p:nvSpPr>
          <p:spPr>
            <a:xfrm>
              <a:off x="-188230" y="2952586"/>
              <a:ext cx="640150" cy="640150"/>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3" name="Google Shape;63;p5"/>
            <p:cNvSpPr/>
            <p:nvPr/>
          </p:nvSpPr>
          <p:spPr>
            <a:xfrm flipH="1">
              <a:off x="8080633" y="0"/>
              <a:ext cx="1091750" cy="1032225"/>
            </a:xfrm>
            <a:custGeom>
              <a:avLst/>
              <a:gdLst/>
              <a:ahLst/>
              <a:cxnLst/>
              <a:rect l="l" t="t" r="r" b="b"/>
              <a:pathLst>
                <a:path w="43670" h="41289" extrusionOk="0">
                  <a:moveTo>
                    <a:pt x="1" y="31685"/>
                  </a:moveTo>
                  <a:lnTo>
                    <a:pt x="43669" y="41288"/>
                  </a:lnTo>
                  <a:lnTo>
                    <a:pt x="32881" y="1"/>
                  </a:lnTo>
                  <a:lnTo>
                    <a:pt x="1" y="1"/>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4" name="Google Shape;64;p5"/>
            <p:cNvSpPr/>
            <p:nvPr/>
          </p:nvSpPr>
          <p:spPr>
            <a:xfrm flipH="1">
              <a:off x="7164108" y="4566200"/>
              <a:ext cx="2008275" cy="1022700"/>
            </a:xfrm>
            <a:custGeom>
              <a:avLst/>
              <a:gdLst/>
              <a:ahLst/>
              <a:cxnLst/>
              <a:rect l="l" t="t" r="r" b="b"/>
              <a:pathLst>
                <a:path w="80331" h="40908" extrusionOk="0">
                  <a:moveTo>
                    <a:pt x="11" y="464"/>
                  </a:moveTo>
                  <a:cubicBezTo>
                    <a:pt x="11" y="464"/>
                    <a:pt x="17590" y="13911"/>
                    <a:pt x="35488" y="7420"/>
                  </a:cubicBezTo>
                  <a:cubicBezTo>
                    <a:pt x="53396" y="928"/>
                    <a:pt x="68790" y="1"/>
                    <a:pt x="80331" y="23648"/>
                  </a:cubicBezTo>
                  <a:lnTo>
                    <a:pt x="80331" y="32056"/>
                  </a:lnTo>
                  <a:cubicBezTo>
                    <a:pt x="80331" y="32056"/>
                    <a:pt x="68223" y="9975"/>
                    <a:pt x="56858" y="11593"/>
                  </a:cubicBezTo>
                  <a:cubicBezTo>
                    <a:pt x="45493" y="13221"/>
                    <a:pt x="26616" y="40907"/>
                    <a:pt x="1" y="18651"/>
                  </a:cubicBezTo>
                  <a:lnTo>
                    <a:pt x="1" y="464"/>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5" name="Google Shape;65;p5"/>
            <p:cNvSpPr/>
            <p:nvPr/>
          </p:nvSpPr>
          <p:spPr>
            <a:xfrm flipH="1">
              <a:off x="8557458" y="4609750"/>
              <a:ext cx="443100" cy="443075"/>
            </a:xfrm>
            <a:custGeom>
              <a:avLst/>
              <a:gdLst/>
              <a:ahLst/>
              <a:cxnLst/>
              <a:rect l="l" t="t" r="r" b="b"/>
              <a:pathLst>
                <a:path w="17724" h="17723" extrusionOk="0">
                  <a:moveTo>
                    <a:pt x="17724" y="8861"/>
                  </a:moveTo>
                  <a:cubicBezTo>
                    <a:pt x="17724" y="13756"/>
                    <a:pt x="13757" y="17723"/>
                    <a:pt x="8862" y="17723"/>
                  </a:cubicBezTo>
                  <a:cubicBezTo>
                    <a:pt x="3968" y="17723"/>
                    <a:pt x="1" y="13756"/>
                    <a:pt x="1" y="8861"/>
                  </a:cubicBezTo>
                  <a:cubicBezTo>
                    <a:pt x="1" y="3967"/>
                    <a:pt x="3968" y="0"/>
                    <a:pt x="8862" y="0"/>
                  </a:cubicBezTo>
                  <a:cubicBezTo>
                    <a:pt x="13757" y="0"/>
                    <a:pt x="17724" y="3967"/>
                    <a:pt x="17724" y="8861"/>
                  </a:cubicBez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6" name="Google Shape;66;p5"/>
            <p:cNvSpPr/>
            <p:nvPr/>
          </p:nvSpPr>
          <p:spPr>
            <a:xfrm flipH="1">
              <a:off x="7775133" y="4577550"/>
              <a:ext cx="144275" cy="131400"/>
            </a:xfrm>
            <a:custGeom>
              <a:avLst/>
              <a:gdLst/>
              <a:ahLst/>
              <a:cxnLst/>
              <a:rect l="l" t="t" r="r" b="b"/>
              <a:pathLst>
                <a:path w="5771" h="5256" extrusionOk="0">
                  <a:moveTo>
                    <a:pt x="2891" y="0"/>
                  </a:moveTo>
                  <a:cubicBezTo>
                    <a:pt x="2218" y="0"/>
                    <a:pt x="1546" y="258"/>
                    <a:pt x="1031" y="773"/>
                  </a:cubicBezTo>
                  <a:cubicBezTo>
                    <a:pt x="1" y="1793"/>
                    <a:pt x="1" y="3462"/>
                    <a:pt x="1031" y="4482"/>
                  </a:cubicBezTo>
                  <a:cubicBezTo>
                    <a:pt x="1546" y="4998"/>
                    <a:pt x="2218" y="5255"/>
                    <a:pt x="2891" y="5255"/>
                  </a:cubicBezTo>
                  <a:cubicBezTo>
                    <a:pt x="3563" y="5255"/>
                    <a:pt x="4235" y="4998"/>
                    <a:pt x="4751" y="4482"/>
                  </a:cubicBezTo>
                  <a:cubicBezTo>
                    <a:pt x="5771" y="3462"/>
                    <a:pt x="5771" y="1793"/>
                    <a:pt x="4751" y="773"/>
                  </a:cubicBezTo>
                  <a:cubicBezTo>
                    <a:pt x="4235" y="258"/>
                    <a:pt x="3563" y="0"/>
                    <a:pt x="2891" y="0"/>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7" name="Google Shape;67;p5"/>
            <p:cNvSpPr/>
            <p:nvPr/>
          </p:nvSpPr>
          <p:spPr>
            <a:xfrm rot="-6701126">
              <a:off x="340544" y="-781556"/>
              <a:ext cx="1518282" cy="2802370"/>
            </a:xfrm>
            <a:custGeom>
              <a:avLst/>
              <a:gdLst/>
              <a:ahLst/>
              <a:cxnLst/>
              <a:rect l="l" t="t" r="r" b="b"/>
              <a:pathLst>
                <a:path w="60733" h="112098" extrusionOk="0">
                  <a:moveTo>
                    <a:pt x="60733" y="1"/>
                  </a:moveTo>
                  <a:lnTo>
                    <a:pt x="7585" y="1"/>
                  </a:lnTo>
                  <a:cubicBezTo>
                    <a:pt x="1" y="37218"/>
                    <a:pt x="23607" y="46028"/>
                    <a:pt x="36796" y="56652"/>
                  </a:cubicBezTo>
                  <a:cubicBezTo>
                    <a:pt x="50480" y="67677"/>
                    <a:pt x="51634" y="79805"/>
                    <a:pt x="41433" y="89078"/>
                  </a:cubicBezTo>
                  <a:cubicBezTo>
                    <a:pt x="31263" y="98331"/>
                    <a:pt x="34468" y="112025"/>
                    <a:pt x="34478" y="112097"/>
                  </a:cubicBezTo>
                  <a:lnTo>
                    <a:pt x="60733" y="112097"/>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8" name="Google Shape;68;p5"/>
            <p:cNvSpPr/>
            <p:nvPr/>
          </p:nvSpPr>
          <p:spPr>
            <a:xfrm rot="-5400000">
              <a:off x="123316" y="1202613"/>
              <a:ext cx="640175" cy="640175"/>
            </a:xfrm>
            <a:custGeom>
              <a:avLst/>
              <a:gdLst/>
              <a:ahLst/>
              <a:cxnLst/>
              <a:rect l="l" t="t" r="r" b="b"/>
              <a:pathLst>
                <a:path w="25607" h="25607" extrusionOk="0">
                  <a:moveTo>
                    <a:pt x="25606" y="12798"/>
                  </a:moveTo>
                  <a:cubicBezTo>
                    <a:pt x="25606" y="19877"/>
                    <a:pt x="19877" y="25606"/>
                    <a:pt x="12798" y="25606"/>
                  </a:cubicBezTo>
                  <a:cubicBezTo>
                    <a:pt x="5730" y="25606"/>
                    <a:pt x="1" y="19877"/>
                    <a:pt x="1" y="12798"/>
                  </a:cubicBezTo>
                  <a:cubicBezTo>
                    <a:pt x="1" y="5730"/>
                    <a:pt x="5730" y="1"/>
                    <a:pt x="12798" y="1"/>
                  </a:cubicBezTo>
                  <a:cubicBezTo>
                    <a:pt x="19877" y="1"/>
                    <a:pt x="25606" y="5730"/>
                    <a:pt x="25606" y="12798"/>
                  </a:cubicBez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69" name="Google Shape;69;p5"/>
            <p:cNvSpPr/>
            <p:nvPr/>
          </p:nvSpPr>
          <p:spPr>
            <a:xfrm rot="597014">
              <a:off x="-307921" y="-401106"/>
              <a:ext cx="1091796" cy="1032269"/>
            </a:xfrm>
            <a:custGeom>
              <a:avLst/>
              <a:gdLst/>
              <a:ahLst/>
              <a:cxnLst/>
              <a:rect l="l" t="t" r="r" b="b"/>
              <a:pathLst>
                <a:path w="43670" h="41289" extrusionOk="0">
                  <a:moveTo>
                    <a:pt x="1" y="31685"/>
                  </a:moveTo>
                  <a:lnTo>
                    <a:pt x="43669" y="41288"/>
                  </a:lnTo>
                  <a:lnTo>
                    <a:pt x="32881" y="1"/>
                  </a:lnTo>
                  <a:lnTo>
                    <a:pt x="1" y="1"/>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0" name="Google Shape;70;p5"/>
            <p:cNvSpPr/>
            <p:nvPr/>
          </p:nvSpPr>
          <p:spPr>
            <a:xfrm flipH="1">
              <a:off x="7917283" y="219413"/>
              <a:ext cx="640175" cy="640175"/>
            </a:xfrm>
            <a:custGeom>
              <a:avLst/>
              <a:gdLst/>
              <a:ahLst/>
              <a:cxnLst/>
              <a:rect l="l" t="t" r="r" b="b"/>
              <a:pathLst>
                <a:path w="25607" h="25607" extrusionOk="0">
                  <a:moveTo>
                    <a:pt x="25606" y="12798"/>
                  </a:moveTo>
                  <a:cubicBezTo>
                    <a:pt x="25606" y="19877"/>
                    <a:pt x="19877" y="25606"/>
                    <a:pt x="12798" y="25606"/>
                  </a:cubicBezTo>
                  <a:cubicBezTo>
                    <a:pt x="5730" y="25606"/>
                    <a:pt x="1" y="19877"/>
                    <a:pt x="1" y="12798"/>
                  </a:cubicBezTo>
                  <a:cubicBezTo>
                    <a:pt x="1" y="5730"/>
                    <a:pt x="5730" y="1"/>
                    <a:pt x="12798" y="1"/>
                  </a:cubicBezTo>
                  <a:cubicBezTo>
                    <a:pt x="19877" y="1"/>
                    <a:pt x="25606" y="5730"/>
                    <a:pt x="25606" y="12798"/>
                  </a:cubicBez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1" name="Google Shape;71;p5"/>
            <p:cNvSpPr/>
            <p:nvPr/>
          </p:nvSpPr>
          <p:spPr>
            <a:xfrm flipH="1">
              <a:off x="8613858" y="645525"/>
              <a:ext cx="386700" cy="386700"/>
            </a:xfrm>
            <a:prstGeom prst="ellipse">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2" name="Google Shape;72;p5"/>
            <p:cNvSpPr/>
            <p:nvPr/>
          </p:nvSpPr>
          <p:spPr>
            <a:xfrm flipH="1">
              <a:off x="509604" y="539500"/>
              <a:ext cx="290700" cy="290700"/>
            </a:xfrm>
            <a:prstGeom prst="ellipse">
              <a:avLst/>
            </a:prstGeom>
            <a:noFill/>
            <a:ln w="9525" cap="flat" cmpd="sng">
              <a:solidFill>
                <a:srgbClr val="000000"/>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gr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73"/>
        <p:cNvGrpSpPr/>
        <p:nvPr/>
      </p:nvGrpSpPr>
      <p:grpSpPr>
        <a:xfrm>
          <a:off x="0" y="0"/>
          <a:ext cx="0" cy="0"/>
          <a:chOff x="0" y="0"/>
          <a:chExt cx="0" cy="0"/>
        </a:xfrm>
      </p:grpSpPr>
      <p:sp>
        <p:nvSpPr>
          <p:cNvPr id="74" name="Google Shape;74;p6"/>
          <p:cNvSpPr/>
          <p:nvPr/>
        </p:nvSpPr>
        <p:spPr>
          <a:xfrm>
            <a:off x="0" y="0"/>
            <a:ext cx="1091750" cy="1032225"/>
          </a:xfrm>
          <a:custGeom>
            <a:avLst/>
            <a:gdLst/>
            <a:ahLst/>
            <a:cxnLst/>
            <a:rect l="l" t="t" r="r" b="b"/>
            <a:pathLst>
              <a:path w="43670" h="41289" extrusionOk="0">
                <a:moveTo>
                  <a:pt x="1" y="31685"/>
                </a:moveTo>
                <a:lnTo>
                  <a:pt x="43669" y="41288"/>
                </a:lnTo>
                <a:lnTo>
                  <a:pt x="32881" y="1"/>
                </a:lnTo>
                <a:lnTo>
                  <a:pt x="1" y="1"/>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5" name="Google Shape;75;p6"/>
          <p:cNvSpPr/>
          <p:nvPr/>
        </p:nvSpPr>
        <p:spPr>
          <a:xfrm rot="6179136">
            <a:off x="-704270" y="328435"/>
            <a:ext cx="2008220" cy="1022672"/>
          </a:xfrm>
          <a:custGeom>
            <a:avLst/>
            <a:gdLst/>
            <a:ahLst/>
            <a:cxnLst/>
            <a:rect l="l" t="t" r="r" b="b"/>
            <a:pathLst>
              <a:path w="80331" h="40908" extrusionOk="0">
                <a:moveTo>
                  <a:pt x="11" y="464"/>
                </a:moveTo>
                <a:cubicBezTo>
                  <a:pt x="11" y="464"/>
                  <a:pt x="17590" y="13911"/>
                  <a:pt x="35488" y="7420"/>
                </a:cubicBezTo>
                <a:cubicBezTo>
                  <a:pt x="53396" y="928"/>
                  <a:pt x="68790" y="1"/>
                  <a:pt x="80331" y="23648"/>
                </a:cubicBezTo>
                <a:lnTo>
                  <a:pt x="80331" y="32056"/>
                </a:lnTo>
                <a:cubicBezTo>
                  <a:pt x="80331" y="32056"/>
                  <a:pt x="68223" y="9975"/>
                  <a:pt x="56858" y="11593"/>
                </a:cubicBezTo>
                <a:cubicBezTo>
                  <a:pt x="45493" y="13221"/>
                  <a:pt x="26616" y="40907"/>
                  <a:pt x="1" y="18651"/>
                </a:cubicBezTo>
                <a:lnTo>
                  <a:pt x="1" y="464"/>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6" name="Google Shape;76;p6"/>
          <p:cNvSpPr/>
          <p:nvPr/>
        </p:nvSpPr>
        <p:spPr>
          <a:xfrm>
            <a:off x="171825" y="39013"/>
            <a:ext cx="443100" cy="443075"/>
          </a:xfrm>
          <a:custGeom>
            <a:avLst/>
            <a:gdLst/>
            <a:ahLst/>
            <a:cxnLst/>
            <a:rect l="l" t="t" r="r" b="b"/>
            <a:pathLst>
              <a:path w="17724" h="17723" extrusionOk="0">
                <a:moveTo>
                  <a:pt x="17724" y="8861"/>
                </a:moveTo>
                <a:cubicBezTo>
                  <a:pt x="17724" y="13756"/>
                  <a:pt x="13757" y="17723"/>
                  <a:pt x="8862" y="17723"/>
                </a:cubicBezTo>
                <a:cubicBezTo>
                  <a:pt x="3968" y="17723"/>
                  <a:pt x="1" y="13756"/>
                  <a:pt x="1" y="8861"/>
                </a:cubicBezTo>
                <a:cubicBezTo>
                  <a:pt x="1" y="3967"/>
                  <a:pt x="3968" y="0"/>
                  <a:pt x="8862" y="0"/>
                </a:cubicBezTo>
                <a:cubicBezTo>
                  <a:pt x="13757" y="0"/>
                  <a:pt x="17724" y="3967"/>
                  <a:pt x="17724" y="8861"/>
                </a:cubicBez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7" name="Google Shape;77;p6"/>
          <p:cNvSpPr/>
          <p:nvPr/>
        </p:nvSpPr>
        <p:spPr>
          <a:xfrm rot="6179136">
            <a:off x="567631" y="698226"/>
            <a:ext cx="144271" cy="131396"/>
          </a:xfrm>
          <a:custGeom>
            <a:avLst/>
            <a:gdLst/>
            <a:ahLst/>
            <a:cxnLst/>
            <a:rect l="l" t="t" r="r" b="b"/>
            <a:pathLst>
              <a:path w="5771" h="5256" extrusionOk="0">
                <a:moveTo>
                  <a:pt x="2891" y="0"/>
                </a:moveTo>
                <a:cubicBezTo>
                  <a:pt x="2218" y="0"/>
                  <a:pt x="1546" y="258"/>
                  <a:pt x="1031" y="773"/>
                </a:cubicBezTo>
                <a:cubicBezTo>
                  <a:pt x="1" y="1793"/>
                  <a:pt x="1" y="3462"/>
                  <a:pt x="1031" y="4482"/>
                </a:cubicBezTo>
                <a:cubicBezTo>
                  <a:pt x="1546" y="4998"/>
                  <a:pt x="2218" y="5255"/>
                  <a:pt x="2891" y="5255"/>
                </a:cubicBezTo>
                <a:cubicBezTo>
                  <a:pt x="3563" y="5255"/>
                  <a:pt x="4235" y="4998"/>
                  <a:pt x="4751" y="4482"/>
                </a:cubicBezTo>
                <a:cubicBezTo>
                  <a:pt x="5771" y="3462"/>
                  <a:pt x="5771" y="1793"/>
                  <a:pt x="4751" y="773"/>
                </a:cubicBezTo>
                <a:cubicBezTo>
                  <a:pt x="4235" y="258"/>
                  <a:pt x="3563" y="0"/>
                  <a:pt x="2891"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8" name="Google Shape;78;p6"/>
          <p:cNvSpPr/>
          <p:nvPr/>
        </p:nvSpPr>
        <p:spPr>
          <a:xfrm>
            <a:off x="7135200" y="3570325"/>
            <a:ext cx="2008525" cy="1591475"/>
          </a:xfrm>
          <a:custGeom>
            <a:avLst/>
            <a:gdLst/>
            <a:ahLst/>
            <a:cxnLst/>
            <a:rect l="l" t="t" r="r" b="b"/>
            <a:pathLst>
              <a:path w="80341" h="63659" extrusionOk="0">
                <a:moveTo>
                  <a:pt x="80341" y="5472"/>
                </a:moveTo>
                <a:cubicBezTo>
                  <a:pt x="80341" y="5472"/>
                  <a:pt x="61134" y="1"/>
                  <a:pt x="56487" y="18682"/>
                </a:cubicBezTo>
                <a:cubicBezTo>
                  <a:pt x="51830" y="37353"/>
                  <a:pt x="46894" y="54467"/>
                  <a:pt x="25390" y="45647"/>
                </a:cubicBezTo>
                <a:cubicBezTo>
                  <a:pt x="3875" y="36837"/>
                  <a:pt x="1" y="55694"/>
                  <a:pt x="1" y="55694"/>
                </a:cubicBezTo>
                <a:lnTo>
                  <a:pt x="1" y="63658"/>
                </a:lnTo>
                <a:lnTo>
                  <a:pt x="80320" y="63658"/>
                </a:lnTo>
                <a:lnTo>
                  <a:pt x="80320" y="5472"/>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9" name="Google Shape;79;p6"/>
          <p:cNvSpPr/>
          <p:nvPr/>
        </p:nvSpPr>
        <p:spPr>
          <a:xfrm rot="-1720771">
            <a:off x="6936773" y="4657247"/>
            <a:ext cx="2008234" cy="1148627"/>
          </a:xfrm>
          <a:custGeom>
            <a:avLst/>
            <a:gdLst/>
            <a:ahLst/>
            <a:cxnLst/>
            <a:rect l="l" t="t" r="r" b="b"/>
            <a:pathLst>
              <a:path w="80331" h="45946" extrusionOk="0">
                <a:moveTo>
                  <a:pt x="0" y="8047"/>
                </a:moveTo>
                <a:cubicBezTo>
                  <a:pt x="0" y="8047"/>
                  <a:pt x="12159" y="24379"/>
                  <a:pt x="25122" y="17146"/>
                </a:cubicBezTo>
                <a:cubicBezTo>
                  <a:pt x="38094" y="9902"/>
                  <a:pt x="47399" y="0"/>
                  <a:pt x="80330" y="15106"/>
                </a:cubicBezTo>
                <a:lnTo>
                  <a:pt x="80330" y="24575"/>
                </a:lnTo>
                <a:cubicBezTo>
                  <a:pt x="80330" y="24575"/>
                  <a:pt x="66945" y="13138"/>
                  <a:pt x="52262" y="16177"/>
                </a:cubicBezTo>
                <a:cubicBezTo>
                  <a:pt x="37579" y="19217"/>
                  <a:pt x="12252" y="45945"/>
                  <a:pt x="11" y="23338"/>
                </a:cubicBezTo>
                <a:lnTo>
                  <a:pt x="11" y="8047"/>
                </a:ln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0" name="Google Shape;80;p6"/>
          <p:cNvSpPr/>
          <p:nvPr/>
        </p:nvSpPr>
        <p:spPr>
          <a:xfrm>
            <a:off x="8139600" y="4037625"/>
            <a:ext cx="1004125" cy="1124425"/>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1" name="Google Shape;81;p6"/>
          <p:cNvSpPr/>
          <p:nvPr/>
        </p:nvSpPr>
        <p:spPr>
          <a:xfrm>
            <a:off x="8636750" y="4114325"/>
            <a:ext cx="141450" cy="131500"/>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2" name="Google Shape;82;p6"/>
          <p:cNvSpPr/>
          <p:nvPr/>
        </p:nvSpPr>
        <p:spPr>
          <a:xfrm>
            <a:off x="305745" y="1481350"/>
            <a:ext cx="253800" cy="2538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3" name="Google Shape;83;p6"/>
          <p:cNvSpPr/>
          <p:nvPr/>
        </p:nvSpPr>
        <p:spPr>
          <a:xfrm>
            <a:off x="8778195" y="3570325"/>
            <a:ext cx="253800" cy="2538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4" name="Google Shape;84;p6"/>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85"/>
        <p:cNvGrpSpPr/>
        <p:nvPr/>
      </p:nvGrpSpPr>
      <p:grpSpPr>
        <a:xfrm>
          <a:off x="0" y="0"/>
          <a:ext cx="0" cy="0"/>
          <a:chOff x="0" y="0"/>
          <a:chExt cx="0" cy="0"/>
        </a:xfrm>
      </p:grpSpPr>
      <p:sp>
        <p:nvSpPr>
          <p:cNvPr id="86" name="Google Shape;86;p7"/>
          <p:cNvSpPr/>
          <p:nvPr/>
        </p:nvSpPr>
        <p:spPr>
          <a:xfrm rot="3957888" flipH="1">
            <a:off x="7826609" y="776760"/>
            <a:ext cx="2008260" cy="1141206"/>
          </a:xfrm>
          <a:custGeom>
            <a:avLst/>
            <a:gdLst/>
            <a:ahLst/>
            <a:cxnLst/>
            <a:rect l="l" t="t" r="r" b="b"/>
            <a:pathLst>
              <a:path w="80330" h="45648" extrusionOk="0">
                <a:moveTo>
                  <a:pt x="16827" y="1"/>
                </a:moveTo>
                <a:cubicBezTo>
                  <a:pt x="16827" y="1"/>
                  <a:pt x="15332" y="17352"/>
                  <a:pt x="28140" y="17352"/>
                </a:cubicBezTo>
                <a:cubicBezTo>
                  <a:pt x="40938" y="17352"/>
                  <a:pt x="49490" y="13076"/>
                  <a:pt x="54158" y="23380"/>
                </a:cubicBezTo>
                <a:cubicBezTo>
                  <a:pt x="58815" y="33684"/>
                  <a:pt x="80330" y="36497"/>
                  <a:pt x="80330" y="36497"/>
                </a:cubicBezTo>
                <a:lnTo>
                  <a:pt x="80330" y="43226"/>
                </a:lnTo>
                <a:cubicBezTo>
                  <a:pt x="80330" y="43226"/>
                  <a:pt x="68923" y="45647"/>
                  <a:pt x="52076" y="34869"/>
                </a:cubicBezTo>
                <a:cubicBezTo>
                  <a:pt x="35229" y="24091"/>
                  <a:pt x="26667" y="37940"/>
                  <a:pt x="16775" y="36456"/>
                </a:cubicBezTo>
                <a:cubicBezTo>
                  <a:pt x="6883" y="34972"/>
                  <a:pt x="0" y="26337"/>
                  <a:pt x="0" y="26337"/>
                </a:cubicBezTo>
                <a:lnTo>
                  <a:pt x="0" y="1"/>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7" name="Google Shape;87;p7"/>
          <p:cNvSpPr/>
          <p:nvPr/>
        </p:nvSpPr>
        <p:spPr>
          <a:xfrm flipH="1">
            <a:off x="7135750" y="398000"/>
            <a:ext cx="2008250" cy="1011600"/>
          </a:xfrm>
          <a:custGeom>
            <a:avLst/>
            <a:gdLst/>
            <a:ahLst/>
            <a:cxnLst/>
            <a:rect l="l" t="t" r="r" b="b"/>
            <a:pathLst>
              <a:path w="80330" h="40464" extrusionOk="0">
                <a:moveTo>
                  <a:pt x="80330" y="0"/>
                </a:moveTo>
                <a:cubicBezTo>
                  <a:pt x="80330" y="0"/>
                  <a:pt x="68635" y="4823"/>
                  <a:pt x="53911" y="2669"/>
                </a:cubicBezTo>
                <a:cubicBezTo>
                  <a:pt x="35631" y="0"/>
                  <a:pt x="37259" y="26244"/>
                  <a:pt x="0" y="11561"/>
                </a:cubicBezTo>
                <a:lnTo>
                  <a:pt x="0" y="28460"/>
                </a:lnTo>
                <a:cubicBezTo>
                  <a:pt x="0" y="28460"/>
                  <a:pt x="21793" y="40464"/>
                  <a:pt x="30521" y="26894"/>
                </a:cubicBezTo>
                <a:cubicBezTo>
                  <a:pt x="39238" y="13334"/>
                  <a:pt x="50356" y="6224"/>
                  <a:pt x="60804" y="10665"/>
                </a:cubicBezTo>
                <a:cubicBezTo>
                  <a:pt x="71242" y="15116"/>
                  <a:pt x="80330" y="7996"/>
                  <a:pt x="80330" y="7996"/>
                </a:cubicBez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8" name="Google Shape;88;p7"/>
          <p:cNvSpPr/>
          <p:nvPr/>
        </p:nvSpPr>
        <p:spPr>
          <a:xfrm rot="5400000" flipH="1">
            <a:off x="6434025" y="-310850"/>
            <a:ext cx="1245250" cy="1480700"/>
          </a:xfrm>
          <a:custGeom>
            <a:avLst/>
            <a:gdLst/>
            <a:ahLst/>
            <a:cxnLst/>
            <a:rect l="l" t="t" r="r" b="b"/>
            <a:pathLst>
              <a:path w="49810" h="59228" extrusionOk="0">
                <a:moveTo>
                  <a:pt x="49810" y="59228"/>
                </a:moveTo>
                <a:lnTo>
                  <a:pt x="1" y="35189"/>
                </a:lnTo>
                <a:lnTo>
                  <a:pt x="49810" y="1"/>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89" name="Google Shape;89;p7"/>
          <p:cNvSpPr/>
          <p:nvPr/>
        </p:nvSpPr>
        <p:spPr>
          <a:xfrm flipH="1">
            <a:off x="8709175" y="1152825"/>
            <a:ext cx="149425" cy="131400"/>
          </a:xfrm>
          <a:custGeom>
            <a:avLst/>
            <a:gdLst/>
            <a:ahLst/>
            <a:cxnLst/>
            <a:rect l="l" t="t" r="r" b="b"/>
            <a:pathLst>
              <a:path w="5977" h="5256" extrusionOk="0">
                <a:moveTo>
                  <a:pt x="2993" y="0"/>
                </a:moveTo>
                <a:cubicBezTo>
                  <a:pt x="2633" y="0"/>
                  <a:pt x="2267" y="75"/>
                  <a:pt x="1917" y="232"/>
                </a:cubicBezTo>
                <a:cubicBezTo>
                  <a:pt x="598" y="820"/>
                  <a:pt x="0" y="2375"/>
                  <a:pt x="588" y="3694"/>
                </a:cubicBezTo>
                <a:cubicBezTo>
                  <a:pt x="1020" y="4673"/>
                  <a:pt x="1978" y="5256"/>
                  <a:pt x="2984" y="5256"/>
                </a:cubicBezTo>
                <a:cubicBezTo>
                  <a:pt x="3344" y="5256"/>
                  <a:pt x="3710" y="5181"/>
                  <a:pt x="4060" y="5024"/>
                </a:cubicBezTo>
                <a:cubicBezTo>
                  <a:pt x="5379" y="4436"/>
                  <a:pt x="5977" y="2880"/>
                  <a:pt x="5389" y="1561"/>
                </a:cubicBezTo>
                <a:cubicBezTo>
                  <a:pt x="4957" y="582"/>
                  <a:pt x="3999" y="0"/>
                  <a:pt x="299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0" name="Google Shape;90;p7"/>
          <p:cNvSpPr/>
          <p:nvPr/>
        </p:nvSpPr>
        <p:spPr>
          <a:xfrm flipH="1">
            <a:off x="7761850" y="373875"/>
            <a:ext cx="443100" cy="443100"/>
          </a:xfrm>
          <a:custGeom>
            <a:avLst/>
            <a:gdLst/>
            <a:ahLst/>
            <a:cxnLst/>
            <a:rect l="l" t="t" r="r" b="b"/>
            <a:pathLst>
              <a:path w="17724" h="17724" extrusionOk="0">
                <a:moveTo>
                  <a:pt x="17724" y="8862"/>
                </a:moveTo>
                <a:cubicBezTo>
                  <a:pt x="17724" y="13757"/>
                  <a:pt x="13757" y="17724"/>
                  <a:pt x="8862" y="17724"/>
                </a:cubicBezTo>
                <a:cubicBezTo>
                  <a:pt x="3968" y="17724"/>
                  <a:pt x="1" y="13757"/>
                  <a:pt x="1" y="8862"/>
                </a:cubicBezTo>
                <a:cubicBezTo>
                  <a:pt x="1" y="3968"/>
                  <a:pt x="3968" y="1"/>
                  <a:pt x="8862" y="1"/>
                </a:cubicBezTo>
                <a:cubicBezTo>
                  <a:pt x="13757" y="1"/>
                  <a:pt x="17724" y="3968"/>
                  <a:pt x="17724" y="8862"/>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1" name="Google Shape;91;p7"/>
          <p:cNvSpPr/>
          <p:nvPr/>
        </p:nvSpPr>
        <p:spPr>
          <a:xfrm>
            <a:off x="6316300" y="197900"/>
            <a:ext cx="492600" cy="4926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2" name="Google Shape;92;p7"/>
          <p:cNvSpPr/>
          <p:nvPr/>
        </p:nvSpPr>
        <p:spPr>
          <a:xfrm flipH="1">
            <a:off x="-68207" y="3143024"/>
            <a:ext cx="3062800" cy="2426840"/>
          </a:xfrm>
          <a:custGeom>
            <a:avLst/>
            <a:gdLst/>
            <a:ahLst/>
            <a:cxnLst/>
            <a:rect l="l" t="t" r="r" b="b"/>
            <a:pathLst>
              <a:path w="80341" h="63659" extrusionOk="0">
                <a:moveTo>
                  <a:pt x="80341" y="5472"/>
                </a:moveTo>
                <a:cubicBezTo>
                  <a:pt x="80341" y="5472"/>
                  <a:pt x="61134" y="1"/>
                  <a:pt x="56487" y="18682"/>
                </a:cubicBezTo>
                <a:cubicBezTo>
                  <a:pt x="51830" y="37353"/>
                  <a:pt x="46894" y="54467"/>
                  <a:pt x="25390" y="45647"/>
                </a:cubicBezTo>
                <a:cubicBezTo>
                  <a:pt x="3875" y="36837"/>
                  <a:pt x="1" y="55694"/>
                  <a:pt x="1" y="55694"/>
                </a:cubicBezTo>
                <a:lnTo>
                  <a:pt x="1" y="63658"/>
                </a:lnTo>
                <a:lnTo>
                  <a:pt x="80320" y="63658"/>
                </a:lnTo>
                <a:lnTo>
                  <a:pt x="80320" y="5472"/>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3" name="Google Shape;93;p7"/>
          <p:cNvSpPr/>
          <p:nvPr/>
        </p:nvSpPr>
        <p:spPr>
          <a:xfrm flipH="1">
            <a:off x="2627212" y="4728905"/>
            <a:ext cx="539563" cy="539563"/>
          </a:xfrm>
          <a:custGeom>
            <a:avLst/>
            <a:gdLst/>
            <a:ahLst/>
            <a:cxnLst/>
            <a:rect l="l" t="t" r="r" b="b"/>
            <a:pathLst>
              <a:path w="17724" h="17724" extrusionOk="0">
                <a:moveTo>
                  <a:pt x="17723" y="8862"/>
                </a:moveTo>
                <a:cubicBezTo>
                  <a:pt x="17723" y="13756"/>
                  <a:pt x="13756" y="17723"/>
                  <a:pt x="8862" y="17723"/>
                </a:cubicBezTo>
                <a:cubicBezTo>
                  <a:pt x="3967" y="17723"/>
                  <a:pt x="0" y="13756"/>
                  <a:pt x="0" y="8862"/>
                </a:cubicBezTo>
                <a:cubicBezTo>
                  <a:pt x="0" y="3968"/>
                  <a:pt x="3967" y="1"/>
                  <a:pt x="8862" y="1"/>
                </a:cubicBezTo>
                <a:cubicBezTo>
                  <a:pt x="13756" y="1"/>
                  <a:pt x="17723" y="3968"/>
                  <a:pt x="17723" y="8862"/>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4" name="Google Shape;94;p7"/>
          <p:cNvSpPr/>
          <p:nvPr/>
        </p:nvSpPr>
        <p:spPr>
          <a:xfrm flipH="1">
            <a:off x="-68223" y="3660670"/>
            <a:ext cx="1531190" cy="1714636"/>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5" name="Google Shape;95;p7"/>
          <p:cNvSpPr/>
          <p:nvPr/>
        </p:nvSpPr>
        <p:spPr>
          <a:xfrm flipH="1">
            <a:off x="489159" y="3777631"/>
            <a:ext cx="215697" cy="200524"/>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6" name="Google Shape;96;p7"/>
          <p:cNvSpPr/>
          <p:nvPr/>
        </p:nvSpPr>
        <p:spPr>
          <a:xfrm flipH="1">
            <a:off x="1118650" y="3978144"/>
            <a:ext cx="539700" cy="539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97" name="Google Shape;97;p7"/>
          <p:cNvSpPr txBox="1">
            <a:spLocks noGrp="1"/>
          </p:cNvSpPr>
          <p:nvPr>
            <p:ph type="title"/>
          </p:nvPr>
        </p:nvSpPr>
        <p:spPr>
          <a:xfrm>
            <a:off x="4083046" y="1518397"/>
            <a:ext cx="4294800" cy="572700"/>
          </a:xfrm>
          <a:prstGeom prst="rect">
            <a:avLst/>
          </a:prstGeom>
        </p:spPr>
        <p:txBody>
          <a:bodyPr spcFirstLastPara="1" wrap="square" lIns="91425" tIns="91425" rIns="91425" bIns="91425" anchor="ctr" anchorCtr="0">
            <a:noAutofit/>
          </a:bodyPr>
          <a:lstStyle>
            <a:lvl1pPr lvl="0" rtl="0">
              <a:spcBef>
                <a:spcPts val="0"/>
              </a:spcBef>
              <a:spcAft>
                <a:spcPts val="0"/>
              </a:spcAft>
              <a:buSzPts val="2800"/>
              <a:buNone/>
              <a:defRPr/>
            </a:lvl1pPr>
            <a:lvl2pPr lvl="1" rtl="0">
              <a:spcBef>
                <a:spcPts val="0"/>
              </a:spcBef>
              <a:spcAft>
                <a:spcPts val="0"/>
              </a:spcAft>
              <a:buSzPts val="2800"/>
              <a:buNone/>
              <a:defRPr/>
            </a:lvl2pPr>
            <a:lvl3pPr lvl="2" rtl="0">
              <a:spcBef>
                <a:spcPts val="0"/>
              </a:spcBef>
              <a:spcAft>
                <a:spcPts val="0"/>
              </a:spcAft>
              <a:buSzPts val="2800"/>
              <a:buNone/>
              <a:defRPr/>
            </a:lvl3pPr>
            <a:lvl4pPr lvl="3" rtl="0">
              <a:spcBef>
                <a:spcPts val="0"/>
              </a:spcBef>
              <a:spcAft>
                <a:spcPts val="0"/>
              </a:spcAft>
              <a:buSzPts val="2800"/>
              <a:buNone/>
              <a:defRPr/>
            </a:lvl4pPr>
            <a:lvl5pPr lvl="4" rtl="0">
              <a:spcBef>
                <a:spcPts val="0"/>
              </a:spcBef>
              <a:spcAft>
                <a:spcPts val="0"/>
              </a:spcAft>
              <a:buSzPts val="2800"/>
              <a:buNone/>
              <a:defRPr/>
            </a:lvl5pPr>
            <a:lvl6pPr lvl="5" rtl="0">
              <a:spcBef>
                <a:spcPts val="0"/>
              </a:spcBef>
              <a:spcAft>
                <a:spcPts val="0"/>
              </a:spcAft>
              <a:buSzPts val="2800"/>
              <a:buNone/>
              <a:defRPr/>
            </a:lvl6pPr>
            <a:lvl7pPr lvl="6" rtl="0">
              <a:spcBef>
                <a:spcPts val="0"/>
              </a:spcBef>
              <a:spcAft>
                <a:spcPts val="0"/>
              </a:spcAft>
              <a:buSzPts val="2800"/>
              <a:buNone/>
              <a:defRPr/>
            </a:lvl7pPr>
            <a:lvl8pPr lvl="7" rtl="0">
              <a:spcBef>
                <a:spcPts val="0"/>
              </a:spcBef>
              <a:spcAft>
                <a:spcPts val="0"/>
              </a:spcAft>
              <a:buSzPts val="2800"/>
              <a:buNone/>
              <a:defRPr/>
            </a:lvl8pPr>
            <a:lvl9pPr lvl="8" rtl="0">
              <a:spcBef>
                <a:spcPts val="0"/>
              </a:spcBef>
              <a:spcAft>
                <a:spcPts val="0"/>
              </a:spcAft>
              <a:buSzPts val="2800"/>
              <a:buNone/>
              <a:defRPr/>
            </a:lvl9pPr>
          </a:lstStyle>
          <a:p>
            <a:endParaRPr/>
          </a:p>
        </p:txBody>
      </p:sp>
      <p:sp>
        <p:nvSpPr>
          <p:cNvPr id="98" name="Google Shape;98;p7"/>
          <p:cNvSpPr txBox="1">
            <a:spLocks noGrp="1"/>
          </p:cNvSpPr>
          <p:nvPr>
            <p:ph type="subTitle" idx="1"/>
          </p:nvPr>
        </p:nvSpPr>
        <p:spPr>
          <a:xfrm>
            <a:off x="4083046" y="2111647"/>
            <a:ext cx="4400400" cy="1508700"/>
          </a:xfrm>
          <a:prstGeom prst="rect">
            <a:avLst/>
          </a:prstGeom>
        </p:spPr>
        <p:txBody>
          <a:bodyPr spcFirstLastPara="1" wrap="square" lIns="91425" tIns="91425" rIns="91425" bIns="91425" anchor="t" anchorCtr="0">
            <a:noAutofit/>
          </a:bodyPr>
          <a:lstStyle>
            <a:lvl1pPr lvl="0" rtl="0">
              <a:spcBef>
                <a:spcPts val="0"/>
              </a:spcBef>
              <a:spcAft>
                <a:spcPts val="0"/>
              </a:spcAft>
              <a:buClr>
                <a:srgbClr val="999999"/>
              </a:buClr>
              <a:buSzPts val="800"/>
              <a:buFont typeface="Open Sans"/>
              <a:buChar char="●"/>
              <a:defRPr sz="1600"/>
            </a:lvl1pPr>
            <a:lvl2pPr lvl="1" algn="ctr" rtl="0">
              <a:lnSpc>
                <a:spcPct val="100000"/>
              </a:lnSpc>
              <a:spcBef>
                <a:spcPts val="1600"/>
              </a:spcBef>
              <a:spcAft>
                <a:spcPts val="0"/>
              </a:spcAft>
              <a:buClr>
                <a:srgbClr val="999999"/>
              </a:buClr>
              <a:buSzPts val="800"/>
              <a:buFont typeface="Open Sans"/>
              <a:buChar char="○"/>
              <a:defRPr/>
            </a:lvl2pPr>
            <a:lvl3pPr lvl="2" algn="ctr" rtl="0">
              <a:lnSpc>
                <a:spcPct val="100000"/>
              </a:lnSpc>
              <a:spcBef>
                <a:spcPts val="1600"/>
              </a:spcBef>
              <a:spcAft>
                <a:spcPts val="0"/>
              </a:spcAft>
              <a:buClr>
                <a:srgbClr val="999999"/>
              </a:buClr>
              <a:buSzPts val="800"/>
              <a:buFont typeface="Open Sans"/>
              <a:buChar char="■"/>
              <a:defRPr/>
            </a:lvl3pPr>
            <a:lvl4pPr lvl="3" algn="ctr" rtl="0">
              <a:lnSpc>
                <a:spcPct val="100000"/>
              </a:lnSpc>
              <a:spcBef>
                <a:spcPts val="1600"/>
              </a:spcBef>
              <a:spcAft>
                <a:spcPts val="0"/>
              </a:spcAft>
              <a:buClr>
                <a:srgbClr val="999999"/>
              </a:buClr>
              <a:buSzPts val="800"/>
              <a:buFont typeface="Open Sans"/>
              <a:buChar char="●"/>
              <a:defRPr/>
            </a:lvl4pPr>
            <a:lvl5pPr lvl="4" algn="ctr" rtl="0">
              <a:lnSpc>
                <a:spcPct val="100000"/>
              </a:lnSpc>
              <a:spcBef>
                <a:spcPts val="1600"/>
              </a:spcBef>
              <a:spcAft>
                <a:spcPts val="0"/>
              </a:spcAft>
              <a:buClr>
                <a:srgbClr val="999999"/>
              </a:buClr>
              <a:buSzPts val="1200"/>
              <a:buFont typeface="Open Sans"/>
              <a:buChar char="○"/>
              <a:defRPr/>
            </a:lvl5pPr>
            <a:lvl6pPr lvl="5" algn="ctr" rtl="0">
              <a:lnSpc>
                <a:spcPct val="100000"/>
              </a:lnSpc>
              <a:spcBef>
                <a:spcPts val="1600"/>
              </a:spcBef>
              <a:spcAft>
                <a:spcPts val="0"/>
              </a:spcAft>
              <a:buClr>
                <a:srgbClr val="999999"/>
              </a:buClr>
              <a:buSzPts val="1200"/>
              <a:buFont typeface="Open Sans"/>
              <a:buChar char="■"/>
              <a:defRPr/>
            </a:lvl6pPr>
            <a:lvl7pPr lvl="6" algn="ctr" rtl="0">
              <a:lnSpc>
                <a:spcPct val="100000"/>
              </a:lnSpc>
              <a:spcBef>
                <a:spcPts val="1600"/>
              </a:spcBef>
              <a:spcAft>
                <a:spcPts val="0"/>
              </a:spcAft>
              <a:buClr>
                <a:srgbClr val="999999"/>
              </a:buClr>
              <a:buSzPts val="700"/>
              <a:buFont typeface="Open Sans"/>
              <a:buChar char="●"/>
              <a:defRPr/>
            </a:lvl7pPr>
            <a:lvl8pPr lvl="7" algn="ctr" rtl="0">
              <a:lnSpc>
                <a:spcPct val="100000"/>
              </a:lnSpc>
              <a:spcBef>
                <a:spcPts val="1600"/>
              </a:spcBef>
              <a:spcAft>
                <a:spcPts val="0"/>
              </a:spcAft>
              <a:buClr>
                <a:srgbClr val="999999"/>
              </a:buClr>
              <a:buSzPts val="700"/>
              <a:buFont typeface="Open Sans"/>
              <a:buChar char="○"/>
              <a:defRPr/>
            </a:lvl8pPr>
            <a:lvl9pPr lvl="8" algn="ctr" rtl="0">
              <a:lnSpc>
                <a:spcPct val="100000"/>
              </a:lnSpc>
              <a:spcBef>
                <a:spcPts val="1600"/>
              </a:spcBef>
              <a:spcAft>
                <a:spcPts val="1600"/>
              </a:spcAft>
              <a:buClr>
                <a:srgbClr val="999999"/>
              </a:buClr>
              <a:buSzPts val="600"/>
              <a:buFont typeface="Open Sans"/>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107"/>
        <p:cNvGrpSpPr/>
        <p:nvPr/>
      </p:nvGrpSpPr>
      <p:grpSpPr>
        <a:xfrm>
          <a:off x="0" y="0"/>
          <a:ext cx="0" cy="0"/>
          <a:chOff x="0" y="0"/>
          <a:chExt cx="0" cy="0"/>
        </a:xfrm>
      </p:grpSpPr>
      <p:sp>
        <p:nvSpPr>
          <p:cNvPr id="108" name="Google Shape;108;p9"/>
          <p:cNvSpPr txBox="1">
            <a:spLocks noGrp="1"/>
          </p:cNvSpPr>
          <p:nvPr>
            <p:ph type="title"/>
          </p:nvPr>
        </p:nvSpPr>
        <p:spPr>
          <a:xfrm>
            <a:off x="720000" y="1281600"/>
            <a:ext cx="3796200" cy="1728000"/>
          </a:xfrm>
          <a:prstGeom prst="rect">
            <a:avLst/>
          </a:prstGeom>
        </p:spPr>
        <p:txBody>
          <a:bodyPr spcFirstLastPara="1" wrap="square" lIns="91425" tIns="91425" rIns="91425" bIns="91425" anchor="ctr" anchorCtr="0">
            <a:noAutofit/>
          </a:bodyPr>
          <a:lstStyle>
            <a:lvl1pPr lvl="0" rtl="0">
              <a:spcBef>
                <a:spcPts val="0"/>
              </a:spcBef>
              <a:spcAft>
                <a:spcPts val="0"/>
              </a:spcAft>
              <a:buSzPts val="3600"/>
              <a:buNone/>
              <a:defRPr/>
            </a:lvl1pPr>
            <a:lvl2pPr lvl="1" algn="ctr" rtl="0">
              <a:spcBef>
                <a:spcPts val="0"/>
              </a:spcBef>
              <a:spcAft>
                <a:spcPts val="0"/>
              </a:spcAft>
              <a:buSzPts val="3600"/>
              <a:buNone/>
              <a:defRPr sz="3600"/>
            </a:lvl2pPr>
            <a:lvl3pPr lvl="2" algn="ctr" rtl="0">
              <a:spcBef>
                <a:spcPts val="0"/>
              </a:spcBef>
              <a:spcAft>
                <a:spcPts val="0"/>
              </a:spcAft>
              <a:buSzPts val="3600"/>
              <a:buNone/>
              <a:defRPr sz="3600"/>
            </a:lvl3pPr>
            <a:lvl4pPr lvl="3" algn="ctr" rtl="0">
              <a:spcBef>
                <a:spcPts val="0"/>
              </a:spcBef>
              <a:spcAft>
                <a:spcPts val="0"/>
              </a:spcAft>
              <a:buSzPts val="3600"/>
              <a:buNone/>
              <a:defRPr sz="3600"/>
            </a:lvl4pPr>
            <a:lvl5pPr lvl="4" algn="ctr" rtl="0">
              <a:spcBef>
                <a:spcPts val="0"/>
              </a:spcBef>
              <a:spcAft>
                <a:spcPts val="0"/>
              </a:spcAft>
              <a:buSzPts val="3600"/>
              <a:buNone/>
              <a:defRPr sz="3600"/>
            </a:lvl5pPr>
            <a:lvl6pPr lvl="5" algn="ctr" rtl="0">
              <a:spcBef>
                <a:spcPts val="0"/>
              </a:spcBef>
              <a:spcAft>
                <a:spcPts val="0"/>
              </a:spcAft>
              <a:buSzPts val="3600"/>
              <a:buNone/>
              <a:defRPr sz="3600"/>
            </a:lvl6pPr>
            <a:lvl7pPr lvl="6" algn="ctr" rtl="0">
              <a:spcBef>
                <a:spcPts val="0"/>
              </a:spcBef>
              <a:spcAft>
                <a:spcPts val="0"/>
              </a:spcAft>
              <a:buSzPts val="3600"/>
              <a:buNone/>
              <a:defRPr sz="3600"/>
            </a:lvl7pPr>
            <a:lvl8pPr lvl="7" algn="ctr" rtl="0">
              <a:spcBef>
                <a:spcPts val="0"/>
              </a:spcBef>
              <a:spcAft>
                <a:spcPts val="0"/>
              </a:spcAft>
              <a:buSzPts val="3600"/>
              <a:buNone/>
              <a:defRPr sz="3600"/>
            </a:lvl8pPr>
            <a:lvl9pPr lvl="8" algn="ctr" rtl="0">
              <a:spcBef>
                <a:spcPts val="0"/>
              </a:spcBef>
              <a:spcAft>
                <a:spcPts val="0"/>
              </a:spcAft>
              <a:buSzPts val="3600"/>
              <a:buNone/>
              <a:defRPr sz="3600"/>
            </a:lvl9pPr>
          </a:lstStyle>
          <a:p>
            <a:endParaRPr/>
          </a:p>
        </p:txBody>
      </p:sp>
      <p:sp>
        <p:nvSpPr>
          <p:cNvPr id="109" name="Google Shape;109;p9"/>
          <p:cNvSpPr txBox="1">
            <a:spLocks noGrp="1"/>
          </p:cNvSpPr>
          <p:nvPr>
            <p:ph type="subTitle" idx="1"/>
          </p:nvPr>
        </p:nvSpPr>
        <p:spPr>
          <a:xfrm>
            <a:off x="720000" y="3239700"/>
            <a:ext cx="3561900" cy="6222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SzPts val="1400"/>
              <a:buNone/>
              <a:defRPr/>
            </a:lvl1pPr>
            <a:lvl2pPr lvl="1" algn="ctr" rtl="0">
              <a:lnSpc>
                <a:spcPct val="100000"/>
              </a:lnSpc>
              <a:spcBef>
                <a:spcPts val="0"/>
              </a:spcBef>
              <a:spcAft>
                <a:spcPts val="0"/>
              </a:spcAft>
              <a:buSzPts val="1400"/>
              <a:buNone/>
              <a:defRPr/>
            </a:lvl2pPr>
            <a:lvl3pPr lvl="2" algn="ctr" rtl="0">
              <a:lnSpc>
                <a:spcPct val="100000"/>
              </a:lnSpc>
              <a:spcBef>
                <a:spcPts val="1600"/>
              </a:spcBef>
              <a:spcAft>
                <a:spcPts val="0"/>
              </a:spcAft>
              <a:buSzPts val="1400"/>
              <a:buNone/>
              <a:defRPr/>
            </a:lvl3pPr>
            <a:lvl4pPr lvl="3" algn="ctr" rtl="0">
              <a:lnSpc>
                <a:spcPct val="100000"/>
              </a:lnSpc>
              <a:spcBef>
                <a:spcPts val="1600"/>
              </a:spcBef>
              <a:spcAft>
                <a:spcPts val="0"/>
              </a:spcAft>
              <a:buSzPts val="1400"/>
              <a:buNone/>
              <a:defRPr/>
            </a:lvl4pPr>
            <a:lvl5pPr lvl="4" algn="ctr" rtl="0">
              <a:lnSpc>
                <a:spcPct val="100000"/>
              </a:lnSpc>
              <a:spcBef>
                <a:spcPts val="1600"/>
              </a:spcBef>
              <a:spcAft>
                <a:spcPts val="0"/>
              </a:spcAft>
              <a:buSzPts val="1400"/>
              <a:buNone/>
              <a:defRPr/>
            </a:lvl5pPr>
            <a:lvl6pPr lvl="5" algn="ctr" rtl="0">
              <a:lnSpc>
                <a:spcPct val="100000"/>
              </a:lnSpc>
              <a:spcBef>
                <a:spcPts val="1600"/>
              </a:spcBef>
              <a:spcAft>
                <a:spcPts val="0"/>
              </a:spcAft>
              <a:buSzPts val="1400"/>
              <a:buNone/>
              <a:defRPr/>
            </a:lvl6pPr>
            <a:lvl7pPr lvl="6" algn="ctr" rtl="0">
              <a:lnSpc>
                <a:spcPct val="100000"/>
              </a:lnSpc>
              <a:spcBef>
                <a:spcPts val="1600"/>
              </a:spcBef>
              <a:spcAft>
                <a:spcPts val="0"/>
              </a:spcAft>
              <a:buSzPts val="1400"/>
              <a:buNone/>
              <a:defRPr/>
            </a:lvl7pPr>
            <a:lvl8pPr lvl="7" algn="ctr" rtl="0">
              <a:lnSpc>
                <a:spcPct val="100000"/>
              </a:lnSpc>
              <a:spcBef>
                <a:spcPts val="1600"/>
              </a:spcBef>
              <a:spcAft>
                <a:spcPts val="0"/>
              </a:spcAft>
              <a:buSzPts val="1400"/>
              <a:buNone/>
              <a:defRPr/>
            </a:lvl8pPr>
            <a:lvl9pPr lvl="8" algn="ctr" rtl="0">
              <a:lnSpc>
                <a:spcPct val="100000"/>
              </a:lnSpc>
              <a:spcBef>
                <a:spcPts val="1600"/>
              </a:spcBef>
              <a:spcAft>
                <a:spcPts val="1600"/>
              </a:spcAft>
              <a:buSzPts val="1400"/>
              <a:buNone/>
              <a:defRPr/>
            </a:lvl9pPr>
          </a:lstStyle>
          <a:p>
            <a:endParaRPr/>
          </a:p>
        </p:txBody>
      </p:sp>
      <p:sp>
        <p:nvSpPr>
          <p:cNvPr id="110" name="Google Shape;110;p9"/>
          <p:cNvSpPr/>
          <p:nvPr/>
        </p:nvSpPr>
        <p:spPr>
          <a:xfrm rot="-3957888">
            <a:off x="-693733" y="776760"/>
            <a:ext cx="2008260" cy="1141206"/>
          </a:xfrm>
          <a:custGeom>
            <a:avLst/>
            <a:gdLst/>
            <a:ahLst/>
            <a:cxnLst/>
            <a:rect l="l" t="t" r="r" b="b"/>
            <a:pathLst>
              <a:path w="80330" h="45648" extrusionOk="0">
                <a:moveTo>
                  <a:pt x="16827" y="1"/>
                </a:moveTo>
                <a:cubicBezTo>
                  <a:pt x="16827" y="1"/>
                  <a:pt x="15332" y="17352"/>
                  <a:pt x="28140" y="17352"/>
                </a:cubicBezTo>
                <a:cubicBezTo>
                  <a:pt x="40938" y="17352"/>
                  <a:pt x="49490" y="13076"/>
                  <a:pt x="54158" y="23380"/>
                </a:cubicBezTo>
                <a:cubicBezTo>
                  <a:pt x="58815" y="33684"/>
                  <a:pt x="80330" y="36497"/>
                  <a:pt x="80330" y="36497"/>
                </a:cubicBezTo>
                <a:lnTo>
                  <a:pt x="80330" y="43226"/>
                </a:lnTo>
                <a:cubicBezTo>
                  <a:pt x="80330" y="43226"/>
                  <a:pt x="68923" y="45647"/>
                  <a:pt x="52076" y="34869"/>
                </a:cubicBezTo>
                <a:cubicBezTo>
                  <a:pt x="35229" y="24091"/>
                  <a:pt x="26667" y="37940"/>
                  <a:pt x="16775" y="36456"/>
                </a:cubicBezTo>
                <a:cubicBezTo>
                  <a:pt x="6883" y="34972"/>
                  <a:pt x="0" y="26337"/>
                  <a:pt x="0" y="26337"/>
                </a:cubicBezTo>
                <a:lnTo>
                  <a:pt x="0" y="1"/>
                </a:lnTo>
                <a:close/>
              </a:path>
            </a:pathLst>
          </a:custGeom>
          <a:gradFill>
            <a:gsLst>
              <a:gs pos="0">
                <a:srgbClr val="FDF9CF"/>
              </a:gs>
              <a:gs pos="100000">
                <a:srgbClr val="FFE37E"/>
              </a:gs>
            </a:gsLst>
            <a:lin ang="108014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1" name="Google Shape;111;p9"/>
          <p:cNvSpPr/>
          <p:nvPr/>
        </p:nvSpPr>
        <p:spPr>
          <a:xfrm>
            <a:off x="-2864" y="398000"/>
            <a:ext cx="2008250" cy="1011600"/>
          </a:xfrm>
          <a:custGeom>
            <a:avLst/>
            <a:gdLst/>
            <a:ahLst/>
            <a:cxnLst/>
            <a:rect l="l" t="t" r="r" b="b"/>
            <a:pathLst>
              <a:path w="80330" h="40464" extrusionOk="0">
                <a:moveTo>
                  <a:pt x="80330" y="0"/>
                </a:moveTo>
                <a:cubicBezTo>
                  <a:pt x="80330" y="0"/>
                  <a:pt x="68635" y="4823"/>
                  <a:pt x="53911" y="2669"/>
                </a:cubicBezTo>
                <a:cubicBezTo>
                  <a:pt x="35631" y="0"/>
                  <a:pt x="37259" y="26244"/>
                  <a:pt x="0" y="11561"/>
                </a:cubicBezTo>
                <a:lnTo>
                  <a:pt x="0" y="28460"/>
                </a:lnTo>
                <a:cubicBezTo>
                  <a:pt x="0" y="28460"/>
                  <a:pt x="21793" y="40464"/>
                  <a:pt x="30521" y="26894"/>
                </a:cubicBezTo>
                <a:cubicBezTo>
                  <a:pt x="39238" y="13334"/>
                  <a:pt x="50356" y="6224"/>
                  <a:pt x="60804" y="10665"/>
                </a:cubicBezTo>
                <a:cubicBezTo>
                  <a:pt x="71242" y="15116"/>
                  <a:pt x="80330" y="7996"/>
                  <a:pt x="80330" y="7996"/>
                </a:cubicBez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2" name="Google Shape;112;p9"/>
          <p:cNvSpPr/>
          <p:nvPr/>
        </p:nvSpPr>
        <p:spPr>
          <a:xfrm rot="-5400000">
            <a:off x="1461861" y="-310850"/>
            <a:ext cx="1245250" cy="1480700"/>
          </a:xfrm>
          <a:custGeom>
            <a:avLst/>
            <a:gdLst/>
            <a:ahLst/>
            <a:cxnLst/>
            <a:rect l="l" t="t" r="r" b="b"/>
            <a:pathLst>
              <a:path w="49810" h="59228" extrusionOk="0">
                <a:moveTo>
                  <a:pt x="49810" y="59228"/>
                </a:moveTo>
                <a:lnTo>
                  <a:pt x="1" y="35189"/>
                </a:lnTo>
                <a:lnTo>
                  <a:pt x="49810" y="1"/>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3" name="Google Shape;113;p9"/>
          <p:cNvSpPr/>
          <p:nvPr/>
        </p:nvSpPr>
        <p:spPr>
          <a:xfrm>
            <a:off x="282536" y="1152825"/>
            <a:ext cx="149425" cy="131400"/>
          </a:xfrm>
          <a:custGeom>
            <a:avLst/>
            <a:gdLst/>
            <a:ahLst/>
            <a:cxnLst/>
            <a:rect l="l" t="t" r="r" b="b"/>
            <a:pathLst>
              <a:path w="5977" h="5256" extrusionOk="0">
                <a:moveTo>
                  <a:pt x="2993" y="0"/>
                </a:moveTo>
                <a:cubicBezTo>
                  <a:pt x="2633" y="0"/>
                  <a:pt x="2267" y="75"/>
                  <a:pt x="1917" y="232"/>
                </a:cubicBezTo>
                <a:cubicBezTo>
                  <a:pt x="598" y="820"/>
                  <a:pt x="0" y="2375"/>
                  <a:pt x="588" y="3694"/>
                </a:cubicBezTo>
                <a:cubicBezTo>
                  <a:pt x="1020" y="4673"/>
                  <a:pt x="1978" y="5256"/>
                  <a:pt x="2984" y="5256"/>
                </a:cubicBezTo>
                <a:cubicBezTo>
                  <a:pt x="3344" y="5256"/>
                  <a:pt x="3710" y="5181"/>
                  <a:pt x="4060" y="5024"/>
                </a:cubicBezTo>
                <a:cubicBezTo>
                  <a:pt x="5379" y="4436"/>
                  <a:pt x="5977" y="2880"/>
                  <a:pt x="5389" y="1561"/>
                </a:cubicBezTo>
                <a:cubicBezTo>
                  <a:pt x="4957" y="582"/>
                  <a:pt x="3999" y="0"/>
                  <a:pt x="2993"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4" name="Google Shape;114;p9"/>
          <p:cNvSpPr/>
          <p:nvPr/>
        </p:nvSpPr>
        <p:spPr>
          <a:xfrm>
            <a:off x="936186" y="373875"/>
            <a:ext cx="443100" cy="443100"/>
          </a:xfrm>
          <a:custGeom>
            <a:avLst/>
            <a:gdLst/>
            <a:ahLst/>
            <a:cxnLst/>
            <a:rect l="l" t="t" r="r" b="b"/>
            <a:pathLst>
              <a:path w="17724" h="17724" extrusionOk="0">
                <a:moveTo>
                  <a:pt x="17724" y="8862"/>
                </a:moveTo>
                <a:cubicBezTo>
                  <a:pt x="17724" y="13757"/>
                  <a:pt x="13757" y="17724"/>
                  <a:pt x="8862" y="17724"/>
                </a:cubicBezTo>
                <a:cubicBezTo>
                  <a:pt x="3968" y="17724"/>
                  <a:pt x="1" y="13757"/>
                  <a:pt x="1" y="8862"/>
                </a:cubicBezTo>
                <a:cubicBezTo>
                  <a:pt x="1" y="3968"/>
                  <a:pt x="3968" y="1"/>
                  <a:pt x="8862" y="1"/>
                </a:cubicBezTo>
                <a:cubicBezTo>
                  <a:pt x="13757" y="1"/>
                  <a:pt x="17724" y="3968"/>
                  <a:pt x="17724" y="8862"/>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5" name="Google Shape;115;p9"/>
          <p:cNvSpPr/>
          <p:nvPr/>
        </p:nvSpPr>
        <p:spPr>
          <a:xfrm flipH="1">
            <a:off x="2332236" y="197900"/>
            <a:ext cx="492600" cy="4926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6" name="Google Shape;116;p9"/>
          <p:cNvSpPr/>
          <p:nvPr/>
        </p:nvSpPr>
        <p:spPr>
          <a:xfrm>
            <a:off x="6146543" y="3143024"/>
            <a:ext cx="3062800" cy="2426840"/>
          </a:xfrm>
          <a:custGeom>
            <a:avLst/>
            <a:gdLst/>
            <a:ahLst/>
            <a:cxnLst/>
            <a:rect l="l" t="t" r="r" b="b"/>
            <a:pathLst>
              <a:path w="80341" h="63659" extrusionOk="0">
                <a:moveTo>
                  <a:pt x="80341" y="5472"/>
                </a:moveTo>
                <a:cubicBezTo>
                  <a:pt x="80341" y="5472"/>
                  <a:pt x="61134" y="1"/>
                  <a:pt x="56487" y="18682"/>
                </a:cubicBezTo>
                <a:cubicBezTo>
                  <a:pt x="51830" y="37353"/>
                  <a:pt x="46894" y="54467"/>
                  <a:pt x="25390" y="45647"/>
                </a:cubicBezTo>
                <a:cubicBezTo>
                  <a:pt x="3875" y="36837"/>
                  <a:pt x="1" y="55694"/>
                  <a:pt x="1" y="55694"/>
                </a:cubicBezTo>
                <a:lnTo>
                  <a:pt x="1" y="63658"/>
                </a:lnTo>
                <a:lnTo>
                  <a:pt x="80320" y="63658"/>
                </a:lnTo>
                <a:lnTo>
                  <a:pt x="80320" y="5472"/>
                </a:lnTo>
                <a:close/>
              </a:path>
            </a:pathLst>
          </a:custGeom>
          <a:gradFill>
            <a:gsLst>
              <a:gs pos="0">
                <a:srgbClr val="FFE9E6"/>
              </a:gs>
              <a:gs pos="100000">
                <a:srgbClr val="FFCFA6"/>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7" name="Google Shape;117;p9"/>
          <p:cNvSpPr/>
          <p:nvPr/>
        </p:nvSpPr>
        <p:spPr>
          <a:xfrm>
            <a:off x="5974361" y="4728905"/>
            <a:ext cx="539563" cy="539563"/>
          </a:xfrm>
          <a:custGeom>
            <a:avLst/>
            <a:gdLst/>
            <a:ahLst/>
            <a:cxnLst/>
            <a:rect l="l" t="t" r="r" b="b"/>
            <a:pathLst>
              <a:path w="17724" h="17724" extrusionOk="0">
                <a:moveTo>
                  <a:pt x="17723" y="8862"/>
                </a:moveTo>
                <a:cubicBezTo>
                  <a:pt x="17723" y="13756"/>
                  <a:pt x="13756" y="17723"/>
                  <a:pt x="8862" y="17723"/>
                </a:cubicBezTo>
                <a:cubicBezTo>
                  <a:pt x="3967" y="17723"/>
                  <a:pt x="0" y="13756"/>
                  <a:pt x="0" y="8862"/>
                </a:cubicBezTo>
                <a:cubicBezTo>
                  <a:pt x="0" y="3968"/>
                  <a:pt x="3967" y="1"/>
                  <a:pt x="8862" y="1"/>
                </a:cubicBezTo>
                <a:cubicBezTo>
                  <a:pt x="13756" y="1"/>
                  <a:pt x="17723" y="3968"/>
                  <a:pt x="17723" y="8862"/>
                </a:cubicBezTo>
                <a:close/>
              </a:path>
            </a:pathLst>
          </a:custGeom>
          <a:gradFill>
            <a:gsLst>
              <a:gs pos="0">
                <a:srgbClr val="B8EBF6"/>
              </a:gs>
              <a:gs pos="100000">
                <a:srgbClr val="FFCEFD"/>
              </a:gs>
            </a:gsLst>
            <a:lin ang="8099331"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8" name="Google Shape;118;p9"/>
          <p:cNvSpPr/>
          <p:nvPr/>
        </p:nvSpPr>
        <p:spPr>
          <a:xfrm>
            <a:off x="7678168" y="3660670"/>
            <a:ext cx="1531190" cy="1714636"/>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ABE4E0"/>
              </a:gs>
              <a:gs pos="100000">
                <a:srgbClr val="46A9A2"/>
              </a:gs>
            </a:gsLst>
            <a:lin ang="5400700"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19" name="Google Shape;119;p9"/>
          <p:cNvSpPr/>
          <p:nvPr/>
        </p:nvSpPr>
        <p:spPr>
          <a:xfrm>
            <a:off x="8436280" y="3777631"/>
            <a:ext cx="215697" cy="200524"/>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0" name="Google Shape;120;p9"/>
          <p:cNvSpPr/>
          <p:nvPr/>
        </p:nvSpPr>
        <p:spPr>
          <a:xfrm>
            <a:off x="7482786" y="3978144"/>
            <a:ext cx="539700" cy="539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121"/>
        <p:cNvGrpSpPr/>
        <p:nvPr/>
      </p:nvGrpSpPr>
      <p:grpSpPr>
        <a:xfrm>
          <a:off x="0" y="0"/>
          <a:ext cx="0" cy="0"/>
          <a:chOff x="0" y="0"/>
          <a:chExt cx="0" cy="0"/>
        </a:xfrm>
      </p:grpSpPr>
      <p:sp>
        <p:nvSpPr>
          <p:cNvPr id="122" name="Google Shape;122;p10"/>
          <p:cNvSpPr txBox="1">
            <a:spLocks noGrp="1"/>
          </p:cNvSpPr>
          <p:nvPr>
            <p:ph type="title"/>
          </p:nvPr>
        </p:nvSpPr>
        <p:spPr>
          <a:xfrm>
            <a:off x="1082850" y="1211400"/>
            <a:ext cx="6978300" cy="2720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2800"/>
              <a:buNone/>
              <a:defRPr sz="8000"/>
            </a:lvl1pPr>
            <a:lvl2pPr lvl="1" algn="ctr" rtl="0">
              <a:spcBef>
                <a:spcPts val="0"/>
              </a:spcBef>
              <a:spcAft>
                <a:spcPts val="0"/>
              </a:spcAft>
              <a:buSzPts val="2800"/>
              <a:buNone/>
              <a:defRPr/>
            </a:lvl2pPr>
            <a:lvl3pPr lvl="2" algn="ctr" rtl="0">
              <a:spcBef>
                <a:spcPts val="0"/>
              </a:spcBef>
              <a:spcAft>
                <a:spcPts val="0"/>
              </a:spcAft>
              <a:buSzPts val="2800"/>
              <a:buNone/>
              <a:defRPr/>
            </a:lvl3pPr>
            <a:lvl4pPr lvl="3" algn="ctr" rtl="0">
              <a:spcBef>
                <a:spcPts val="0"/>
              </a:spcBef>
              <a:spcAft>
                <a:spcPts val="0"/>
              </a:spcAft>
              <a:buSzPts val="2800"/>
              <a:buNone/>
              <a:defRPr/>
            </a:lvl4pPr>
            <a:lvl5pPr lvl="4" algn="ctr" rtl="0">
              <a:spcBef>
                <a:spcPts val="0"/>
              </a:spcBef>
              <a:spcAft>
                <a:spcPts val="0"/>
              </a:spcAft>
              <a:buSzPts val="2800"/>
              <a:buNone/>
              <a:defRPr/>
            </a:lvl5pPr>
            <a:lvl6pPr lvl="5" algn="ctr" rtl="0">
              <a:spcBef>
                <a:spcPts val="0"/>
              </a:spcBef>
              <a:spcAft>
                <a:spcPts val="0"/>
              </a:spcAft>
              <a:buSzPts val="2800"/>
              <a:buNone/>
              <a:defRPr/>
            </a:lvl6pPr>
            <a:lvl7pPr lvl="6" algn="ctr" rtl="0">
              <a:spcBef>
                <a:spcPts val="0"/>
              </a:spcBef>
              <a:spcAft>
                <a:spcPts val="0"/>
              </a:spcAft>
              <a:buSzPts val="2800"/>
              <a:buNone/>
              <a:defRPr/>
            </a:lvl7pPr>
            <a:lvl8pPr lvl="7" algn="ctr" rtl="0">
              <a:spcBef>
                <a:spcPts val="0"/>
              </a:spcBef>
              <a:spcAft>
                <a:spcPts val="0"/>
              </a:spcAft>
              <a:buSzPts val="2800"/>
              <a:buNone/>
              <a:defRPr/>
            </a:lvl8pPr>
            <a:lvl9pPr lvl="8" algn="ctr" rtl="0">
              <a:spcBef>
                <a:spcPts val="0"/>
              </a:spcBef>
              <a:spcAft>
                <a:spcPts val="0"/>
              </a:spcAft>
              <a:buSzPts val="2800"/>
              <a:buNone/>
              <a:defRPr/>
            </a:lvl9pPr>
          </a:lstStyle>
          <a:p>
            <a:endParaRPr/>
          </a:p>
        </p:txBody>
      </p:sp>
      <p:sp>
        <p:nvSpPr>
          <p:cNvPr id="123" name="Google Shape;123;p10"/>
          <p:cNvSpPr/>
          <p:nvPr/>
        </p:nvSpPr>
        <p:spPr>
          <a:xfrm rot="-2150316" flipH="1">
            <a:off x="8384407" y="3689306"/>
            <a:ext cx="692844" cy="692792"/>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4" name="Google Shape;124;p10"/>
          <p:cNvSpPr/>
          <p:nvPr/>
        </p:nvSpPr>
        <p:spPr>
          <a:xfrm rot="10800000">
            <a:off x="-9393" y="-237805"/>
            <a:ext cx="3591444" cy="2845716"/>
          </a:xfrm>
          <a:custGeom>
            <a:avLst/>
            <a:gdLst/>
            <a:ahLst/>
            <a:cxnLst/>
            <a:rect l="l" t="t" r="r" b="b"/>
            <a:pathLst>
              <a:path w="80341" h="63659" extrusionOk="0">
                <a:moveTo>
                  <a:pt x="80341" y="5472"/>
                </a:moveTo>
                <a:cubicBezTo>
                  <a:pt x="80341" y="5472"/>
                  <a:pt x="61134" y="1"/>
                  <a:pt x="56487" y="18682"/>
                </a:cubicBezTo>
                <a:cubicBezTo>
                  <a:pt x="51830" y="37353"/>
                  <a:pt x="46894" y="54467"/>
                  <a:pt x="25390" y="45647"/>
                </a:cubicBezTo>
                <a:cubicBezTo>
                  <a:pt x="3875" y="36837"/>
                  <a:pt x="1" y="55694"/>
                  <a:pt x="1" y="55694"/>
                </a:cubicBezTo>
                <a:lnTo>
                  <a:pt x="1" y="63658"/>
                </a:lnTo>
                <a:lnTo>
                  <a:pt x="80320" y="63658"/>
                </a:lnTo>
                <a:lnTo>
                  <a:pt x="80320" y="5472"/>
                </a:lnTo>
                <a:close/>
              </a:path>
            </a:pathLst>
          </a:custGeom>
          <a:gradFill>
            <a:gsLst>
              <a:gs pos="0">
                <a:srgbClr val="FDF9CF"/>
              </a:gs>
              <a:gs pos="100000">
                <a:srgbClr val="FFE37E"/>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5" name="Google Shape;125;p10"/>
          <p:cNvSpPr/>
          <p:nvPr/>
        </p:nvSpPr>
        <p:spPr>
          <a:xfrm rot="10800000">
            <a:off x="3151248" y="115610"/>
            <a:ext cx="632702" cy="632702"/>
          </a:xfrm>
          <a:custGeom>
            <a:avLst/>
            <a:gdLst/>
            <a:ahLst/>
            <a:cxnLst/>
            <a:rect l="l" t="t" r="r" b="b"/>
            <a:pathLst>
              <a:path w="17724" h="17724" extrusionOk="0">
                <a:moveTo>
                  <a:pt x="17723" y="8862"/>
                </a:moveTo>
                <a:cubicBezTo>
                  <a:pt x="17723" y="13756"/>
                  <a:pt x="13756" y="17723"/>
                  <a:pt x="8862" y="17723"/>
                </a:cubicBezTo>
                <a:cubicBezTo>
                  <a:pt x="3967" y="17723"/>
                  <a:pt x="0" y="13756"/>
                  <a:pt x="0" y="8862"/>
                </a:cubicBezTo>
                <a:cubicBezTo>
                  <a:pt x="0" y="3968"/>
                  <a:pt x="3967" y="1"/>
                  <a:pt x="8862" y="1"/>
                </a:cubicBezTo>
                <a:cubicBezTo>
                  <a:pt x="13756" y="1"/>
                  <a:pt x="17723" y="3968"/>
                  <a:pt x="17723" y="8862"/>
                </a:cubicBezTo>
                <a:close/>
              </a:path>
            </a:pathLst>
          </a:custGeom>
          <a:gradFill>
            <a:gsLst>
              <a:gs pos="0">
                <a:srgbClr val="FFE9E6"/>
              </a:gs>
              <a:gs pos="100000">
                <a:srgbClr val="FFCFA6"/>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6" name="Google Shape;126;p10"/>
          <p:cNvSpPr/>
          <p:nvPr/>
        </p:nvSpPr>
        <p:spPr>
          <a:xfrm rot="10800000">
            <a:off x="-9409" y="-9662"/>
            <a:ext cx="1795476" cy="2010584"/>
          </a:xfrm>
          <a:custGeom>
            <a:avLst/>
            <a:gdLst/>
            <a:ahLst/>
            <a:cxnLst/>
            <a:rect l="l" t="t" r="r" b="b"/>
            <a:pathLst>
              <a:path w="40165" h="44977" extrusionOk="0">
                <a:moveTo>
                  <a:pt x="27007" y="44977"/>
                </a:moveTo>
                <a:lnTo>
                  <a:pt x="0" y="14487"/>
                </a:lnTo>
                <a:lnTo>
                  <a:pt x="40165" y="0"/>
                </a:lnTo>
                <a:lnTo>
                  <a:pt x="40165" y="44977"/>
                </a:ln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7" name="Google Shape;127;p10"/>
          <p:cNvSpPr/>
          <p:nvPr/>
        </p:nvSpPr>
        <p:spPr>
          <a:xfrm rot="10800000">
            <a:off x="644179" y="1628638"/>
            <a:ext cx="252927" cy="235135"/>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8" name="Google Shape;128;p10"/>
          <p:cNvSpPr/>
          <p:nvPr/>
        </p:nvSpPr>
        <p:spPr>
          <a:xfrm rot="-7804861" flipH="1">
            <a:off x="-793257" y="3702127"/>
            <a:ext cx="3631798" cy="2063791"/>
          </a:xfrm>
          <a:custGeom>
            <a:avLst/>
            <a:gdLst/>
            <a:ahLst/>
            <a:cxnLst/>
            <a:rect l="l" t="t" r="r" b="b"/>
            <a:pathLst>
              <a:path w="80330" h="45648" extrusionOk="0">
                <a:moveTo>
                  <a:pt x="16827" y="1"/>
                </a:moveTo>
                <a:cubicBezTo>
                  <a:pt x="16827" y="1"/>
                  <a:pt x="15332" y="17352"/>
                  <a:pt x="28140" y="17352"/>
                </a:cubicBezTo>
                <a:cubicBezTo>
                  <a:pt x="40938" y="17352"/>
                  <a:pt x="49490" y="13076"/>
                  <a:pt x="54158" y="23380"/>
                </a:cubicBezTo>
                <a:cubicBezTo>
                  <a:pt x="58815" y="33684"/>
                  <a:pt x="80330" y="36497"/>
                  <a:pt x="80330" y="36497"/>
                </a:cubicBezTo>
                <a:lnTo>
                  <a:pt x="80330" y="43226"/>
                </a:lnTo>
                <a:cubicBezTo>
                  <a:pt x="80330" y="43226"/>
                  <a:pt x="68923" y="45647"/>
                  <a:pt x="52076" y="34869"/>
                </a:cubicBezTo>
                <a:cubicBezTo>
                  <a:pt x="35229" y="24091"/>
                  <a:pt x="26667" y="37940"/>
                  <a:pt x="16775" y="36456"/>
                </a:cubicBezTo>
                <a:cubicBezTo>
                  <a:pt x="6883" y="34972"/>
                  <a:pt x="0" y="26337"/>
                  <a:pt x="0" y="26337"/>
                </a:cubicBezTo>
                <a:lnTo>
                  <a:pt x="0" y="1"/>
                </a:lnTo>
                <a:close/>
              </a:path>
            </a:pathLst>
          </a:custGeom>
          <a:gradFill>
            <a:gsLst>
              <a:gs pos="0">
                <a:srgbClr val="FFE9E6"/>
              </a:gs>
              <a:gs pos="100000">
                <a:srgbClr val="FFCFA6"/>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9" name="Google Shape;129;p10"/>
          <p:cNvSpPr/>
          <p:nvPr/>
        </p:nvSpPr>
        <p:spPr>
          <a:xfrm rot="10800000" flipH="1">
            <a:off x="1238200" y="3888658"/>
            <a:ext cx="1096257" cy="1096257"/>
          </a:xfrm>
          <a:custGeom>
            <a:avLst/>
            <a:gdLst/>
            <a:ahLst/>
            <a:cxnLst/>
            <a:rect l="l" t="t" r="r" b="b"/>
            <a:pathLst>
              <a:path w="25606" h="25606" extrusionOk="0">
                <a:moveTo>
                  <a:pt x="25606" y="12808"/>
                </a:moveTo>
                <a:cubicBezTo>
                  <a:pt x="25606" y="19877"/>
                  <a:pt x="19877" y="25606"/>
                  <a:pt x="12808" y="25606"/>
                </a:cubicBezTo>
                <a:cubicBezTo>
                  <a:pt x="5729" y="25606"/>
                  <a:pt x="0" y="19877"/>
                  <a:pt x="0" y="12808"/>
                </a:cubicBezTo>
                <a:cubicBezTo>
                  <a:pt x="0" y="5730"/>
                  <a:pt x="5729" y="1"/>
                  <a:pt x="12808" y="1"/>
                </a:cubicBezTo>
                <a:cubicBezTo>
                  <a:pt x="19877" y="1"/>
                  <a:pt x="25606" y="5730"/>
                  <a:pt x="25606" y="12808"/>
                </a:cubicBez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0" name="Google Shape;130;p10"/>
          <p:cNvSpPr/>
          <p:nvPr/>
        </p:nvSpPr>
        <p:spPr>
          <a:xfrm rot="10800000">
            <a:off x="454288" y="3206337"/>
            <a:ext cx="632700" cy="632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1" name="Google Shape;131;p10"/>
          <p:cNvSpPr/>
          <p:nvPr/>
        </p:nvSpPr>
        <p:spPr>
          <a:xfrm rot="10800000">
            <a:off x="1086988" y="577312"/>
            <a:ext cx="632700" cy="6327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2" name="Google Shape;132;p10"/>
          <p:cNvSpPr/>
          <p:nvPr/>
        </p:nvSpPr>
        <p:spPr>
          <a:xfrm rot="8898334">
            <a:off x="6889661" y="3451201"/>
            <a:ext cx="2592738" cy="1306020"/>
          </a:xfrm>
          <a:custGeom>
            <a:avLst/>
            <a:gdLst/>
            <a:ahLst/>
            <a:cxnLst/>
            <a:rect l="l" t="t" r="r" b="b"/>
            <a:pathLst>
              <a:path w="80330" h="40464" extrusionOk="0">
                <a:moveTo>
                  <a:pt x="80330" y="0"/>
                </a:moveTo>
                <a:cubicBezTo>
                  <a:pt x="80330" y="0"/>
                  <a:pt x="68635" y="4823"/>
                  <a:pt x="53911" y="2669"/>
                </a:cubicBezTo>
                <a:cubicBezTo>
                  <a:pt x="35631" y="0"/>
                  <a:pt x="37259" y="26244"/>
                  <a:pt x="0" y="11561"/>
                </a:cubicBezTo>
                <a:lnTo>
                  <a:pt x="0" y="28460"/>
                </a:lnTo>
                <a:cubicBezTo>
                  <a:pt x="0" y="28460"/>
                  <a:pt x="21793" y="40464"/>
                  <a:pt x="30521" y="26894"/>
                </a:cubicBezTo>
                <a:cubicBezTo>
                  <a:pt x="39238" y="13334"/>
                  <a:pt x="50356" y="6224"/>
                  <a:pt x="60804" y="10665"/>
                </a:cubicBezTo>
                <a:cubicBezTo>
                  <a:pt x="71242" y="15116"/>
                  <a:pt x="80330" y="7996"/>
                  <a:pt x="80330" y="7996"/>
                </a:cubicBezTo>
                <a:close/>
              </a:path>
            </a:pathLst>
          </a:custGeom>
          <a:gradFill>
            <a:gsLst>
              <a:gs pos="0">
                <a:srgbClr val="ABE4E0"/>
              </a:gs>
              <a:gs pos="100000">
                <a:srgbClr val="46A9A2"/>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3" name="Google Shape;133;p10"/>
          <p:cNvSpPr/>
          <p:nvPr/>
        </p:nvSpPr>
        <p:spPr>
          <a:xfrm rot="9361476">
            <a:off x="8478933" y="4007640"/>
            <a:ext cx="203850" cy="189510"/>
          </a:xfrm>
          <a:custGeom>
            <a:avLst/>
            <a:gdLst/>
            <a:ahLst/>
            <a:cxnLst/>
            <a:rect l="l" t="t" r="r" b="b"/>
            <a:pathLst>
              <a:path w="5658" h="5260" extrusionOk="0">
                <a:moveTo>
                  <a:pt x="2830" y="1"/>
                </a:moveTo>
                <a:cubicBezTo>
                  <a:pt x="1561" y="1"/>
                  <a:pt x="442" y="915"/>
                  <a:pt x="238" y="2208"/>
                </a:cubicBezTo>
                <a:cubicBezTo>
                  <a:pt x="1" y="3640"/>
                  <a:pt x="980" y="4990"/>
                  <a:pt x="2412" y="5227"/>
                </a:cubicBezTo>
                <a:cubicBezTo>
                  <a:pt x="2552" y="5249"/>
                  <a:pt x="2691" y="5260"/>
                  <a:pt x="2829" y="5260"/>
                </a:cubicBezTo>
                <a:cubicBezTo>
                  <a:pt x="4097" y="5260"/>
                  <a:pt x="5216" y="4345"/>
                  <a:pt x="5421" y="3053"/>
                </a:cubicBezTo>
                <a:cubicBezTo>
                  <a:pt x="5658" y="1620"/>
                  <a:pt x="4679" y="271"/>
                  <a:pt x="3246" y="34"/>
                </a:cubicBezTo>
                <a:cubicBezTo>
                  <a:pt x="3106" y="11"/>
                  <a:pt x="2967" y="1"/>
                  <a:pt x="2830"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4" name="Google Shape;134;p10"/>
          <p:cNvSpPr/>
          <p:nvPr/>
        </p:nvSpPr>
        <p:spPr>
          <a:xfrm rot="9361391">
            <a:off x="6881541" y="3941441"/>
            <a:ext cx="1466291" cy="1743535"/>
          </a:xfrm>
          <a:custGeom>
            <a:avLst/>
            <a:gdLst/>
            <a:ahLst/>
            <a:cxnLst/>
            <a:rect l="l" t="t" r="r" b="b"/>
            <a:pathLst>
              <a:path w="49810" h="59228" extrusionOk="0">
                <a:moveTo>
                  <a:pt x="49810" y="59228"/>
                </a:moveTo>
                <a:lnTo>
                  <a:pt x="1" y="35189"/>
                </a:lnTo>
                <a:lnTo>
                  <a:pt x="49810" y="1"/>
                </a:lnTo>
                <a:close/>
              </a:path>
            </a:pathLst>
          </a:custGeom>
          <a:gradFill>
            <a:gsLst>
              <a:gs pos="0">
                <a:srgbClr val="FFE9E6"/>
              </a:gs>
              <a:gs pos="100000">
                <a:srgbClr val="FFCFA6"/>
              </a:gs>
            </a:gsLst>
            <a:lin ang="5400012"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5" name="Google Shape;135;p10"/>
          <p:cNvSpPr/>
          <p:nvPr/>
        </p:nvSpPr>
        <p:spPr>
          <a:xfrm rot="-9164132">
            <a:off x="6771041" y="-145263"/>
            <a:ext cx="2883798" cy="1516831"/>
          </a:xfrm>
          <a:custGeom>
            <a:avLst/>
            <a:gdLst/>
            <a:ahLst/>
            <a:cxnLst/>
            <a:rect l="l" t="t" r="r" b="b"/>
            <a:pathLst>
              <a:path w="80320" h="42247" extrusionOk="0">
                <a:moveTo>
                  <a:pt x="0" y="0"/>
                </a:moveTo>
                <a:cubicBezTo>
                  <a:pt x="0" y="0"/>
                  <a:pt x="4091" y="18681"/>
                  <a:pt x="20557" y="14673"/>
                </a:cubicBezTo>
                <a:cubicBezTo>
                  <a:pt x="37012" y="10665"/>
                  <a:pt x="41690" y="1783"/>
                  <a:pt x="50459" y="4884"/>
                </a:cubicBezTo>
                <a:cubicBezTo>
                  <a:pt x="59228" y="7986"/>
                  <a:pt x="58939" y="28233"/>
                  <a:pt x="80320" y="20237"/>
                </a:cubicBezTo>
                <a:lnTo>
                  <a:pt x="80320" y="26234"/>
                </a:lnTo>
                <a:cubicBezTo>
                  <a:pt x="80320" y="26234"/>
                  <a:pt x="69460" y="32241"/>
                  <a:pt x="59011" y="26234"/>
                </a:cubicBezTo>
                <a:cubicBezTo>
                  <a:pt x="48563" y="20237"/>
                  <a:pt x="43133" y="15559"/>
                  <a:pt x="30511" y="28903"/>
                </a:cubicBezTo>
                <a:cubicBezTo>
                  <a:pt x="17888" y="42246"/>
                  <a:pt x="6780" y="40907"/>
                  <a:pt x="0" y="33344"/>
                </a:cubicBezTo>
                <a:close/>
              </a:path>
            </a:pathLst>
          </a:custGeom>
          <a:gradFill>
            <a:gsLst>
              <a:gs pos="0">
                <a:srgbClr val="B8EBF6"/>
              </a:gs>
              <a:gs pos="100000">
                <a:srgbClr val="FFCEFD"/>
              </a:gs>
            </a:gsLst>
            <a:lin ang="8100019"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6" name="Google Shape;136;p10"/>
          <p:cNvSpPr/>
          <p:nvPr/>
        </p:nvSpPr>
        <p:spPr>
          <a:xfrm rot="-9164132">
            <a:off x="8409484" y="606715"/>
            <a:ext cx="1006314" cy="1006673"/>
          </a:xfrm>
          <a:custGeom>
            <a:avLst/>
            <a:gdLst/>
            <a:ahLst/>
            <a:cxnLst/>
            <a:rect l="l" t="t" r="r" b="b"/>
            <a:pathLst>
              <a:path w="28028" h="28038" extrusionOk="0">
                <a:moveTo>
                  <a:pt x="28028" y="14024"/>
                </a:moveTo>
                <a:cubicBezTo>
                  <a:pt x="28028" y="21762"/>
                  <a:pt x="21752" y="28037"/>
                  <a:pt x="14014" y="28037"/>
                </a:cubicBezTo>
                <a:cubicBezTo>
                  <a:pt x="6276" y="28037"/>
                  <a:pt x="1" y="21762"/>
                  <a:pt x="1" y="14024"/>
                </a:cubicBezTo>
                <a:cubicBezTo>
                  <a:pt x="1" y="6275"/>
                  <a:pt x="6276" y="0"/>
                  <a:pt x="14014" y="0"/>
                </a:cubicBezTo>
                <a:cubicBezTo>
                  <a:pt x="21752" y="0"/>
                  <a:pt x="28028" y="6275"/>
                  <a:pt x="28028" y="14024"/>
                </a:cubicBezTo>
                <a:close/>
              </a:path>
            </a:pathLst>
          </a:custGeom>
          <a:gradFill>
            <a:gsLst>
              <a:gs pos="0">
                <a:srgbClr val="FDF9CF"/>
              </a:gs>
              <a:gs pos="100000">
                <a:srgbClr val="FFE37E"/>
              </a:gs>
            </a:gsLst>
            <a:lin ang="10800025" scaled="0"/>
          </a:gra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7" name="Google Shape;137;p10"/>
          <p:cNvSpPr/>
          <p:nvPr/>
        </p:nvSpPr>
        <p:spPr>
          <a:xfrm rot="9360612">
            <a:off x="8049379" y="4230602"/>
            <a:ext cx="319499" cy="319499"/>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38" name="Google Shape;138;p10"/>
          <p:cNvSpPr/>
          <p:nvPr/>
        </p:nvSpPr>
        <p:spPr>
          <a:xfrm rot="10800000">
            <a:off x="8294901" y="957091"/>
            <a:ext cx="252900" cy="252900"/>
          </a:xfrm>
          <a:prstGeom prst="ellipse">
            <a:avLst/>
          </a:prstGeom>
          <a:noFill/>
          <a:ln w="9525" cap="flat" cmpd="sng">
            <a:solidFill>
              <a:schemeClr val="dk1"/>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bg>
      <p:bgPr>
        <a:noFill/>
        <a:effectLst/>
      </p:bgPr>
    </p:bg>
    <p:spTree>
      <p:nvGrpSpPr>
        <p:cNvPr id="1" name="Shape 158"/>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13" Type="http://schemas.openxmlformats.org/officeDocument/2006/relationships/slideLayout" Target="../slideLayouts/slideLayout13.xml" /><Relationship Id="rId18" Type="http://schemas.openxmlformats.org/officeDocument/2006/relationships/slideLayout" Target="../slideLayouts/slideLayout1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slideLayout" Target="../slideLayouts/slideLayout12.xml" /><Relationship Id="rId17" Type="http://schemas.openxmlformats.org/officeDocument/2006/relationships/slideLayout" Target="../slideLayouts/slideLayout17.xml" /><Relationship Id="rId2" Type="http://schemas.openxmlformats.org/officeDocument/2006/relationships/slideLayout" Target="../slideLayouts/slideLayout2.xml" /><Relationship Id="rId16" Type="http://schemas.openxmlformats.org/officeDocument/2006/relationships/slideLayout" Target="../slideLayouts/slideLayout16.xml" /><Relationship Id="rId20" Type="http://schemas.openxmlformats.org/officeDocument/2006/relationships/image" Target="../media/image1.jpeg"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5" Type="http://schemas.openxmlformats.org/officeDocument/2006/relationships/slideLayout" Target="../slideLayouts/slideLayout15.xml" /><Relationship Id="rId10" Type="http://schemas.openxmlformats.org/officeDocument/2006/relationships/slideLayout" Target="../slideLayouts/slideLayout10.xml" /><Relationship Id="rId19" Type="http://schemas.openxmlformats.org/officeDocument/2006/relationships/theme" Target="../theme/theme1.xml" /><Relationship Id="rId4" Type="http://schemas.openxmlformats.org/officeDocument/2006/relationships/slideLayout" Target="../slideLayouts/slideLayout4.xml" /><Relationship Id="rId9" Type="http://schemas.openxmlformats.org/officeDocument/2006/relationships/slideLayout" Target="../slideLayouts/slideLayout9.xml" /><Relationship Id="rId14" Type="http://schemas.openxmlformats.org/officeDocument/2006/relationships/slideLayout" Target="../slideLayouts/slideLayout14.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a:blip r:embed="rId20">
            <a:alphaModFix/>
          </a:blip>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a:effectLst>
            <a:outerShdw dist="9525" dir="4080000" algn="bl" rotWithShape="0">
              <a:schemeClr val="dk2"/>
            </a:outerShdw>
          </a:effectLst>
        </p:spPr>
        <p:txBody>
          <a:bodyPr spcFirstLastPara="1" wrap="square" lIns="91425" tIns="91425" rIns="91425" bIns="91425" anchor="ctr" anchorCtr="0">
            <a:noAutofit/>
          </a:bodyPr>
          <a:lstStyle>
            <a:lvl1pPr lvl="0" rtl="0">
              <a:spcBef>
                <a:spcPts val="0"/>
              </a:spcBef>
              <a:spcAft>
                <a:spcPts val="0"/>
              </a:spcAft>
              <a:buClr>
                <a:schemeClr val="dk1"/>
              </a:buClr>
              <a:buSzPts val="2800"/>
              <a:buFont typeface="Bungee Shade"/>
              <a:buNone/>
              <a:defRPr sz="2800">
                <a:solidFill>
                  <a:schemeClr val="dk1"/>
                </a:solidFill>
                <a:latin typeface="Bungee Shade"/>
                <a:ea typeface="Bungee Shade"/>
                <a:cs typeface="Bungee Shade"/>
                <a:sym typeface="Bungee Shade"/>
              </a:defRPr>
            </a:lvl1pPr>
            <a:lvl2pPr lvl="1" rtl="0">
              <a:spcBef>
                <a:spcPts val="0"/>
              </a:spcBef>
              <a:spcAft>
                <a:spcPts val="0"/>
              </a:spcAft>
              <a:buClr>
                <a:schemeClr val="dk1"/>
              </a:buClr>
              <a:buSzPts val="2800"/>
              <a:buFont typeface="Bungee Shade"/>
              <a:buNone/>
              <a:defRPr sz="2800">
                <a:solidFill>
                  <a:schemeClr val="dk1"/>
                </a:solidFill>
                <a:latin typeface="Bungee Shade"/>
                <a:ea typeface="Bungee Shade"/>
                <a:cs typeface="Bungee Shade"/>
                <a:sym typeface="Bungee Shade"/>
              </a:defRPr>
            </a:lvl2pPr>
            <a:lvl3pPr lvl="2" rtl="0">
              <a:spcBef>
                <a:spcPts val="0"/>
              </a:spcBef>
              <a:spcAft>
                <a:spcPts val="0"/>
              </a:spcAft>
              <a:buClr>
                <a:schemeClr val="dk1"/>
              </a:buClr>
              <a:buSzPts val="2800"/>
              <a:buFont typeface="Bungee Shade"/>
              <a:buNone/>
              <a:defRPr sz="2800">
                <a:solidFill>
                  <a:schemeClr val="dk1"/>
                </a:solidFill>
                <a:latin typeface="Bungee Shade"/>
                <a:ea typeface="Bungee Shade"/>
                <a:cs typeface="Bungee Shade"/>
                <a:sym typeface="Bungee Shade"/>
              </a:defRPr>
            </a:lvl3pPr>
            <a:lvl4pPr lvl="3" rtl="0">
              <a:spcBef>
                <a:spcPts val="0"/>
              </a:spcBef>
              <a:spcAft>
                <a:spcPts val="0"/>
              </a:spcAft>
              <a:buClr>
                <a:schemeClr val="dk1"/>
              </a:buClr>
              <a:buSzPts val="2800"/>
              <a:buFont typeface="Bungee Shade"/>
              <a:buNone/>
              <a:defRPr sz="2800">
                <a:solidFill>
                  <a:schemeClr val="dk1"/>
                </a:solidFill>
                <a:latin typeface="Bungee Shade"/>
                <a:ea typeface="Bungee Shade"/>
                <a:cs typeface="Bungee Shade"/>
                <a:sym typeface="Bungee Shade"/>
              </a:defRPr>
            </a:lvl4pPr>
            <a:lvl5pPr lvl="4" rtl="0">
              <a:spcBef>
                <a:spcPts val="0"/>
              </a:spcBef>
              <a:spcAft>
                <a:spcPts val="0"/>
              </a:spcAft>
              <a:buClr>
                <a:schemeClr val="dk1"/>
              </a:buClr>
              <a:buSzPts val="2800"/>
              <a:buFont typeface="Bungee Shade"/>
              <a:buNone/>
              <a:defRPr sz="2800">
                <a:solidFill>
                  <a:schemeClr val="dk1"/>
                </a:solidFill>
                <a:latin typeface="Bungee Shade"/>
                <a:ea typeface="Bungee Shade"/>
                <a:cs typeface="Bungee Shade"/>
                <a:sym typeface="Bungee Shade"/>
              </a:defRPr>
            </a:lvl5pPr>
            <a:lvl6pPr lvl="5" rtl="0">
              <a:spcBef>
                <a:spcPts val="0"/>
              </a:spcBef>
              <a:spcAft>
                <a:spcPts val="0"/>
              </a:spcAft>
              <a:buClr>
                <a:schemeClr val="dk1"/>
              </a:buClr>
              <a:buSzPts val="2800"/>
              <a:buFont typeface="Bungee Shade"/>
              <a:buNone/>
              <a:defRPr sz="2800">
                <a:solidFill>
                  <a:schemeClr val="dk1"/>
                </a:solidFill>
                <a:latin typeface="Bungee Shade"/>
                <a:ea typeface="Bungee Shade"/>
                <a:cs typeface="Bungee Shade"/>
                <a:sym typeface="Bungee Shade"/>
              </a:defRPr>
            </a:lvl6pPr>
            <a:lvl7pPr lvl="6" rtl="0">
              <a:spcBef>
                <a:spcPts val="0"/>
              </a:spcBef>
              <a:spcAft>
                <a:spcPts val="0"/>
              </a:spcAft>
              <a:buClr>
                <a:schemeClr val="dk1"/>
              </a:buClr>
              <a:buSzPts val="2800"/>
              <a:buFont typeface="Bungee Shade"/>
              <a:buNone/>
              <a:defRPr sz="2800">
                <a:solidFill>
                  <a:schemeClr val="dk1"/>
                </a:solidFill>
                <a:latin typeface="Bungee Shade"/>
                <a:ea typeface="Bungee Shade"/>
                <a:cs typeface="Bungee Shade"/>
                <a:sym typeface="Bungee Shade"/>
              </a:defRPr>
            </a:lvl7pPr>
            <a:lvl8pPr lvl="7" rtl="0">
              <a:spcBef>
                <a:spcPts val="0"/>
              </a:spcBef>
              <a:spcAft>
                <a:spcPts val="0"/>
              </a:spcAft>
              <a:buClr>
                <a:schemeClr val="dk1"/>
              </a:buClr>
              <a:buSzPts val="2800"/>
              <a:buFont typeface="Bungee Shade"/>
              <a:buNone/>
              <a:defRPr sz="2800">
                <a:solidFill>
                  <a:schemeClr val="dk1"/>
                </a:solidFill>
                <a:latin typeface="Bungee Shade"/>
                <a:ea typeface="Bungee Shade"/>
                <a:cs typeface="Bungee Shade"/>
                <a:sym typeface="Bungee Shade"/>
              </a:defRPr>
            </a:lvl8pPr>
            <a:lvl9pPr lvl="8" rtl="0">
              <a:spcBef>
                <a:spcPts val="0"/>
              </a:spcBef>
              <a:spcAft>
                <a:spcPts val="0"/>
              </a:spcAft>
              <a:buClr>
                <a:schemeClr val="dk1"/>
              </a:buClr>
              <a:buSzPts val="2800"/>
              <a:buFont typeface="Bungee Shade"/>
              <a:buNone/>
              <a:defRPr sz="2800">
                <a:solidFill>
                  <a:schemeClr val="dk1"/>
                </a:solidFill>
                <a:latin typeface="Bungee Shade"/>
                <a:ea typeface="Bungee Shade"/>
                <a:cs typeface="Bungee Shade"/>
                <a:sym typeface="Bungee Shade"/>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7500">
              <a:lnSpc>
                <a:spcPct val="100000"/>
              </a:lnSpc>
              <a:spcBef>
                <a:spcPts val="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1pPr>
            <a:lvl2pPr marL="914400" lvl="1" indent="-317500">
              <a:lnSpc>
                <a:spcPct val="100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2pPr>
            <a:lvl3pPr marL="1371600" lvl="2" indent="-317500">
              <a:lnSpc>
                <a:spcPct val="100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3pPr>
            <a:lvl4pPr marL="1828800" lvl="3" indent="-317500">
              <a:lnSpc>
                <a:spcPct val="100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4pPr>
            <a:lvl5pPr marL="2286000" lvl="4" indent="-317500">
              <a:lnSpc>
                <a:spcPct val="100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5pPr>
            <a:lvl6pPr marL="2743200" lvl="5" indent="-317500">
              <a:lnSpc>
                <a:spcPct val="100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6pPr>
            <a:lvl7pPr marL="3200400" lvl="6" indent="-317500">
              <a:lnSpc>
                <a:spcPct val="100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7pPr>
            <a:lvl8pPr marL="3657600" lvl="7" indent="-317500">
              <a:lnSpc>
                <a:spcPct val="100000"/>
              </a:lnSpc>
              <a:spcBef>
                <a:spcPts val="1600"/>
              </a:spcBef>
              <a:spcAft>
                <a:spcPts val="0"/>
              </a:spcAft>
              <a:buClr>
                <a:schemeClr val="dk1"/>
              </a:buClr>
              <a:buSzPts val="1400"/>
              <a:buFont typeface="Montserrat"/>
              <a:buChar char="○"/>
              <a:defRPr>
                <a:solidFill>
                  <a:schemeClr val="dk1"/>
                </a:solidFill>
                <a:latin typeface="Montserrat"/>
                <a:ea typeface="Montserrat"/>
                <a:cs typeface="Montserrat"/>
                <a:sym typeface="Montserrat"/>
              </a:defRPr>
            </a:lvl8pPr>
            <a:lvl9pPr marL="4114800" lvl="8" indent="-317500">
              <a:lnSpc>
                <a:spcPct val="100000"/>
              </a:lnSpc>
              <a:spcBef>
                <a:spcPts val="1600"/>
              </a:spcBef>
              <a:spcAft>
                <a:spcPts val="1600"/>
              </a:spcAft>
              <a:buClr>
                <a:schemeClr val="dk1"/>
              </a:buClr>
              <a:buSzPts val="1400"/>
              <a:buFont typeface="Montserrat"/>
              <a:buChar char="■"/>
              <a:defRPr>
                <a:solidFill>
                  <a:schemeClr val="dk1"/>
                </a:solidFill>
                <a:latin typeface="Montserrat"/>
                <a:ea typeface="Montserrat"/>
                <a:cs typeface="Montserrat"/>
                <a:sym typeface="Montserrat"/>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8" r:id="rId9"/>
    <p:sldLayoutId id="2147483659" r:id="rId10"/>
    <p:sldLayoutId id="2147483660" r:id="rId11"/>
    <p:sldLayoutId id="2147483661" r:id="rId12"/>
    <p:sldLayoutId id="2147483663" r:id="rId13"/>
    <p:sldLayoutId id="2147483671" r:id="rId14"/>
    <p:sldLayoutId id="2147483672" r:id="rId15"/>
    <p:sldLayoutId id="2147483679" r:id="rId16"/>
    <p:sldLayoutId id="2147483680" r:id="rId17"/>
    <p:sldLayoutId id="2147483681" r:id="rId18"/>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 /><Relationship Id="rId2" Type="http://schemas.openxmlformats.org/officeDocument/2006/relationships/notesSlide" Target="../notesSlides/notesSlide1.xml" /><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 /><Relationship Id="rId1" Type="http://schemas.openxmlformats.org/officeDocument/2006/relationships/slideLayout" Target="../slideLayouts/slideLayout7.xml" /></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 /><Relationship Id="rId1" Type="http://schemas.openxmlformats.org/officeDocument/2006/relationships/slideLayout" Target="../slideLayouts/slideLayout8.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 /><Relationship Id="rId1" Type="http://schemas.openxmlformats.org/officeDocument/2006/relationships/slideLayout" Target="../slideLayouts/slideLayout5.xml" /></Relationships>
</file>

<file path=ppt/slides/_rels/slide13.xml.rels><?xml version="1.0" encoding="UTF-8" standalone="yes"?>
<Relationships xmlns="http://schemas.openxmlformats.org/package/2006/relationships"><Relationship Id="rId3" Type="http://schemas.openxmlformats.org/officeDocument/2006/relationships/hyperlink" Target="https://kahoot.it/challenge/?quiz-id=4b13522c-4e80-4d47-b1df-5f9bcb7fc4d2&amp;single-player=true" TargetMode="External" /><Relationship Id="rId2" Type="http://schemas.openxmlformats.org/officeDocument/2006/relationships/notesSlide" Target="../notesSlides/notesSlide13.xml" /><Relationship Id="rId1" Type="http://schemas.openxmlformats.org/officeDocument/2006/relationships/slideLayout" Target="../slideLayouts/slideLayout15.xml" /></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 /><Relationship Id="rId1" Type="http://schemas.openxmlformats.org/officeDocument/2006/relationships/slideLayout" Target="../slideLayouts/slideLayout13.xml" /></Relationships>
</file>

<file path=ppt/slides/_rels/slide2.xml.rels><?xml version="1.0" encoding="UTF-8" standalone="yes"?>
<Relationships xmlns="http://schemas.openxmlformats.org/package/2006/relationships"><Relationship Id="rId3" Type="http://schemas.openxmlformats.org/officeDocument/2006/relationships/image" Target="../media/image2.gif" /><Relationship Id="rId2" Type="http://schemas.openxmlformats.org/officeDocument/2006/relationships/notesSlide" Target="../notesSlides/notesSlide2.xml" /><Relationship Id="rId1" Type="http://schemas.openxmlformats.org/officeDocument/2006/relationships/slideLayout" Target="../slideLayouts/slideLayout3.xml" /></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10.xml" /></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11.xml" /></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12.xml" /></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 /><Relationship Id="rId1" Type="http://schemas.openxmlformats.org/officeDocument/2006/relationships/slideLayout" Target="../slideLayouts/slideLayout6.xml"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 /><Relationship Id="rId1" Type="http://schemas.openxmlformats.org/officeDocument/2006/relationships/slideLayout" Target="../slideLayouts/slideLayout4.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 /><Relationship Id="rId1" Type="http://schemas.openxmlformats.org/officeDocument/2006/relationships/slideLayout" Target="../slideLayouts/slideLayout14.xml" /></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550"/>
        <p:cNvGrpSpPr/>
        <p:nvPr/>
      </p:nvGrpSpPr>
      <p:grpSpPr>
        <a:xfrm>
          <a:off x="0" y="0"/>
          <a:ext cx="0" cy="0"/>
          <a:chOff x="0" y="0"/>
          <a:chExt cx="0" cy="0"/>
        </a:xfrm>
      </p:grpSpPr>
      <p:sp>
        <p:nvSpPr>
          <p:cNvPr id="551" name="Google Shape;551;p40"/>
          <p:cNvSpPr txBox="1">
            <a:spLocks noGrp="1"/>
          </p:cNvSpPr>
          <p:nvPr>
            <p:ph type="ctrTitle"/>
          </p:nvPr>
        </p:nvSpPr>
        <p:spPr>
          <a:xfrm>
            <a:off x="229349" y="635879"/>
            <a:ext cx="8713075" cy="4046484"/>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dirty="0"/>
              <a:t>P</a:t>
            </a:r>
            <a:r>
              <a:rPr lang="en" dirty="0"/>
              <a:t>redecir, observar,</a:t>
            </a:r>
            <a:br>
              <a:rPr lang="en" dirty="0"/>
            </a:br>
            <a:r>
              <a:rPr lang="en" dirty="0"/>
              <a:t>expresar y indagar: estrategias efectivas </a:t>
            </a:r>
            <a:endParaRPr dirty="0">
              <a:solidFill>
                <a:schemeClr val="accent1"/>
              </a:solidFill>
            </a:endParaRPr>
          </a:p>
        </p:txBody>
      </p:sp>
      <p:sp>
        <p:nvSpPr>
          <p:cNvPr id="552" name="Google Shape;552;p40"/>
          <p:cNvSpPr txBox="1">
            <a:spLocks noGrp="1"/>
          </p:cNvSpPr>
          <p:nvPr>
            <p:ph type="subTitle" idx="1"/>
          </p:nvPr>
        </p:nvSpPr>
        <p:spPr>
          <a:xfrm>
            <a:off x="5957578" y="4489364"/>
            <a:ext cx="4528800" cy="4758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dirty="0"/>
              <a:t>26/Abril/2021</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60"/>
        <p:cNvGrpSpPr/>
        <p:nvPr/>
      </p:nvGrpSpPr>
      <p:grpSpPr>
        <a:xfrm>
          <a:off x="0" y="0"/>
          <a:ext cx="0" cy="0"/>
          <a:chOff x="0" y="0"/>
          <a:chExt cx="0" cy="0"/>
        </a:xfrm>
      </p:grpSpPr>
      <p:sp>
        <p:nvSpPr>
          <p:cNvPr id="662" name="Google Shape;662;p49"/>
          <p:cNvSpPr txBox="1">
            <a:spLocks noGrp="1"/>
          </p:cNvSpPr>
          <p:nvPr>
            <p:ph type="subTitle" idx="1"/>
          </p:nvPr>
        </p:nvSpPr>
        <p:spPr>
          <a:xfrm>
            <a:off x="719999" y="878768"/>
            <a:ext cx="7592727" cy="3208757"/>
          </a:xfrm>
          <a:prstGeom prst="rect">
            <a:avLst/>
          </a:prstGeom>
        </p:spPr>
        <p:txBody>
          <a:bodyPr spcFirstLastPara="1" wrap="square" lIns="91425" tIns="91425" rIns="91425" bIns="91425" anchor="ctr" anchorCtr="0">
            <a:noAutofit/>
          </a:bodyPr>
          <a:lstStyle/>
          <a:p>
            <a:pPr marL="0" lvl="0" indent="0" algn="just"/>
            <a:r>
              <a:rPr lang="es-MX" sz="1200" dirty="0"/>
              <a:t>La primera se basa en fundir chocolate en un cazo sobre el hornillo, toma una tableta de chocolate y se calienta en el hornillo. Se les explica que, si el producto no se derrama, si no moja, es sólido; en caso opuesto, es líquido. En el segundo periodo predicen bien que el chocolate sólido se va a derretir y, al comprobarlo Saben que el líquido venía del chocolate en la actividad de aplicación, pueden dibujar hielo para derretir chocolate, o asociar el calor a la cocción de alimentos y no a los cambios de estado ciertos dibujan chocolate o inclusive «algo que se derrama» (terminología que se empleó para explicarles la naturaleza del estado líquido).</a:t>
            </a:r>
          </a:p>
          <a:p>
            <a:pPr marL="0" lvl="0" indent="0" algn="just"/>
            <a:endParaRPr lang="es-MX" sz="1200" dirty="0"/>
          </a:p>
          <a:p>
            <a:pPr marL="0" lvl="0" indent="0" algn="ctr"/>
            <a:r>
              <a:rPr lang="es-MX" sz="1200" b="1" dirty="0"/>
              <a:t>cuarta parte. ¿Los cambios de estado se dan con otros productos distintos al agua? Congelación de un polo flash</a:t>
            </a:r>
          </a:p>
          <a:p>
            <a:pPr marL="0" lvl="0" indent="0" algn="just"/>
            <a:r>
              <a:rPr lang="es-MX" sz="1200" dirty="0"/>
              <a:t> A la clase se llevará un líquido, al igual que una nevera con demasiado hielo (y el líquido ya congelado ya que no dará tiempo a que se congele), se les da una pequeña explicación de lo que sucederá dentro de la nevera, es decir que al estar a tan baja temperatura todo líquido que entre, cambiara de estado al solido Se introduce el envase y al rato se saca el polo flash congelado. Se pregunta: «¿El polo en qué estado está: sólido, líquido o gaseoso?»; «Si lo ponemos en el congelador, ¿qué le pasará?».La primera fase tuvo grandes resultados gracias al interés en   la manipulación y en percibir las sensaciones que se ofrecían, gracias a esto pudieron comprobar las características del polo flash («blandito», «sí [ante la pregunta: «¿Se mueve por dentro?»] y las del sólido («está frío, el anterior no», «duro», «está quieto», «está congelado», «ha vuelto», «¡ha cambiado de color!») En el segundo ciclo cunado lo manipulan, algunos dicen que el polo flash es líquido , esto se debe gracias a que ha pasado mucho tiempo afuera y se comienza a derretir , pero la mayoría lo aprecia como frío y duro , después al introducirlo nuevamente al hielo , les cuesta  predecir que va a suceder , incluso unos dicen que se va a derretir , después de que el mismo  sale congelado , estas son sus respuestas :Uno está frío y duro (se les dice que el sólido no fluye) porque está en el congelador, y el otro está blando y caliente (se les dice que el líquido fluye).</a:t>
            </a:r>
            <a:endParaRPr sz="1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672"/>
        <p:cNvGrpSpPr/>
        <p:nvPr/>
      </p:nvGrpSpPr>
      <p:grpSpPr>
        <a:xfrm>
          <a:off x="0" y="0"/>
          <a:ext cx="0" cy="0"/>
          <a:chOff x="0" y="0"/>
          <a:chExt cx="0" cy="0"/>
        </a:xfrm>
      </p:grpSpPr>
      <p:sp>
        <p:nvSpPr>
          <p:cNvPr id="673" name="Google Shape;673;p51"/>
          <p:cNvSpPr txBox="1">
            <a:spLocks noGrp="1"/>
          </p:cNvSpPr>
          <p:nvPr>
            <p:ph type="title"/>
          </p:nvPr>
        </p:nvSpPr>
        <p:spPr>
          <a:xfrm>
            <a:off x="1082850" y="558140"/>
            <a:ext cx="6978300" cy="3633849"/>
          </a:xfrm>
          <a:prstGeom prst="rect">
            <a:avLst/>
          </a:prstGeom>
        </p:spPr>
        <p:txBody>
          <a:bodyPr spcFirstLastPara="1" wrap="square" lIns="91425" tIns="91425" rIns="91425" bIns="91425" anchor="ctr" anchorCtr="0">
            <a:noAutofit/>
          </a:bodyPr>
          <a:lstStyle/>
          <a:p>
            <a:pPr lvl="0" algn="just"/>
            <a:r>
              <a:rPr lang="es-MX" sz="2800" b="1" dirty="0">
                <a:effectLst>
                  <a:outerShdw blurRad="38100" dist="38100" dir="2700000" algn="tl">
                    <a:srgbClr val="000000">
                      <a:alpha val="43137"/>
                    </a:srgbClr>
                  </a:outerShdw>
                </a:effectLst>
                <a:latin typeface="Montserrat" charset="0"/>
              </a:rPr>
              <a:t>CONCLUSIONES</a:t>
            </a:r>
            <a:br>
              <a:rPr lang="es-MX" sz="1200" dirty="0">
                <a:effectLst>
                  <a:outerShdw blurRad="38100" dist="38100" dir="2700000" algn="tl">
                    <a:srgbClr val="000000">
                      <a:alpha val="43137"/>
                    </a:srgbClr>
                  </a:outerShdw>
                </a:effectLst>
                <a:latin typeface="Montserrat" charset="0"/>
              </a:rPr>
            </a:br>
            <a:r>
              <a:rPr lang="es-MX" sz="1200" dirty="0">
                <a:effectLst>
                  <a:outerShdw blurRad="38100" dist="38100" dir="2700000" algn="tl">
                    <a:srgbClr val="000000">
                      <a:alpha val="43137"/>
                    </a:srgbClr>
                  </a:outerShdw>
                </a:effectLst>
                <a:latin typeface="Montserrat" charset="0"/>
              </a:rPr>
              <a:t>Se ha aportado una referencia empírica a los escolares sobre el cambio de la materia, esto mediante la realización, predicción y el razonamiento a experimentos sobre el cambio de la materia. Se presentan emociones muy positivas gracias a la manipulación, los cuestionamientos y a dar explicaciones sobre sus ideas, esto también se da cuando pasan a descubrir fenómenos y explicaciones que para ellos pasan a ser comprensibles. En general, los escolares han mostrado un alto interés por el descubrimiento y la manipulación del hielo, así como por experiencias sensoriales con los materiales empleados, al igual que aprendieron a identificar los estados de la materia por atributos perceptibles mediante características propias de los sólidos (dureza) y de los líquidos(fluidez).En la clase de primer ciclo una minoría en relación a los procesos de «calentar» o «enfriar» y la secuencia sólido - líquido – vapor entienden que al calentar el agua pasa de un estado sólido a líquido y con mayor calentamiento a vapor. pero nadie consigue entender el proceso inverso esta experiencia de aula tiene por objeto servir como primer paso para presentar al alumnado de infantil elemento concreto que lo ayuden a asociar experiencias vividas con nociones precursoras de conceptos que deben ser afianzados en cursos superiores.</a:t>
            </a:r>
            <a:endParaRPr sz="1200" dirty="0">
              <a:effectLst>
                <a:outerShdw blurRad="38100" dist="38100" dir="2700000" algn="tl">
                  <a:srgbClr val="000000">
                    <a:alpha val="43137"/>
                  </a:srgbClr>
                </a:outerShdw>
              </a:effectLst>
              <a:latin typeface="Montserrat"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77"/>
        <p:cNvGrpSpPr/>
        <p:nvPr/>
      </p:nvGrpSpPr>
      <p:grpSpPr>
        <a:xfrm>
          <a:off x="0" y="0"/>
          <a:ext cx="0" cy="0"/>
          <a:chOff x="0" y="0"/>
          <a:chExt cx="0" cy="0"/>
        </a:xfrm>
      </p:grpSpPr>
      <p:sp>
        <p:nvSpPr>
          <p:cNvPr id="679" name="Google Shape;679;p52"/>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dirty="0"/>
              <a:t>P</a:t>
            </a:r>
            <a:r>
              <a:rPr lang="en" dirty="0"/>
              <a:t>alabras clave</a:t>
            </a:r>
            <a:endParaRPr dirty="0"/>
          </a:p>
        </p:txBody>
      </p:sp>
      <p:sp>
        <p:nvSpPr>
          <p:cNvPr id="17" name="16 Rectángulo"/>
          <p:cNvSpPr/>
          <p:nvPr/>
        </p:nvSpPr>
        <p:spPr>
          <a:xfrm>
            <a:off x="2286000" y="1211284"/>
            <a:ext cx="4572000" cy="2677656"/>
          </a:xfrm>
          <a:prstGeom prst="rect">
            <a:avLst/>
          </a:prstGeom>
        </p:spPr>
        <p:txBody>
          <a:bodyPr wrap="square">
            <a:spAutoFit/>
          </a:bodyPr>
          <a:lstStyle/>
          <a:p>
            <a:pPr algn="ctr">
              <a:buFont typeface="Arial" pitchFamily="34" charset="0"/>
              <a:buChar char="•"/>
            </a:pPr>
            <a:r>
              <a:rPr lang="es-MX" dirty="0">
                <a:latin typeface="Montserrat" charset="0"/>
              </a:rPr>
              <a:t>ciencia </a:t>
            </a:r>
          </a:p>
          <a:p>
            <a:pPr algn="ctr">
              <a:buFont typeface="Arial" pitchFamily="34" charset="0"/>
              <a:buChar char="•"/>
            </a:pPr>
            <a:r>
              <a:rPr lang="es-MX" dirty="0">
                <a:latin typeface="Montserrat" charset="0"/>
              </a:rPr>
              <a:t>educación </a:t>
            </a:r>
          </a:p>
          <a:p>
            <a:pPr algn="ctr">
              <a:buFont typeface="Arial" pitchFamily="34" charset="0"/>
              <a:buChar char="•"/>
            </a:pPr>
            <a:r>
              <a:rPr lang="es-MX" dirty="0">
                <a:latin typeface="Montserrat" charset="0"/>
              </a:rPr>
              <a:t>Fenómenos</a:t>
            </a:r>
          </a:p>
          <a:p>
            <a:pPr algn="ctr">
              <a:buFont typeface="Arial" pitchFamily="34" charset="0"/>
              <a:buChar char="•"/>
            </a:pPr>
            <a:r>
              <a:rPr lang="es-MX" dirty="0">
                <a:latin typeface="Montserrat" charset="0"/>
              </a:rPr>
              <a:t> Observación</a:t>
            </a:r>
          </a:p>
          <a:p>
            <a:pPr algn="ctr">
              <a:buFont typeface="Arial" pitchFamily="34" charset="0"/>
              <a:buChar char="•"/>
            </a:pPr>
            <a:r>
              <a:rPr lang="es-MX" dirty="0">
                <a:latin typeface="Montserrat" charset="0"/>
              </a:rPr>
              <a:t> pensamiento</a:t>
            </a:r>
          </a:p>
          <a:p>
            <a:pPr algn="ctr">
              <a:buFont typeface="Arial" pitchFamily="34" charset="0"/>
              <a:buChar char="•"/>
            </a:pPr>
            <a:r>
              <a:rPr lang="es-MX" dirty="0">
                <a:latin typeface="Montserrat" charset="0"/>
              </a:rPr>
              <a:t> mundo</a:t>
            </a:r>
          </a:p>
          <a:p>
            <a:pPr algn="ctr">
              <a:buFont typeface="Arial" pitchFamily="34" charset="0"/>
              <a:buChar char="•"/>
            </a:pPr>
            <a:r>
              <a:rPr lang="es-MX" dirty="0">
                <a:latin typeface="Montserrat" charset="0"/>
              </a:rPr>
              <a:t>Ideas</a:t>
            </a:r>
          </a:p>
          <a:p>
            <a:pPr algn="ctr">
              <a:buFont typeface="Arial" pitchFamily="34" charset="0"/>
              <a:buChar char="•"/>
            </a:pPr>
            <a:r>
              <a:rPr lang="es-MX" dirty="0">
                <a:latin typeface="Montserrat" charset="0"/>
              </a:rPr>
              <a:t>Actividades</a:t>
            </a:r>
          </a:p>
          <a:p>
            <a:pPr algn="ctr">
              <a:buFont typeface="Arial" pitchFamily="34" charset="0"/>
              <a:buChar char="•"/>
            </a:pPr>
            <a:r>
              <a:rPr lang="es-MX" dirty="0">
                <a:latin typeface="Montserrat" charset="0"/>
              </a:rPr>
              <a:t>Analisis</a:t>
            </a:r>
          </a:p>
          <a:p>
            <a:pPr algn="ctr">
              <a:buFont typeface="Arial" pitchFamily="34" charset="0"/>
              <a:buChar char="•"/>
            </a:pPr>
            <a:r>
              <a:rPr lang="es-MX" dirty="0">
                <a:latin typeface="Montserrat" charset="0"/>
              </a:rPr>
              <a:t>Atractivo </a:t>
            </a:r>
          </a:p>
          <a:p>
            <a:pPr algn="ctr">
              <a:buFont typeface="Arial" pitchFamily="34" charset="0"/>
              <a:buChar char="•"/>
            </a:pPr>
            <a:r>
              <a:rPr lang="es-MX" dirty="0">
                <a:latin typeface="Montserrat" charset="0"/>
              </a:rPr>
              <a:t>Cuestionar </a:t>
            </a:r>
          </a:p>
          <a:p>
            <a:pPr algn="ctr"/>
            <a:endParaRPr lang="es-MX" dirty="0">
              <a:latin typeface="Montserrat"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96"/>
        <p:cNvGrpSpPr/>
        <p:nvPr/>
      </p:nvGrpSpPr>
      <p:grpSpPr>
        <a:xfrm>
          <a:off x="0" y="0"/>
          <a:ext cx="0" cy="0"/>
          <a:chOff x="0" y="0"/>
          <a:chExt cx="0" cy="0"/>
        </a:xfrm>
      </p:grpSpPr>
      <p:sp>
        <p:nvSpPr>
          <p:cNvPr id="698" name="Google Shape;698;p53"/>
          <p:cNvSpPr txBox="1">
            <a:spLocks noGrp="1"/>
          </p:cNvSpPr>
          <p:nvPr>
            <p:ph type="title" idx="2"/>
          </p:nvPr>
        </p:nvSpPr>
        <p:spPr>
          <a:xfrm>
            <a:off x="1911927" y="1604195"/>
            <a:ext cx="5652655" cy="1234008"/>
          </a:xfrm>
          <a:prstGeom prst="rect">
            <a:avLst/>
          </a:prstGeom>
        </p:spPr>
        <p:txBody>
          <a:bodyPr spcFirstLastPara="1" wrap="square" lIns="91425" tIns="91425" rIns="91425" bIns="91425" anchor="ctr" anchorCtr="0">
            <a:noAutofit/>
          </a:bodyPr>
          <a:lstStyle/>
          <a:p>
            <a:pPr lvl="0"/>
            <a:r>
              <a:rPr lang="es-MX" dirty="0">
                <a:hlinkClick r:id="rId3"/>
              </a:rPr>
              <a:t>https://kahoot.it/challenge/?quiz-id=4b13522c-4e80-4d47-b1df-5f9bcb7fc4d2&amp;single-player=true</a:t>
            </a:r>
            <a:br>
              <a:rPr lang="es-MX" dirty="0"/>
            </a:br>
            <a:endParaRPr dirty="0"/>
          </a:p>
        </p:txBody>
      </p:sp>
      <p:sp>
        <p:nvSpPr>
          <p:cNvPr id="703" name="Google Shape;703;p53"/>
          <p:cNvSpPr txBox="1">
            <a:spLocks noGrp="1"/>
          </p:cNvSpPr>
          <p:nvPr>
            <p:ph type="title" idx="6"/>
          </p:nvPr>
        </p:nvSpPr>
        <p:spPr>
          <a:xfrm>
            <a:off x="720000" y="661018"/>
            <a:ext cx="77040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dirty="0" err="1"/>
              <a:t>kahoot</a:t>
            </a:r>
            <a:endParaRP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713"/>
        <p:cNvGrpSpPr/>
        <p:nvPr/>
      </p:nvGrpSpPr>
      <p:grpSpPr>
        <a:xfrm>
          <a:off x="0" y="0"/>
          <a:ext cx="0" cy="0"/>
          <a:chOff x="0" y="0"/>
          <a:chExt cx="0" cy="0"/>
        </a:xfrm>
      </p:grpSpPr>
      <p:sp>
        <p:nvSpPr>
          <p:cNvPr id="715" name="Google Shape;715;p54"/>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dirty="0"/>
              <a:t>F</a:t>
            </a:r>
            <a:r>
              <a:rPr lang="en" dirty="0"/>
              <a:t>uente bibliografica </a:t>
            </a:r>
            <a:endParaRPr dirty="0"/>
          </a:p>
        </p:txBody>
      </p:sp>
      <p:sp>
        <p:nvSpPr>
          <p:cNvPr id="729" name="Google Shape;729;p54"/>
          <p:cNvSpPr txBox="1"/>
          <p:nvPr/>
        </p:nvSpPr>
        <p:spPr>
          <a:xfrm>
            <a:off x="438683" y="2022850"/>
            <a:ext cx="2850900" cy="572400"/>
          </a:xfrm>
          <a:prstGeom prst="rect">
            <a:avLst/>
          </a:prstGeom>
          <a:noFill/>
          <a:ln>
            <a:noFill/>
          </a:ln>
        </p:spPr>
        <p:txBody>
          <a:bodyPr spcFirstLastPara="1" wrap="square" lIns="91425" tIns="91425" rIns="91425" bIns="91425" anchor="t" anchorCtr="0">
            <a:noAutofit/>
          </a:bodyPr>
          <a:lstStyle/>
          <a:p>
            <a:pPr marL="0" lvl="0" indent="0" algn="r" rtl="0">
              <a:lnSpc>
                <a:spcPct val="100000"/>
              </a:lnSpc>
              <a:spcBef>
                <a:spcPts val="0"/>
              </a:spcBef>
              <a:spcAft>
                <a:spcPts val="0"/>
              </a:spcAft>
              <a:buNone/>
            </a:pPr>
            <a:endParaRPr sz="1600" dirty="0">
              <a:solidFill>
                <a:srgbClr val="000000"/>
              </a:solidFill>
              <a:latin typeface="Montserrat"/>
              <a:ea typeface="Montserrat"/>
              <a:cs typeface="Montserrat"/>
              <a:sym typeface="Montserrat"/>
            </a:endParaRPr>
          </a:p>
        </p:txBody>
      </p:sp>
      <p:sp>
        <p:nvSpPr>
          <p:cNvPr id="736" name="Google Shape;736;p54"/>
          <p:cNvSpPr/>
          <p:nvPr/>
        </p:nvSpPr>
        <p:spPr>
          <a:xfrm>
            <a:off x="5035703" y="2028907"/>
            <a:ext cx="73196" cy="72814"/>
          </a:xfrm>
          <a:custGeom>
            <a:avLst/>
            <a:gdLst/>
            <a:ahLst/>
            <a:cxnLst/>
            <a:rect l="l" t="t" r="r" b="b"/>
            <a:pathLst>
              <a:path w="191" h="190" extrusionOk="0">
                <a:moveTo>
                  <a:pt x="95" y="0"/>
                </a:moveTo>
                <a:cubicBezTo>
                  <a:pt x="43" y="0"/>
                  <a:pt x="1" y="42"/>
                  <a:pt x="1" y="95"/>
                </a:cubicBezTo>
                <a:cubicBezTo>
                  <a:pt x="1" y="148"/>
                  <a:pt x="43" y="189"/>
                  <a:pt x="95" y="189"/>
                </a:cubicBezTo>
                <a:cubicBezTo>
                  <a:pt x="147" y="189"/>
                  <a:pt x="190" y="148"/>
                  <a:pt x="190" y="95"/>
                </a:cubicBezTo>
                <a:cubicBezTo>
                  <a:pt x="190" y="42"/>
                  <a:pt x="147" y="0"/>
                  <a:pt x="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37" name="Google Shape;737;p54"/>
          <p:cNvSpPr/>
          <p:nvPr/>
        </p:nvSpPr>
        <p:spPr>
          <a:xfrm>
            <a:off x="5137258" y="2104020"/>
            <a:ext cx="33724" cy="33724"/>
          </a:xfrm>
          <a:custGeom>
            <a:avLst/>
            <a:gdLst/>
            <a:ahLst/>
            <a:cxnLst/>
            <a:rect l="l" t="t" r="r" b="b"/>
            <a:pathLst>
              <a:path w="88" h="88" extrusionOk="0">
                <a:moveTo>
                  <a:pt x="44" y="1"/>
                </a:moveTo>
                <a:cubicBezTo>
                  <a:pt x="20" y="1"/>
                  <a:pt x="1" y="21"/>
                  <a:pt x="1" y="45"/>
                </a:cubicBezTo>
                <a:cubicBezTo>
                  <a:pt x="1" y="68"/>
                  <a:pt x="20" y="88"/>
                  <a:pt x="44" y="88"/>
                </a:cubicBezTo>
                <a:cubicBezTo>
                  <a:pt x="67" y="88"/>
                  <a:pt x="88" y="68"/>
                  <a:pt x="88" y="45"/>
                </a:cubicBezTo>
                <a:cubicBezTo>
                  <a:pt x="88" y="21"/>
                  <a:pt x="67" y="1"/>
                  <a:pt x="4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38" name="Google Shape;738;p54"/>
          <p:cNvSpPr/>
          <p:nvPr/>
        </p:nvSpPr>
        <p:spPr>
          <a:xfrm>
            <a:off x="5066361" y="2175301"/>
            <a:ext cx="59400" cy="59401"/>
          </a:xfrm>
          <a:custGeom>
            <a:avLst/>
            <a:gdLst/>
            <a:ahLst/>
            <a:cxnLst/>
            <a:rect l="l" t="t" r="r" b="b"/>
            <a:pathLst>
              <a:path w="155" h="155" extrusionOk="0">
                <a:moveTo>
                  <a:pt x="77" y="1"/>
                </a:moveTo>
                <a:cubicBezTo>
                  <a:pt x="35" y="1"/>
                  <a:pt x="1" y="35"/>
                  <a:pt x="1" y="78"/>
                </a:cubicBezTo>
                <a:cubicBezTo>
                  <a:pt x="1" y="120"/>
                  <a:pt x="35" y="154"/>
                  <a:pt x="77" y="154"/>
                </a:cubicBezTo>
                <a:cubicBezTo>
                  <a:pt x="120" y="154"/>
                  <a:pt x="154" y="120"/>
                  <a:pt x="154" y="78"/>
                </a:cubicBezTo>
                <a:cubicBezTo>
                  <a:pt x="154" y="35"/>
                  <a:pt x="120" y="1"/>
                  <a:pt x="7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39" name="Google Shape;739;p54"/>
          <p:cNvSpPr/>
          <p:nvPr/>
        </p:nvSpPr>
        <p:spPr>
          <a:xfrm>
            <a:off x="5353313" y="1878360"/>
            <a:ext cx="36407" cy="36790"/>
          </a:xfrm>
          <a:custGeom>
            <a:avLst/>
            <a:gdLst/>
            <a:ahLst/>
            <a:cxnLst/>
            <a:rect l="l" t="t" r="r" b="b"/>
            <a:pathLst>
              <a:path w="95" h="96" extrusionOk="0">
                <a:moveTo>
                  <a:pt x="48" y="1"/>
                </a:moveTo>
                <a:cubicBezTo>
                  <a:pt x="21" y="1"/>
                  <a:pt x="1" y="22"/>
                  <a:pt x="1" y="48"/>
                </a:cubicBezTo>
                <a:cubicBezTo>
                  <a:pt x="1" y="74"/>
                  <a:pt x="21" y="96"/>
                  <a:pt x="48" y="96"/>
                </a:cubicBezTo>
                <a:cubicBezTo>
                  <a:pt x="74" y="96"/>
                  <a:pt x="95" y="74"/>
                  <a:pt x="95" y="48"/>
                </a:cubicBezTo>
                <a:cubicBezTo>
                  <a:pt x="95" y="22"/>
                  <a:pt x="74" y="1"/>
                  <a:pt x="4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0" name="Google Shape;740;p54"/>
          <p:cNvSpPr/>
          <p:nvPr/>
        </p:nvSpPr>
        <p:spPr>
          <a:xfrm>
            <a:off x="5404665" y="1917066"/>
            <a:ext cx="16862" cy="16862"/>
          </a:xfrm>
          <a:custGeom>
            <a:avLst/>
            <a:gdLst/>
            <a:ahLst/>
            <a:cxnLst/>
            <a:rect l="l" t="t" r="r" b="b"/>
            <a:pathLst>
              <a:path w="44" h="44" extrusionOk="0">
                <a:moveTo>
                  <a:pt x="22" y="0"/>
                </a:moveTo>
                <a:cubicBezTo>
                  <a:pt x="11" y="0"/>
                  <a:pt x="1" y="9"/>
                  <a:pt x="1" y="22"/>
                </a:cubicBezTo>
                <a:cubicBezTo>
                  <a:pt x="1" y="34"/>
                  <a:pt x="11" y="43"/>
                  <a:pt x="22" y="43"/>
                </a:cubicBezTo>
                <a:cubicBezTo>
                  <a:pt x="35" y="43"/>
                  <a:pt x="44" y="34"/>
                  <a:pt x="44" y="22"/>
                </a:cubicBezTo>
                <a:cubicBezTo>
                  <a:pt x="44" y="9"/>
                  <a:pt x="35" y="0"/>
                  <a:pt x="22"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741" name="Google Shape;741;p54"/>
          <p:cNvSpPr/>
          <p:nvPr/>
        </p:nvSpPr>
        <p:spPr>
          <a:xfrm>
            <a:off x="5314224" y="1910552"/>
            <a:ext cx="29892" cy="29892"/>
          </a:xfrm>
          <a:custGeom>
            <a:avLst/>
            <a:gdLst/>
            <a:ahLst/>
            <a:cxnLst/>
            <a:rect l="l" t="t" r="r" b="b"/>
            <a:pathLst>
              <a:path w="78" h="78" extrusionOk="0">
                <a:moveTo>
                  <a:pt x="38" y="1"/>
                </a:moveTo>
                <a:cubicBezTo>
                  <a:pt x="18" y="1"/>
                  <a:pt x="0" y="17"/>
                  <a:pt x="0" y="39"/>
                </a:cubicBezTo>
                <a:cubicBezTo>
                  <a:pt x="0" y="60"/>
                  <a:pt x="18" y="77"/>
                  <a:pt x="38" y="77"/>
                </a:cubicBezTo>
                <a:cubicBezTo>
                  <a:pt x="60" y="77"/>
                  <a:pt x="77" y="60"/>
                  <a:pt x="77" y="39"/>
                </a:cubicBezTo>
                <a:cubicBezTo>
                  <a:pt x="77" y="17"/>
                  <a:pt x="60" y="1"/>
                  <a:pt x="38"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33" name="32 Rectángulo"/>
          <p:cNvSpPr/>
          <p:nvPr/>
        </p:nvSpPr>
        <p:spPr>
          <a:xfrm>
            <a:off x="2167250" y="1628184"/>
            <a:ext cx="4572000" cy="1815882"/>
          </a:xfrm>
          <a:prstGeom prst="rect">
            <a:avLst/>
          </a:prstGeom>
        </p:spPr>
        <p:txBody>
          <a:bodyPr>
            <a:spAutoFit/>
          </a:bodyPr>
          <a:lstStyle/>
          <a:p>
            <a:r>
              <a:rPr lang="es-MX" dirty="0"/>
              <a:t>Cruz Guzmán M., García-Carmona, A., y Criado, A. M. (2017). Aprendiendo sobre</a:t>
            </a:r>
            <a:br>
              <a:rPr lang="es-MX" dirty="0"/>
            </a:br>
            <a:r>
              <a:rPr lang="es-MX" dirty="0"/>
              <a:t>los cambios de estado en educación infantil mediante secuencias de</a:t>
            </a:r>
            <a:br>
              <a:rPr lang="es-MX" dirty="0"/>
            </a:br>
            <a:r>
              <a:rPr lang="es-MX" dirty="0"/>
              <a:t>pregunta-predicción-comprobación experimental. Enseñanza de las</a:t>
            </a:r>
            <a:br>
              <a:rPr lang="es-MX" dirty="0"/>
            </a:br>
            <a:r>
              <a:rPr lang="es-MX" dirty="0"/>
              <a:t>ciencias: revista de investigación y experiencias didácticas.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56"/>
        <p:cNvGrpSpPr/>
        <p:nvPr/>
      </p:nvGrpSpPr>
      <p:grpSpPr>
        <a:xfrm>
          <a:off x="0" y="0"/>
          <a:ext cx="0" cy="0"/>
          <a:chOff x="0" y="0"/>
          <a:chExt cx="0" cy="0"/>
        </a:xfrm>
      </p:grpSpPr>
      <p:sp>
        <p:nvSpPr>
          <p:cNvPr id="557" name="Google Shape;557;p41"/>
          <p:cNvSpPr txBox="1">
            <a:spLocks noGrp="1"/>
          </p:cNvSpPr>
          <p:nvPr>
            <p:ph type="title"/>
          </p:nvPr>
        </p:nvSpPr>
        <p:spPr>
          <a:xfrm>
            <a:off x="720000" y="439388"/>
            <a:ext cx="7704000" cy="688768"/>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s-MX" dirty="0"/>
              <a:t>E</a:t>
            </a:r>
            <a:r>
              <a:rPr lang="en" dirty="0"/>
              <a:t>scuela Normal de Educacion preescolar </a:t>
            </a:r>
            <a:endParaRPr dirty="0"/>
          </a:p>
        </p:txBody>
      </p:sp>
      <p:sp>
        <p:nvSpPr>
          <p:cNvPr id="558" name="Google Shape;558;p41"/>
          <p:cNvSpPr txBox="1">
            <a:spLocks noGrp="1"/>
          </p:cNvSpPr>
          <p:nvPr>
            <p:ph type="body" idx="1"/>
          </p:nvPr>
        </p:nvSpPr>
        <p:spPr>
          <a:xfrm>
            <a:off x="720000" y="1008926"/>
            <a:ext cx="7704000" cy="4134573"/>
          </a:xfrm>
          <a:prstGeom prst="rect">
            <a:avLst/>
          </a:prstGeom>
        </p:spPr>
        <p:txBody>
          <a:bodyPr spcFirstLastPara="1" wrap="square" lIns="91425" tIns="91425" rIns="91425" bIns="91425" anchor="t" anchorCtr="0">
            <a:noAutofit/>
          </a:bodyPr>
          <a:lstStyle/>
          <a:p>
            <a:pPr marL="0" lvl="0" indent="0" algn="ctr" rtl="0">
              <a:spcBef>
                <a:spcPts val="1600"/>
              </a:spcBef>
              <a:spcAft>
                <a:spcPts val="0"/>
              </a:spcAft>
              <a:buNone/>
            </a:pPr>
            <a:r>
              <a:rPr lang="es-MX" dirty="0"/>
              <a:t>Estrategias para la Exploración del Mundo Natural</a:t>
            </a:r>
          </a:p>
          <a:p>
            <a:pPr marL="0" lvl="0" indent="0" algn="ctr" rtl="0">
              <a:spcBef>
                <a:spcPts val="1600"/>
              </a:spcBef>
              <a:spcAft>
                <a:spcPts val="0"/>
              </a:spcAft>
              <a:buNone/>
            </a:pPr>
            <a:r>
              <a:rPr lang="es-MX" dirty="0"/>
              <a:t>Yixie Karelia Laguna Montañez </a:t>
            </a:r>
          </a:p>
          <a:p>
            <a:pPr marL="0" lvl="0" indent="0" algn="ctr" rtl="0">
              <a:spcBef>
                <a:spcPts val="1600"/>
              </a:spcBef>
              <a:spcAft>
                <a:spcPts val="0"/>
              </a:spcAft>
              <a:buNone/>
            </a:pPr>
            <a:r>
              <a:rPr lang="es-MX" dirty="0"/>
              <a:t>Mariana Garcia Flores #4</a:t>
            </a:r>
          </a:p>
          <a:p>
            <a:pPr marL="0" lvl="0" indent="0" algn="ctr" rtl="0">
              <a:spcBef>
                <a:spcPts val="1600"/>
              </a:spcBef>
              <a:spcAft>
                <a:spcPts val="0"/>
              </a:spcAft>
              <a:buNone/>
            </a:pPr>
            <a:r>
              <a:rPr lang="es-MX" dirty="0"/>
              <a:t>Sara Yamilet Gomez Hernandez #5</a:t>
            </a:r>
          </a:p>
          <a:p>
            <a:pPr marL="0" lvl="0" indent="0" algn="ctr" rtl="0">
              <a:spcBef>
                <a:spcPts val="1600"/>
              </a:spcBef>
              <a:spcAft>
                <a:spcPts val="0"/>
              </a:spcAft>
              <a:buNone/>
            </a:pPr>
            <a:r>
              <a:rPr lang="es-MX" dirty="0"/>
              <a:t>Andrea Abigail Guerrero Vigil #6</a:t>
            </a:r>
          </a:p>
          <a:p>
            <a:pPr marL="0" lvl="0" indent="0" algn="ctr" rtl="0">
              <a:spcBef>
                <a:spcPts val="1600"/>
              </a:spcBef>
              <a:spcAft>
                <a:spcPts val="0"/>
              </a:spcAft>
              <a:buNone/>
            </a:pPr>
            <a:r>
              <a:rPr lang="es-MX" dirty="0"/>
              <a:t>Perla Tamara Prado Llera #10</a:t>
            </a:r>
          </a:p>
          <a:p>
            <a:pPr marL="0" lvl="0" indent="0" algn="ctr">
              <a:spcBef>
                <a:spcPts val="1600"/>
              </a:spcBef>
              <a:buNone/>
            </a:pPr>
            <a:r>
              <a:rPr lang="es-MX" b="1" dirty="0"/>
              <a:t>Unidad II: La construcción de conocimientos sobre la materia, energía y sus interacciones</a:t>
            </a:r>
          </a:p>
          <a:p>
            <a:pPr marL="0" indent="0" algn="just">
              <a:spcBef>
                <a:spcPts val="1600"/>
              </a:spcBef>
              <a:buNone/>
            </a:pPr>
            <a:r>
              <a:rPr lang="es-MX" dirty="0"/>
              <a:t> En esta unidad de aprendizaje los estudiantes revisarán estrategias para la enseñanza de las ciencias, desarrollarán habilidades de predicción, observación y explicación para el aprendizaje de contenidos científicos y realizarán el análisis didáctico y científico de un tema para diseñar una secuencia didáctica. </a:t>
            </a:r>
          </a:p>
          <a:p>
            <a:pPr marL="0" lvl="0" indent="0" algn="just">
              <a:spcBef>
                <a:spcPts val="1600"/>
              </a:spcBef>
              <a:buNone/>
            </a:pPr>
            <a:endParaRPr lang="es-MX" dirty="0"/>
          </a:p>
          <a:p>
            <a:pPr marL="0" lvl="0" indent="0" algn="ctr" rtl="0">
              <a:spcBef>
                <a:spcPts val="1600"/>
              </a:spcBef>
              <a:spcAft>
                <a:spcPts val="0"/>
              </a:spcAft>
              <a:buNone/>
            </a:pPr>
            <a:endParaRPr lang="es-MX" dirty="0"/>
          </a:p>
          <a:p>
            <a:pPr marL="0" lvl="0" indent="0" algn="ctr" rtl="0">
              <a:spcBef>
                <a:spcPts val="1600"/>
              </a:spcBef>
              <a:spcAft>
                <a:spcPts val="0"/>
              </a:spcAft>
              <a:buNone/>
            </a:pPr>
            <a:endParaRPr dirty="0"/>
          </a:p>
        </p:txBody>
      </p:sp>
      <p:pic>
        <p:nvPicPr>
          <p:cNvPr id="4" name="3 Imagen" descr="biblioteca_digital_db_l_logoenep.gif"/>
          <p:cNvPicPr>
            <a:picLocks noChangeAspect="1"/>
          </p:cNvPicPr>
          <p:nvPr/>
        </p:nvPicPr>
        <p:blipFill>
          <a:blip r:embed="rId3"/>
          <a:stretch>
            <a:fillRect/>
          </a:stretch>
        </p:blipFill>
        <p:spPr>
          <a:xfrm>
            <a:off x="413225" y="1121167"/>
            <a:ext cx="1736210" cy="112327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562"/>
        <p:cNvGrpSpPr/>
        <p:nvPr/>
      </p:nvGrpSpPr>
      <p:grpSpPr>
        <a:xfrm>
          <a:off x="0" y="0"/>
          <a:ext cx="0" cy="0"/>
          <a:chOff x="0" y="0"/>
          <a:chExt cx="0" cy="0"/>
        </a:xfrm>
      </p:grpSpPr>
      <p:sp>
        <p:nvSpPr>
          <p:cNvPr id="567" name="Google Shape;567;p42"/>
          <p:cNvSpPr txBox="1">
            <a:spLocks noGrp="1"/>
          </p:cNvSpPr>
          <p:nvPr>
            <p:ph type="title"/>
          </p:nvPr>
        </p:nvSpPr>
        <p:spPr>
          <a:xfrm>
            <a:off x="720000" y="445025"/>
            <a:ext cx="77040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introduccion</a:t>
            </a:r>
            <a:endParaRPr dirty="0"/>
          </a:p>
        </p:txBody>
      </p:sp>
      <p:sp>
        <p:nvSpPr>
          <p:cNvPr id="569" name="Google Shape;569;p42"/>
          <p:cNvSpPr txBox="1">
            <a:spLocks noGrp="1"/>
          </p:cNvSpPr>
          <p:nvPr>
            <p:ph type="subTitle" idx="1"/>
          </p:nvPr>
        </p:nvSpPr>
        <p:spPr>
          <a:xfrm>
            <a:off x="320641" y="1816904"/>
            <a:ext cx="8051470" cy="1888176"/>
          </a:xfrm>
          <a:prstGeom prst="rect">
            <a:avLst/>
          </a:prstGeom>
        </p:spPr>
        <p:txBody>
          <a:bodyPr spcFirstLastPara="1" wrap="square" lIns="91425" tIns="91425" rIns="91425" bIns="91425" anchor="ctr" anchorCtr="0">
            <a:noAutofit/>
          </a:bodyPr>
          <a:lstStyle/>
          <a:p>
            <a:pPr marL="0" lvl="0" indent="0" algn="just"/>
            <a:r>
              <a:rPr lang="es-MX" sz="1200" dirty="0"/>
              <a:t>La ciencia es un modo de conocer y explicar los fenómenos que observamos en el mundo físico. Es orientada por buscar respuestas a las preguntas que nos hacemos, suelen surgir de la curiosidad, por querer comprender el mundo. El niño tiene que aprender a mirar el mundo que los rodea con una perspectiva científica para poder explicar los fenómenos (Cañal, 2006) Es importante estimular el pensamiento critico en los niños, ayudándolos a poder interactuar con el mundo y poder activar una conciencia sobre el papel que la ciencia puede tener en la vida cotidiana. Lógicamente, todo esto se debe adaptar al nivel madurativo de los niños. La experiencia educativa en los infantes esta basada en una secuencia de pregunta. Segundo subtema (la formulación de preguntas y predicciones en educación infantil) </a:t>
            </a:r>
          </a:p>
          <a:p>
            <a:pPr marL="0" lvl="0" indent="0" algn="just"/>
            <a:r>
              <a:rPr lang="es-MX" sz="1200" dirty="0"/>
              <a:t>El aprendizaje por indagación (API) se instituye como uno de los enfoques mas apropiados para poder aprender ciencia, ya que son etapas educativas del infantil, ya que los niños tienen una capacidad de razonamiento que pueden usar con la construcción de conocimiento científico, siendo guiados. El API promueve los procesos de la observación, identificación y formulación de preguntas, estableciendo una hipótesis y comprobación mediante experimentación. Es importante que el profesorado proponga preguntas que puedan propiciar indagaciones interesantes y apropiadas para las escuelas, así formulando hipótesis y planificando la comprobación. Con la etapa infantil es ideal el poder potencializar la capacidad en los niños, algunos estudios señalan que los niños pueden formular sus propia preguntas y conjeturas desde los 4 años de edad, así mismo llegando a comprender que puede haber diferentes predicciones, comprobarles mediante la observación y/o experimentación.</a:t>
            </a:r>
            <a:endParaRPr sz="12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583"/>
        <p:cNvGrpSpPr/>
        <p:nvPr/>
      </p:nvGrpSpPr>
      <p:grpSpPr>
        <a:xfrm>
          <a:off x="0" y="0"/>
          <a:ext cx="0" cy="0"/>
          <a:chOff x="0" y="0"/>
          <a:chExt cx="0" cy="0"/>
        </a:xfrm>
      </p:grpSpPr>
      <p:sp>
        <p:nvSpPr>
          <p:cNvPr id="585" name="Google Shape;585;p43"/>
          <p:cNvSpPr txBox="1">
            <a:spLocks noGrp="1"/>
          </p:cNvSpPr>
          <p:nvPr>
            <p:ph type="subTitle" idx="1"/>
          </p:nvPr>
        </p:nvSpPr>
        <p:spPr>
          <a:xfrm>
            <a:off x="451263" y="320637"/>
            <a:ext cx="7932716" cy="4298868"/>
          </a:xfrm>
          <a:prstGeom prst="rect">
            <a:avLst/>
          </a:prstGeom>
        </p:spPr>
        <p:txBody>
          <a:bodyPr spcFirstLastPara="1" wrap="square" lIns="91425" tIns="91425" rIns="91425" bIns="91425" anchor="ctr" anchorCtr="0">
            <a:noAutofit/>
          </a:bodyPr>
          <a:lstStyle/>
          <a:p>
            <a:pPr marL="0" lvl="0" indent="0"/>
            <a:r>
              <a:rPr lang="es-MX" sz="1200" b="1" dirty="0"/>
              <a:t>(los contenidos de ciencia escolar para infantil: propuestas y antecedentes de investigación)</a:t>
            </a:r>
          </a:p>
          <a:p>
            <a:pPr marL="0" lvl="0" indent="0" algn="just"/>
            <a:r>
              <a:rPr lang="es-MX" sz="1200" dirty="0"/>
              <a:t>En infantil los contenidos están relacionados con hechos perceptibles por el niño, presentando en su cotidianidad y cierta atracción, ya sean temáticas populares en esta etapa así son el aire y sus propiedades. En cierto punto, se puede plantear la dificultad del alumnado infantil comprender fenómenos como la identidad de las sustancias, sin embargo, una cosa es la capacidad lógica para entender los cambios de estado, desde la perspectiva genérica de la conversación de la materia, y otra al lograr un aprendizaje determinado sobre una sustancia con la que están muy familiarizados desde pequeños y que la pueden ir desarrollando con conocimientos concretos basados en experiencias.</a:t>
            </a:r>
          </a:p>
          <a:p>
            <a:pPr marL="0" lvl="0" indent="0" algn="just"/>
            <a:r>
              <a:rPr lang="es-MX" sz="1200" b="1" dirty="0"/>
              <a:t> ¿Cómo diseñar propuestas didácticas para enseñar ciencia por indagación en infantil?</a:t>
            </a:r>
          </a:p>
          <a:p>
            <a:pPr marL="0" lvl="0" indent="0" algn="just"/>
            <a:r>
              <a:rPr lang="es-MX" sz="1200" dirty="0"/>
              <a:t>Distintos autores han abordado secuencias didácticas de naturaleza indagadora en infantil para favorecer la formulación de conjeturas y la experimentación.Siry y Kremer (2011) estudiaron las explicaciones de niños de 5 y 6 años sobre el arcoíris. Estas autoras muestran la importancia de utilizar sus explicaciones como punto de partida para planear la instrucción, destacando no solo la utilización de dibujos como forma de expresión infantil, sino también las oportunidades para discutir las ideas de los niños. Resaltan que las interacciones entre iguales se muestran necesarias para construir conceptos científicos, aprendiendo «de» y «con» los demás. Impedovo et al. (2017), quienes animan en sus propuestas didácticas a que niños de 5 a 6 años expresen sus puntos de vista, sus predicciones y sus observaciones ante un fenómeno como el de la formación de sombras. </a:t>
            </a:r>
            <a:r>
              <a:rPr lang="es-MX" sz="1200" dirty="0" err="1"/>
              <a:t>Herakleioti</a:t>
            </a:r>
            <a:r>
              <a:rPr lang="es-MX" sz="1200" dirty="0"/>
              <a:t> y Pantidos (2016) también diseñaron e implementaron una actividad para trabajar las sombras con niños de infantil. El resultado fue que estos pudieron hacer predicciones, y las comprobaron. Además, manejaron y modificaron distintas variables.Hsin y Wu (2011) encuentran que las actividades experimentales por sí solas pueden no ser suficientes para comprender ciertos contenidos en infantil, por lo que su combinación con estrategias de andamiaje son muy necesarias. Esto lo hacen mediante preguntas, indicaciones y gestos que ayudan a los niños a experimentar, comparar y recordar sus ideas previas.</a:t>
            </a:r>
            <a:endParaRPr sz="12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589"/>
        <p:cNvGrpSpPr/>
        <p:nvPr/>
      </p:nvGrpSpPr>
      <p:grpSpPr>
        <a:xfrm>
          <a:off x="0" y="0"/>
          <a:ext cx="0" cy="0"/>
          <a:chOff x="0" y="0"/>
          <a:chExt cx="0" cy="0"/>
        </a:xfrm>
      </p:grpSpPr>
      <p:sp>
        <p:nvSpPr>
          <p:cNvPr id="591" name="Google Shape;591;p44"/>
          <p:cNvSpPr txBox="1">
            <a:spLocks noGrp="1"/>
          </p:cNvSpPr>
          <p:nvPr>
            <p:ph type="subTitle" idx="1"/>
          </p:nvPr>
        </p:nvSpPr>
        <p:spPr>
          <a:xfrm>
            <a:off x="724395" y="1321916"/>
            <a:ext cx="7469579" cy="1272000"/>
          </a:xfrm>
          <a:prstGeom prst="rect">
            <a:avLst/>
          </a:prstGeom>
        </p:spPr>
        <p:txBody>
          <a:bodyPr spcFirstLastPara="1" wrap="square" lIns="91425" tIns="91425" rIns="91425" bIns="91425" anchor="ctr" anchorCtr="0">
            <a:noAutofit/>
          </a:bodyPr>
          <a:lstStyle/>
          <a:p>
            <a:pPr marL="0" lvl="0" indent="0"/>
            <a:r>
              <a:rPr lang="es-MX" sz="1200" b="1" dirty="0"/>
              <a:t> METODOLOGÍA Participantes y metodología de análisis</a:t>
            </a:r>
          </a:p>
          <a:p>
            <a:pPr marL="0" lvl="0" indent="0" algn="just"/>
            <a:r>
              <a:rPr lang="es-MX" sz="1200" dirty="0"/>
              <a:t>La experiencia educativa se implementó durante dos cursos académicos consecutivos. En total participaron 39 escolares del último curso del 1.er ciclo de infantil (2-3 años), y 44 del primer curso del 2.º ciclo (3-4 años). Los instrumentos utilizados para obtener la información fueron: i)	respuestas orales recogidas mediante grabaciones de audio durante toda la experiencia para su posterior transcripciónii)	ii) una ficha de aplicación (realizada al final de la primera parte) en la que el alumnado coloca una pegatina con la imagen de un hielo en el lugar en el que creen que se derretirá antes (eligen entre una mesa con un mantel y el fuego de una cocina iii) dibujos solicitados para identificar su comprensión de los fenómenos en la fusión del chocolate y la congelación del polo flash </a:t>
            </a:r>
            <a:r>
              <a:rPr lang="es-MX" sz="1200" dirty="0" err="1"/>
              <a:t>iv</a:t>
            </a:r>
            <a:r>
              <a:rPr lang="es-MX" sz="1200" dirty="0"/>
              <a:t>)datos sobre la elección de un tipo de disfraz representativo de «calentar» o «enfriar» en una fase de dramatización. En el marco de una innovación educativa, la cuantificación de las respuestas obtenidas se hizo de manera aproximada, anotando los datos observados inmediatamente después de poner en práctica las actividades y transcribiendo las grabaciones de audio mencionadas. Toda esta información fue analizada desde una perspectiva descriptiva</a:t>
            </a:r>
          </a:p>
          <a:p>
            <a:pPr marL="0" lvl="0" indent="0" algn="just"/>
            <a:endParaRPr lang="es-MX" sz="1200" dirty="0"/>
          </a:p>
          <a:p>
            <a:pPr marL="0" lvl="0" indent="0"/>
            <a:endParaRPr sz="1200" b="1" dirty="0"/>
          </a:p>
        </p:txBody>
      </p:sp>
      <p:sp>
        <p:nvSpPr>
          <p:cNvPr id="6" name="5 Rectángulo"/>
          <p:cNvSpPr/>
          <p:nvPr/>
        </p:nvSpPr>
        <p:spPr>
          <a:xfrm>
            <a:off x="1235033" y="3185503"/>
            <a:ext cx="6103917" cy="1046440"/>
          </a:xfrm>
          <a:prstGeom prst="rect">
            <a:avLst/>
          </a:prstGeom>
        </p:spPr>
        <p:txBody>
          <a:bodyPr wrap="square">
            <a:spAutoFit/>
          </a:bodyPr>
          <a:lstStyle/>
          <a:p>
            <a:pPr algn="ctr"/>
            <a:r>
              <a:rPr lang="es-MX" b="1" dirty="0">
                <a:latin typeface="Montserrat" charset="0"/>
              </a:rPr>
              <a:t>OBJETIVOS</a:t>
            </a:r>
          </a:p>
          <a:p>
            <a:pPr algn="just"/>
            <a:r>
              <a:rPr lang="es-MX" sz="1200" dirty="0">
                <a:latin typeface="Montserrat" charset="0"/>
              </a:rPr>
              <a:t>Se planteó llevar a cabo una experiencia educativa sobre algunos aspectos relacionados con los cambios de estado del agua y otros productos con escolares de dos niveles de la etapa de infantil, mediante el API. El desarrollo de la experiencia se concretó en los siguientes objetivos: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595"/>
        <p:cNvGrpSpPr/>
        <p:nvPr/>
      </p:nvGrpSpPr>
      <p:grpSpPr>
        <a:xfrm>
          <a:off x="0" y="0"/>
          <a:ext cx="0" cy="0"/>
          <a:chOff x="0" y="0"/>
          <a:chExt cx="0" cy="0"/>
        </a:xfrm>
      </p:grpSpPr>
      <p:sp>
        <p:nvSpPr>
          <p:cNvPr id="7" name="6 Subtítulo"/>
          <p:cNvSpPr>
            <a:spLocks noGrp="1"/>
          </p:cNvSpPr>
          <p:nvPr>
            <p:ph type="subTitle" idx="1"/>
          </p:nvPr>
        </p:nvSpPr>
        <p:spPr>
          <a:xfrm>
            <a:off x="106883" y="285009"/>
            <a:ext cx="8182093" cy="4536374"/>
          </a:xfrm>
        </p:spPr>
        <p:txBody>
          <a:bodyPr/>
          <a:lstStyle/>
          <a:p>
            <a:pPr algn="just">
              <a:buAutoNum type="arabicPeriod"/>
            </a:pPr>
            <a:r>
              <a:rPr lang="es-MX" sz="1200" dirty="0"/>
              <a:t>Utilizar el API para iniciar a escolares de infantil en la ciencia, potenciando la realización de predicciones y la experimentación con razonamientos guiados para comprobar sus propias ideas, ya sean científicamente válidas o alternativas, y lograr emociones positivas hacia la ciencia. </a:t>
            </a:r>
          </a:p>
          <a:p>
            <a:pPr algn="just">
              <a:buAutoNum type="arabicPeriod"/>
            </a:pPr>
            <a:r>
              <a:rPr lang="es-MX" sz="1200" dirty="0"/>
              <a:t>Explorar los avances que se pueden lograr en cuanto a la caracterización de los tres estados en los que se pueden encontrar el agua, el chocolate o el polo flash. </a:t>
            </a:r>
          </a:p>
          <a:p>
            <a:pPr algn="just">
              <a:buAutoNum type="arabicPeriod"/>
            </a:pPr>
            <a:r>
              <a:rPr lang="es-MX" sz="1200" dirty="0"/>
              <a:t> Explorar los avances que se pueden lograr con los escolares en torno a la asociación de que «calentando» (aumentando la temperatura) agua, chocolate o polo flash se produce la secuencia de transformaciones sólido – líquido – vapor; y «enfriando» (disminuyendo la temperatura), la secuencia invertida. </a:t>
            </a:r>
          </a:p>
          <a:p>
            <a:pPr algn="just">
              <a:buAutoNum type="arabicPeriod"/>
            </a:pPr>
            <a:r>
              <a:rPr lang="es-MX" sz="1200" dirty="0"/>
              <a:t>Conocer si los niños pueden asumir nociones acerca de la conservación de la identidad de la sustancia (agua) durante los cambios de estado, aun con cambios en su apariencia, y si son capaces de aplicar lo aprendido al respecto en los cambios de estado de otros productos como el chocolate.</a:t>
            </a:r>
          </a:p>
          <a:p>
            <a:pPr algn="just">
              <a:buAutoNum type="arabicPeriod"/>
            </a:pPr>
            <a:r>
              <a:rPr lang="es-MX" sz="1200" dirty="0"/>
              <a:t>Determinar la eficacia de la implementación de la secuencia didáctica según el nivel educativo del alumnado dentro de infantil (2-3 y 3-4 años).</a:t>
            </a:r>
          </a:p>
          <a:p>
            <a:pPr algn="ctr"/>
            <a:r>
              <a:rPr lang="es-MX" sz="1200" b="1" dirty="0"/>
              <a:t>DISEÑO DE LA PROPUESTA DIDÁCTICA</a:t>
            </a:r>
          </a:p>
          <a:p>
            <a:pPr algn="just"/>
            <a:r>
              <a:rPr lang="es-MX" sz="1200" dirty="0"/>
              <a:t>La propuesta didáctica que se diseñó sigue la secuencia de formulación de preguntas por la docente, la elaboración de predicciones por parte del alumnado y la comprobación de estas. Ello se concretó en cuatro fases, que se denominaron: 1. El hielo atrapa objetos; 2. Dramatización sobre los cambios de estado; 3. ¿Los cambios de estado se dan con otros productos distintos al agua? Fusión del chocolate; y 4. ¿Los cambios de estado se dan con otros productos distintos al agua? Congelación de un polo flash.</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03"/>
        <p:cNvGrpSpPr/>
        <p:nvPr/>
      </p:nvGrpSpPr>
      <p:grpSpPr>
        <a:xfrm>
          <a:off x="0" y="0"/>
          <a:ext cx="0" cy="0"/>
          <a:chOff x="0" y="0"/>
          <a:chExt cx="0" cy="0"/>
        </a:xfrm>
      </p:grpSpPr>
      <p:sp>
        <p:nvSpPr>
          <p:cNvPr id="604" name="Google Shape;604;p46"/>
          <p:cNvSpPr txBox="1">
            <a:spLocks noGrp="1"/>
          </p:cNvSpPr>
          <p:nvPr>
            <p:ph type="title"/>
          </p:nvPr>
        </p:nvSpPr>
        <p:spPr>
          <a:xfrm>
            <a:off x="213756" y="178135"/>
            <a:ext cx="8116589" cy="1021278"/>
          </a:xfrm>
          <a:prstGeom prst="rect">
            <a:avLst/>
          </a:prstGeom>
        </p:spPr>
        <p:txBody>
          <a:bodyPr spcFirstLastPara="1" wrap="square" lIns="91425" tIns="91425" rIns="91425" bIns="91425" anchor="ctr" anchorCtr="0">
            <a:noAutofit/>
          </a:bodyPr>
          <a:lstStyle/>
          <a:p>
            <a:pPr lvl="0"/>
            <a:r>
              <a:rPr lang="es-MX" dirty="0"/>
              <a:t>DESARROLLO DE LA SECUENCIA DE ENSEÑANZA Y RESULTADOS</a:t>
            </a:r>
            <a:endParaRPr dirty="0"/>
          </a:p>
        </p:txBody>
      </p:sp>
      <p:sp>
        <p:nvSpPr>
          <p:cNvPr id="605" name="Google Shape;605;p46"/>
          <p:cNvSpPr txBox="1">
            <a:spLocks noGrp="1"/>
          </p:cNvSpPr>
          <p:nvPr>
            <p:ph type="subTitle" idx="1"/>
          </p:nvPr>
        </p:nvSpPr>
        <p:spPr>
          <a:xfrm>
            <a:off x="166255" y="1140030"/>
            <a:ext cx="8317191" cy="2933205"/>
          </a:xfrm>
          <a:prstGeom prst="rect">
            <a:avLst/>
          </a:prstGeom>
        </p:spPr>
        <p:txBody>
          <a:bodyPr spcFirstLastPara="1" wrap="square" lIns="91425" tIns="91425" rIns="91425" bIns="91425" anchor="t" anchorCtr="0">
            <a:noAutofit/>
          </a:bodyPr>
          <a:lstStyle/>
          <a:p>
            <a:pPr marL="0" lvl="0" indent="0" algn="just">
              <a:spcAft>
                <a:spcPts val="1600"/>
              </a:spcAft>
              <a:buNone/>
            </a:pPr>
            <a:r>
              <a:rPr lang="es-MX" sz="1200" dirty="0"/>
              <a:t>Las reacciones son distintas según el ciclo del que se trate. En el primero (2-3 años), no conocen los procesos de congelación y fusión. Los términos nevera y congelador se sustituyen por frigorífico. Al apreciar que les interesa tocar el hielo, se prioriza que sientan el hielo antes de seguir con la intervención. Se pasa el hielo por todos los grupos para que lo toquen. Les llama la atención la textura y lo «frío» que está. Un niño dice que quiere ayudar a sacar el objeto del hielo, pero que no sabe cómo. Les sorprende que el hielo pueda atrapar objetos y no los deje salir. También quieren tocar los objetos, el lápiz y la piruleta. En general, no son capaces de plantear ninguna predicción, y si las formulan, estas son sencillas («con un cuchillo») y sin relación con la acción de </a:t>
            </a:r>
            <a:r>
              <a:rPr lang="es-MX" sz="1200" dirty="0" err="1"/>
              <a:t>calentar.Ya</a:t>
            </a:r>
            <a:r>
              <a:rPr lang="es-MX" sz="1200" dirty="0"/>
              <a:t> en el segundo ciclo (3-4 años), los escolares responden planteando predicciones de bajo nivel de abstracción, como: «calentándolo» o «golpeando el hielo». Todos están de acuerdo, por lo que se comprueban ambas. Pero antes de continuar se les pregunta: «¿Qué es esto, cómo se llama?». Muchos no responden, otros dicen que «está congelado», e incluso que «se llama hielo». Luego, ante la pregunta «Cuando lo tocáis, ¿qué sentís?», la mayoría dice: «frío». Ahora sí adquieren conciencia del proceso de congelación y de fusión con las palabras congelar y derretir, respectivamente.</a:t>
            </a:r>
            <a:endParaRPr sz="12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610"/>
        <p:cNvGrpSpPr/>
        <p:nvPr/>
      </p:nvGrpSpPr>
      <p:grpSpPr>
        <a:xfrm>
          <a:off x="0" y="0"/>
          <a:ext cx="0" cy="0"/>
          <a:chOff x="0" y="0"/>
          <a:chExt cx="0" cy="0"/>
        </a:xfrm>
      </p:grpSpPr>
      <p:sp>
        <p:nvSpPr>
          <p:cNvPr id="616" name="Google Shape;616;p47"/>
          <p:cNvSpPr txBox="1">
            <a:spLocks noGrp="1"/>
          </p:cNvSpPr>
          <p:nvPr>
            <p:ph type="subTitle" idx="3"/>
          </p:nvPr>
        </p:nvSpPr>
        <p:spPr>
          <a:xfrm>
            <a:off x="878774" y="439387"/>
            <a:ext cx="7267699" cy="3659263"/>
          </a:xfrm>
          <a:prstGeom prst="rect">
            <a:avLst/>
          </a:prstGeom>
        </p:spPr>
        <p:txBody>
          <a:bodyPr spcFirstLastPara="1" wrap="square" lIns="91425" tIns="91425" rIns="91425" bIns="91425" anchor="t" anchorCtr="0">
            <a:noAutofit/>
          </a:bodyPr>
          <a:lstStyle/>
          <a:p>
            <a:pPr marL="0" lvl="0" indent="0" algn="just"/>
            <a:r>
              <a:rPr lang="es-MX" sz="1200" dirty="0"/>
              <a:t>Se pasa a comprobar la predicción planteada. En el primer ciclo, además de comprobar su predicción «con un cuchillo» (utilizando herramientas menos lesivas), es la docente la que propone el uso del calentamiento para liberar la piruleta del hielo. Se les explica lo que se va a hacer y por qué. Se saca el hielo del recipiente y se introduce en una cacerola situada sobre un hornillo eléctrico. El hielo se funde rápidamente y empieza a salir vapor de agua. Cuando observan la fusión y evaporación del agua, se les pregunta: «¿Por qué hay agua en el caso?». Las respuestas más comunes son que «el agua viene del grifo», «el hielo se ha congelado», o que «el hielo se ha derretido» (un niño). Se les explica que las altas temperaturas hacen que el hielo se derrita, por lo que el agua surge del hielo; allí no hay grifo. También en el segundo ciclo desconocen el vapor de agua. Se les hace ver el «humito blanco». En este momento se les recuerdan las dos predicciones que ellos formularon tras la pregunta «¿Cómo se derrite más rápido el hielo, dándole golpes o aplicándole calor?», para que puedan ahora analizar si era válida o no, y los ayude a construir su conocimiento al respecto. Con el fin de que puedan expresar sus ideas sobre los fenómenos observados, se les pide que pongan una pegatina, con la imagen de un recipiente con hielo, en un instrumento diseñado por la docente (se omite por falta de espacio) en el que aparecen dos fotos, el fuego de una cocina y una mesa con un mantel. Tienen que colocarla donde crean que el hielo se derrite antes. Cuando se les pregunta: «¿Qué es lo que veis?», se obtiene que en el primer ciclo saben qué es una mesa, pero no reconocen el fuego. Una baja porción (8/39) del primer ciclo pone bien la pegatina sin decirle nada. A la mayoría hay que guiarlos, y hay escolares que no tienen interés, arrugan la ficha o rompen la pegatina. En muchos casos, pierden el interés porque parece que ha sido difícil para ellos. Quieren cambiar de actividad. Solo una de las dos clases de este nivel pudo seguir con las siguientes partes de la secuencia didáctica.</a:t>
            </a:r>
            <a:endParaRPr sz="12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625"/>
        <p:cNvGrpSpPr/>
        <p:nvPr/>
      </p:nvGrpSpPr>
      <p:grpSpPr>
        <a:xfrm>
          <a:off x="0" y="0"/>
          <a:ext cx="0" cy="0"/>
          <a:chOff x="0" y="0"/>
          <a:chExt cx="0" cy="0"/>
        </a:xfrm>
      </p:grpSpPr>
      <p:sp>
        <p:nvSpPr>
          <p:cNvPr id="631" name="Google Shape;631;p48"/>
          <p:cNvSpPr txBox="1">
            <a:spLocks noGrp="1"/>
          </p:cNvSpPr>
          <p:nvPr>
            <p:ph type="subTitle" idx="1"/>
          </p:nvPr>
        </p:nvSpPr>
        <p:spPr>
          <a:xfrm>
            <a:off x="451262" y="1223158"/>
            <a:ext cx="7897091" cy="2911116"/>
          </a:xfrm>
          <a:prstGeom prst="rect">
            <a:avLst/>
          </a:prstGeom>
        </p:spPr>
        <p:txBody>
          <a:bodyPr spcFirstLastPara="1" wrap="square" lIns="91425" tIns="91425" rIns="91425" bIns="91425" anchor="t" anchorCtr="0">
            <a:noAutofit/>
          </a:bodyPr>
          <a:lstStyle/>
          <a:p>
            <a:pPr marL="0" lvl="0" indent="0" algn="just"/>
            <a:r>
              <a:rPr lang="es-MX" sz="1200" dirty="0"/>
              <a:t>A través de una dramatización, se busca que los escolares apliquen lo aprendido, lo expresen, refuercen los conceptos y jueguen. En esta parte, todos quieren disfrazarse. Se imprimen tres láminas grandes, una con una foto de hielo, otra con una foto de agua y otra de vapor de agua. Mostrándoles dos de ellas sucesivamente, se les pregunta: «¿Quién debe ocurrir para que el hielo pase a agua?». Cada niño elige el disfraz del proceso de calentamiento. De este modo, se van haciendo preguntas con los cambios de estado y los escolares van eligiendo el disfraz correspondiente. Si la selección es adecuada, reciben un premio de la docente. Todos los escolares quieren salir, todos están muy atentos. En los dos niveles educativos, la mayoría sabe que para convertir hielo en agua líquida hace falta aportar calor, lo mismo que para pasar agua a «humito» (vapor de agua). Es lo que acaban de vivencia. Sin embargo, solo los del segundo ciclo saben que para pasar agua a hielo hace falta enfriarlo. Para estos últimos, el paso más complicado es el de hielo a vapor de agua.</a:t>
            </a:r>
          </a:p>
          <a:p>
            <a:pPr marL="0" lvl="0" indent="0"/>
            <a:r>
              <a:rPr lang="es-MX" sz="1200" b="1" dirty="0"/>
              <a:t>Tercera parte. ¿Los cambios de estado se dan con otros productos distintos al agua? </a:t>
            </a:r>
            <a:r>
              <a:rPr lang="es-MX" sz="1200" b="1" dirty="0" err="1"/>
              <a:t>Fusióndel</a:t>
            </a:r>
            <a:r>
              <a:rPr lang="es-MX" sz="1200" b="1" dirty="0"/>
              <a:t> chocolate </a:t>
            </a:r>
          </a:p>
          <a:p>
            <a:pPr marL="0" lvl="0" indent="0" algn="just"/>
            <a:r>
              <a:rPr lang="es-MX" sz="1200" dirty="0"/>
              <a:t>la en la actividad anterior, se comprobó que muchos escolares saben los estados de la materia, Se pretende saber si tienen la posibilidad de asimilar que un producto sólido que se funde todavía es el mismo producto, y que el líquido preserva su identidad al congelarse. </a:t>
            </a:r>
            <a:endParaRPr sz="1200" dirty="0"/>
          </a:p>
        </p:txBody>
      </p:sp>
      <p:sp>
        <p:nvSpPr>
          <p:cNvPr id="635" name="Google Shape;635;p48"/>
          <p:cNvSpPr txBox="1">
            <a:spLocks noGrp="1"/>
          </p:cNvSpPr>
          <p:nvPr>
            <p:ph type="title" idx="6"/>
          </p:nvPr>
        </p:nvSpPr>
        <p:spPr>
          <a:xfrm>
            <a:off x="0" y="445025"/>
            <a:ext cx="8823366" cy="572700"/>
          </a:xfrm>
          <a:prstGeom prst="rect">
            <a:avLst/>
          </a:prstGeom>
        </p:spPr>
        <p:txBody>
          <a:bodyPr spcFirstLastPara="1" wrap="square" lIns="91425" tIns="91425" rIns="91425" bIns="91425" anchor="ctr" anchorCtr="0">
            <a:noAutofit/>
          </a:bodyPr>
          <a:lstStyle/>
          <a:p>
            <a:pPr lvl="0"/>
            <a:r>
              <a:rPr lang="es-MX" dirty="0"/>
              <a:t>Segunda parte: Dramatización sobre los cambios de estado</a:t>
            </a:r>
            <a:endParaRPr dirty="0"/>
          </a:p>
        </p:txBody>
      </p:sp>
    </p:spTree>
  </p:cSld>
  <p:clrMapOvr>
    <a:masterClrMapping/>
  </p:clrMapOvr>
</p:sld>
</file>

<file path=ppt/theme/theme1.xml><?xml version="1.0" encoding="utf-8"?>
<a:theme xmlns:a="http://schemas.openxmlformats.org/drawingml/2006/main" name="Dreamland Tennis Club by Slidesgo">
  <a:themeElements>
    <a:clrScheme name="Simple Light">
      <a:dk1>
        <a:srgbClr val="0F0F0F"/>
      </a:dk1>
      <a:lt1>
        <a:srgbClr val="FFE9E6"/>
      </a:lt1>
      <a:dk2>
        <a:srgbClr val="F29077"/>
      </a:dk2>
      <a:lt2>
        <a:srgbClr val="FDF9CF"/>
      </a:lt2>
      <a:accent1>
        <a:srgbClr val="FFE37E"/>
      </a:accent1>
      <a:accent2>
        <a:srgbClr val="ABE4E0"/>
      </a:accent2>
      <a:accent3>
        <a:srgbClr val="46A9A2"/>
      </a:accent3>
      <a:accent4>
        <a:srgbClr val="B8EBF6"/>
      </a:accent4>
      <a:accent5>
        <a:srgbClr val="FFCEFD"/>
      </a:accent5>
      <a:accent6>
        <a:srgbClr val="FFE9E6"/>
      </a:accent6>
      <a:hlink>
        <a:srgbClr val="0F0F0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TotalTime>
  <Words>2755</Words>
  <Application>Microsoft Office PowerPoint</Application>
  <PresentationFormat>Presentación en pantalla (16:9)</PresentationFormat>
  <Paragraphs>58</Paragraphs>
  <Slides>14</Slides>
  <Notes>14</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Dreamland Tennis Club by Slidesgo</vt:lpstr>
      <vt:lpstr>Predecir, observar, expresar y indagar: estrategias efectivas </vt:lpstr>
      <vt:lpstr>Escuela Normal de Educacion preescolar </vt:lpstr>
      <vt:lpstr>introduccion</vt:lpstr>
      <vt:lpstr>Presentación de PowerPoint</vt:lpstr>
      <vt:lpstr>Presentación de PowerPoint</vt:lpstr>
      <vt:lpstr>Presentación de PowerPoint</vt:lpstr>
      <vt:lpstr>DESARROLLO DE LA SECUENCIA DE ENSEÑANZA Y RESULTADOS</vt:lpstr>
      <vt:lpstr>Presentación de PowerPoint</vt:lpstr>
      <vt:lpstr>Segunda parte: Dramatización sobre los cambios de estado</vt:lpstr>
      <vt:lpstr>Presentación de PowerPoint</vt:lpstr>
      <vt:lpstr>CONCLUSIONES Se ha aportado una referencia empírica a los escolares sobre el cambio de la materia, esto mediante la realización, predicción y el razonamiento a experimentos sobre el cambio de la materia. Se presentan emociones muy positivas gracias a la manipulación, los cuestionamientos y a dar explicaciones sobre sus ideas, esto también se da cuando pasan a descubrir fenómenos y explicaciones que para ellos pasan a ser comprensibles. En general, los escolares han mostrado un alto interés por el descubrimiento y la manipulación del hielo, así como por experiencias sensoriales con los materiales empleados, al igual que aprendieron a identificar los estados de la materia por atributos perceptibles mediante características propias de los sólidos (dureza) y de los líquidos(fluidez).En la clase de primer ciclo una minoría en relación a los procesos de «calentar» o «enfriar» y la secuencia sólido - líquido – vapor entienden que al calentar el agua pasa de un estado sólido a líquido y con mayor calentamiento a vapor. pero nadie consigue entender el proceso inverso esta experiencia de aula tiene por objeto servir como primer paso para presentar al alumnado de infantil elemento concreto que lo ayuden a asociar experiencias vividas con nociones precursoras de conceptos que deben ser afianzados en cursos superiores.</vt:lpstr>
      <vt:lpstr>Palabras clave</vt:lpstr>
      <vt:lpstr>https://kahoot.it/challenge/?quiz-id=4b13522c-4e80-4d47-b1df-5f9bcb7fc4d2&amp;single-player=true </vt:lpstr>
      <vt:lpstr>Fuente bibliografica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DREAMLAND TENNIS CLUB</dc:title>
  <cp:lastModifiedBy>Sara Gomez</cp:lastModifiedBy>
  <cp:revision>13</cp:revision>
  <dcterms:modified xsi:type="dcterms:W3CDTF">2021-04-27T04:39:12Z</dcterms:modified>
</cp:coreProperties>
</file>