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99" r:id="rId2"/>
    <p:sldId id="256" r:id="rId3"/>
    <p:sldId id="258" r:id="rId4"/>
    <p:sldId id="259" r:id="rId5"/>
    <p:sldId id="260" r:id="rId6"/>
    <p:sldId id="276" r:id="rId7"/>
    <p:sldId id="302" r:id="rId8"/>
    <p:sldId id="300" r:id="rId9"/>
    <p:sldId id="261" r:id="rId10"/>
    <p:sldId id="301" r:id="rId11"/>
    <p:sldId id="271" r:id="rId12"/>
    <p:sldId id="303" r:id="rId13"/>
    <p:sldId id="278" r:id="rId1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Indie Flower" panose="020B0604020202020204" charset="0"/>
      <p:regular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7F0D92-33D0-4DFF-A790-C55647708A48}">
  <a:tblStyle styleId="{FC7F0D92-33D0-4DFF-A790-C55647708A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>
        <p:guide orient="horz" pos="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6b5fdf5ce3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6b5fdf5ce3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6b5fdf5ce3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6b5fdf5ce3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lack-redir.net/link?url=https%3A%2F%2Fstories.freepik.com%2F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424961" y="3626898"/>
            <a:ext cx="753999" cy="1062116"/>
            <a:chOff x="-14106400" y="3679425"/>
            <a:chExt cx="593000" cy="835325"/>
          </a:xfrm>
        </p:grpSpPr>
        <p:sp>
          <p:nvSpPr>
            <p:cNvPr id="296" name="Google Shape;296;p23"/>
            <p:cNvSpPr/>
            <p:nvPr/>
          </p:nvSpPr>
          <p:spPr>
            <a:xfrm>
              <a:off x="-14086725" y="3694375"/>
              <a:ext cx="126025" cy="115600"/>
            </a:xfrm>
            <a:custGeom>
              <a:avLst/>
              <a:gdLst/>
              <a:ahLst/>
              <a:cxnLst/>
              <a:rect l="l" t="t" r="r" b="b"/>
              <a:pathLst>
                <a:path w="5041" h="4624" extrusionOk="0">
                  <a:moveTo>
                    <a:pt x="2552" y="0"/>
                  </a:moveTo>
                  <a:cubicBezTo>
                    <a:pt x="1510" y="0"/>
                    <a:pt x="587" y="677"/>
                    <a:pt x="69" y="1566"/>
                  </a:cubicBezTo>
                  <a:cubicBezTo>
                    <a:pt x="69" y="1629"/>
                    <a:pt x="6" y="1629"/>
                    <a:pt x="6" y="1629"/>
                  </a:cubicBezTo>
                  <a:cubicBezTo>
                    <a:pt x="69" y="1661"/>
                    <a:pt x="101" y="1756"/>
                    <a:pt x="101" y="1819"/>
                  </a:cubicBezTo>
                  <a:cubicBezTo>
                    <a:pt x="1" y="3416"/>
                    <a:pt x="1373" y="4623"/>
                    <a:pt x="2671" y="4623"/>
                  </a:cubicBezTo>
                  <a:cubicBezTo>
                    <a:pt x="3432" y="4623"/>
                    <a:pt x="4168" y="4208"/>
                    <a:pt x="4566" y="3213"/>
                  </a:cubicBezTo>
                  <a:cubicBezTo>
                    <a:pt x="5041" y="2105"/>
                    <a:pt x="4693" y="648"/>
                    <a:pt x="3458" y="173"/>
                  </a:cubicBezTo>
                  <a:cubicBezTo>
                    <a:pt x="3151" y="54"/>
                    <a:pt x="2847" y="0"/>
                    <a:pt x="2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-14106400" y="3679425"/>
              <a:ext cx="156000" cy="147500"/>
            </a:xfrm>
            <a:custGeom>
              <a:avLst/>
              <a:gdLst/>
              <a:ahLst/>
              <a:cxnLst/>
              <a:rect l="l" t="t" r="r" b="b"/>
              <a:pathLst>
                <a:path w="6240" h="5900" extrusionOk="0">
                  <a:moveTo>
                    <a:pt x="3381" y="656"/>
                  </a:moveTo>
                  <a:cubicBezTo>
                    <a:pt x="3651" y="656"/>
                    <a:pt x="3929" y="702"/>
                    <a:pt x="4213" y="802"/>
                  </a:cubicBezTo>
                  <a:cubicBezTo>
                    <a:pt x="4688" y="992"/>
                    <a:pt x="5068" y="1309"/>
                    <a:pt x="5290" y="1816"/>
                  </a:cubicBezTo>
                  <a:cubicBezTo>
                    <a:pt x="5543" y="2417"/>
                    <a:pt x="5543" y="3178"/>
                    <a:pt x="5290" y="3811"/>
                  </a:cubicBezTo>
                  <a:cubicBezTo>
                    <a:pt x="4922" y="4704"/>
                    <a:pt x="4249" y="5205"/>
                    <a:pt x="3451" y="5205"/>
                  </a:cubicBezTo>
                  <a:cubicBezTo>
                    <a:pt x="3288" y="5205"/>
                    <a:pt x="3119" y="5184"/>
                    <a:pt x="2946" y="5141"/>
                  </a:cubicBezTo>
                  <a:cubicBezTo>
                    <a:pt x="1869" y="4919"/>
                    <a:pt x="793" y="3874"/>
                    <a:pt x="888" y="2449"/>
                  </a:cubicBezTo>
                  <a:cubicBezTo>
                    <a:pt x="888" y="2386"/>
                    <a:pt x="856" y="2291"/>
                    <a:pt x="793" y="2259"/>
                  </a:cubicBezTo>
                  <a:cubicBezTo>
                    <a:pt x="1351" y="1397"/>
                    <a:pt x="2295" y="656"/>
                    <a:pt x="3381" y="656"/>
                  </a:cubicBezTo>
                  <a:close/>
                  <a:moveTo>
                    <a:pt x="3372" y="1"/>
                  </a:moveTo>
                  <a:cubicBezTo>
                    <a:pt x="2863" y="1"/>
                    <a:pt x="2332" y="120"/>
                    <a:pt x="1838" y="359"/>
                  </a:cubicBezTo>
                  <a:cubicBezTo>
                    <a:pt x="1078" y="707"/>
                    <a:pt x="603" y="1341"/>
                    <a:pt x="476" y="2069"/>
                  </a:cubicBezTo>
                  <a:lnTo>
                    <a:pt x="476" y="2132"/>
                  </a:lnTo>
                  <a:cubicBezTo>
                    <a:pt x="413" y="2196"/>
                    <a:pt x="318" y="2259"/>
                    <a:pt x="286" y="2354"/>
                  </a:cubicBezTo>
                  <a:cubicBezTo>
                    <a:pt x="286" y="2386"/>
                    <a:pt x="286" y="2417"/>
                    <a:pt x="254" y="2481"/>
                  </a:cubicBezTo>
                  <a:cubicBezTo>
                    <a:pt x="1" y="3969"/>
                    <a:pt x="1173" y="5299"/>
                    <a:pt x="2376" y="5743"/>
                  </a:cubicBezTo>
                  <a:cubicBezTo>
                    <a:pt x="2675" y="5849"/>
                    <a:pt x="2979" y="5900"/>
                    <a:pt x="3276" y="5900"/>
                  </a:cubicBezTo>
                  <a:cubicBezTo>
                    <a:pt x="4396" y="5900"/>
                    <a:pt x="5434" y="5184"/>
                    <a:pt x="5860" y="4033"/>
                  </a:cubicBezTo>
                  <a:cubicBezTo>
                    <a:pt x="5955" y="3811"/>
                    <a:pt x="6050" y="3558"/>
                    <a:pt x="6081" y="3336"/>
                  </a:cubicBezTo>
                  <a:cubicBezTo>
                    <a:pt x="6240" y="2132"/>
                    <a:pt x="5796" y="834"/>
                    <a:pt x="4593" y="264"/>
                  </a:cubicBezTo>
                  <a:cubicBezTo>
                    <a:pt x="4227" y="89"/>
                    <a:pt x="3808" y="1"/>
                    <a:pt x="3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-14063650" y="3727175"/>
              <a:ext cx="30925" cy="51700"/>
            </a:xfrm>
            <a:custGeom>
              <a:avLst/>
              <a:gdLst/>
              <a:ahLst/>
              <a:cxnLst/>
              <a:rect l="l" t="t" r="r" b="b"/>
              <a:pathLst>
                <a:path w="1237" h="2068" extrusionOk="0">
                  <a:moveTo>
                    <a:pt x="476" y="1"/>
                  </a:moveTo>
                  <a:cubicBezTo>
                    <a:pt x="413" y="32"/>
                    <a:pt x="318" y="64"/>
                    <a:pt x="254" y="159"/>
                  </a:cubicBezTo>
                  <a:cubicBezTo>
                    <a:pt x="33" y="507"/>
                    <a:pt x="1" y="983"/>
                    <a:pt x="191" y="1394"/>
                  </a:cubicBezTo>
                  <a:cubicBezTo>
                    <a:pt x="381" y="1743"/>
                    <a:pt x="666" y="1964"/>
                    <a:pt x="1046" y="2059"/>
                  </a:cubicBezTo>
                  <a:cubicBezTo>
                    <a:pt x="1063" y="2065"/>
                    <a:pt x="1080" y="2067"/>
                    <a:pt x="1096" y="2067"/>
                  </a:cubicBezTo>
                  <a:cubicBezTo>
                    <a:pt x="1172" y="2067"/>
                    <a:pt x="1236" y="2011"/>
                    <a:pt x="1236" y="1933"/>
                  </a:cubicBezTo>
                  <a:lnTo>
                    <a:pt x="1236" y="1901"/>
                  </a:lnTo>
                  <a:cubicBezTo>
                    <a:pt x="1236" y="1806"/>
                    <a:pt x="1236" y="1743"/>
                    <a:pt x="1109" y="1711"/>
                  </a:cubicBezTo>
                  <a:cubicBezTo>
                    <a:pt x="824" y="1584"/>
                    <a:pt x="634" y="1331"/>
                    <a:pt x="571" y="1046"/>
                  </a:cubicBezTo>
                  <a:cubicBezTo>
                    <a:pt x="476" y="824"/>
                    <a:pt x="476" y="539"/>
                    <a:pt x="634" y="349"/>
                  </a:cubicBezTo>
                  <a:cubicBezTo>
                    <a:pt x="729" y="222"/>
                    <a:pt x="634" y="96"/>
                    <a:pt x="571" y="32"/>
                  </a:cubicBezTo>
                  <a:cubicBezTo>
                    <a:pt x="508" y="32"/>
                    <a:pt x="508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-13958350" y="4188325"/>
              <a:ext cx="132925" cy="116825"/>
            </a:xfrm>
            <a:custGeom>
              <a:avLst/>
              <a:gdLst/>
              <a:ahLst/>
              <a:cxnLst/>
              <a:rect l="l" t="t" r="r" b="b"/>
              <a:pathLst>
                <a:path w="5317" h="4673" extrusionOk="0">
                  <a:moveTo>
                    <a:pt x="2478" y="0"/>
                  </a:moveTo>
                  <a:cubicBezTo>
                    <a:pt x="1892" y="0"/>
                    <a:pt x="1291" y="275"/>
                    <a:pt x="793" y="936"/>
                  </a:cubicBezTo>
                  <a:cubicBezTo>
                    <a:pt x="33" y="1950"/>
                    <a:pt x="1" y="3438"/>
                    <a:pt x="1046" y="4198"/>
                  </a:cubicBezTo>
                  <a:cubicBezTo>
                    <a:pt x="1520" y="4526"/>
                    <a:pt x="2027" y="4673"/>
                    <a:pt x="2529" y="4673"/>
                  </a:cubicBezTo>
                  <a:cubicBezTo>
                    <a:pt x="3334" y="4673"/>
                    <a:pt x="4127" y="4296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688" y="3533"/>
                    <a:pt x="4751" y="3438"/>
                  </a:cubicBezTo>
                  <a:cubicBezTo>
                    <a:pt x="5317" y="1719"/>
                    <a:pt x="3944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-13971800" y="4172625"/>
              <a:ext cx="161550" cy="146850"/>
            </a:xfrm>
            <a:custGeom>
              <a:avLst/>
              <a:gdLst/>
              <a:ahLst/>
              <a:cxnLst/>
              <a:rect l="l" t="t" r="r" b="b"/>
              <a:pathLst>
                <a:path w="6462" h="5874" extrusionOk="0">
                  <a:moveTo>
                    <a:pt x="3030" y="640"/>
                  </a:moveTo>
                  <a:cubicBezTo>
                    <a:pt x="3327" y="640"/>
                    <a:pt x="3631" y="714"/>
                    <a:pt x="3928" y="867"/>
                  </a:cubicBezTo>
                  <a:cubicBezTo>
                    <a:pt x="4878" y="1374"/>
                    <a:pt x="5669" y="2641"/>
                    <a:pt x="5226" y="4003"/>
                  </a:cubicBezTo>
                  <a:cubicBezTo>
                    <a:pt x="5194" y="4066"/>
                    <a:pt x="5226" y="4161"/>
                    <a:pt x="5226" y="4193"/>
                  </a:cubicBezTo>
                  <a:cubicBezTo>
                    <a:pt x="4676" y="4804"/>
                    <a:pt x="3849" y="5245"/>
                    <a:pt x="3010" y="5245"/>
                  </a:cubicBezTo>
                  <a:cubicBezTo>
                    <a:pt x="2545" y="5245"/>
                    <a:pt x="2076" y="5110"/>
                    <a:pt x="1647" y="4794"/>
                  </a:cubicBezTo>
                  <a:cubicBezTo>
                    <a:pt x="1204" y="4478"/>
                    <a:pt x="919" y="4034"/>
                    <a:pt x="856" y="3528"/>
                  </a:cubicBezTo>
                  <a:cubicBezTo>
                    <a:pt x="729" y="2894"/>
                    <a:pt x="919" y="2166"/>
                    <a:pt x="1362" y="1564"/>
                  </a:cubicBezTo>
                  <a:cubicBezTo>
                    <a:pt x="1812" y="964"/>
                    <a:pt x="2407" y="640"/>
                    <a:pt x="3030" y="640"/>
                  </a:cubicBezTo>
                  <a:close/>
                  <a:moveTo>
                    <a:pt x="3154" y="0"/>
                  </a:moveTo>
                  <a:cubicBezTo>
                    <a:pt x="2280" y="0"/>
                    <a:pt x="1412" y="421"/>
                    <a:pt x="856" y="1216"/>
                  </a:cubicBezTo>
                  <a:cubicBezTo>
                    <a:pt x="697" y="1406"/>
                    <a:pt x="571" y="1627"/>
                    <a:pt x="476" y="1849"/>
                  </a:cubicBezTo>
                  <a:cubicBezTo>
                    <a:pt x="1" y="2926"/>
                    <a:pt x="96" y="4319"/>
                    <a:pt x="1109" y="5174"/>
                  </a:cubicBezTo>
                  <a:cubicBezTo>
                    <a:pt x="1595" y="5636"/>
                    <a:pt x="2342" y="5874"/>
                    <a:pt x="3106" y="5874"/>
                  </a:cubicBezTo>
                  <a:cubicBezTo>
                    <a:pt x="3339" y="5874"/>
                    <a:pt x="3572" y="5852"/>
                    <a:pt x="3801" y="5808"/>
                  </a:cubicBezTo>
                  <a:cubicBezTo>
                    <a:pt x="4593" y="5649"/>
                    <a:pt x="5226" y="5174"/>
                    <a:pt x="5543" y="4509"/>
                  </a:cubicBezTo>
                  <a:lnTo>
                    <a:pt x="5543" y="4414"/>
                  </a:lnTo>
                  <a:cubicBezTo>
                    <a:pt x="5638" y="4414"/>
                    <a:pt x="5701" y="4383"/>
                    <a:pt x="5796" y="4256"/>
                  </a:cubicBezTo>
                  <a:cubicBezTo>
                    <a:pt x="5828" y="4224"/>
                    <a:pt x="5828" y="4193"/>
                    <a:pt x="5859" y="4161"/>
                  </a:cubicBezTo>
                  <a:cubicBezTo>
                    <a:pt x="6461" y="2768"/>
                    <a:pt x="5701" y="1216"/>
                    <a:pt x="4656" y="456"/>
                  </a:cubicBezTo>
                  <a:cubicBezTo>
                    <a:pt x="4196" y="149"/>
                    <a:pt x="3674" y="0"/>
                    <a:pt x="3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-13882325" y="4224500"/>
              <a:ext cx="24550" cy="53350"/>
            </a:xfrm>
            <a:custGeom>
              <a:avLst/>
              <a:gdLst/>
              <a:ahLst/>
              <a:cxnLst/>
              <a:rect l="l" t="t" r="r" b="b"/>
              <a:pathLst>
                <a:path w="982" h="2134" extrusionOk="0">
                  <a:moveTo>
                    <a:pt x="177" y="0"/>
                  </a:moveTo>
                  <a:cubicBezTo>
                    <a:pt x="106" y="0"/>
                    <a:pt x="54" y="37"/>
                    <a:pt x="32" y="59"/>
                  </a:cubicBezTo>
                  <a:lnTo>
                    <a:pt x="32" y="91"/>
                  </a:lnTo>
                  <a:cubicBezTo>
                    <a:pt x="0" y="186"/>
                    <a:pt x="0" y="249"/>
                    <a:pt x="64" y="281"/>
                  </a:cubicBezTo>
                  <a:cubicBezTo>
                    <a:pt x="317" y="439"/>
                    <a:pt x="444" y="756"/>
                    <a:pt x="475" y="1041"/>
                  </a:cubicBezTo>
                  <a:cubicBezTo>
                    <a:pt x="475" y="1326"/>
                    <a:pt x="380" y="1548"/>
                    <a:pt x="254" y="1706"/>
                  </a:cubicBezTo>
                  <a:cubicBezTo>
                    <a:pt x="127" y="1833"/>
                    <a:pt x="159" y="1959"/>
                    <a:pt x="254" y="2023"/>
                  </a:cubicBezTo>
                  <a:cubicBezTo>
                    <a:pt x="254" y="2023"/>
                    <a:pt x="285" y="2086"/>
                    <a:pt x="317" y="2086"/>
                  </a:cubicBezTo>
                  <a:cubicBezTo>
                    <a:pt x="349" y="2118"/>
                    <a:pt x="388" y="2133"/>
                    <a:pt x="428" y="2133"/>
                  </a:cubicBezTo>
                  <a:cubicBezTo>
                    <a:pt x="467" y="2133"/>
                    <a:pt x="507" y="2118"/>
                    <a:pt x="539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3"/>
                    <a:pt x="634" y="186"/>
                    <a:pt x="285" y="28"/>
                  </a:cubicBezTo>
                  <a:cubicBezTo>
                    <a:pt x="246" y="8"/>
                    <a:pt x="210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-13738250" y="4319550"/>
              <a:ext cx="223850" cy="195200"/>
            </a:xfrm>
            <a:custGeom>
              <a:avLst/>
              <a:gdLst/>
              <a:ahLst/>
              <a:cxnLst/>
              <a:rect l="l" t="t" r="r" b="b"/>
              <a:pathLst>
                <a:path w="8954" h="7808" extrusionOk="0">
                  <a:moveTo>
                    <a:pt x="3837" y="657"/>
                  </a:moveTo>
                  <a:cubicBezTo>
                    <a:pt x="4531" y="657"/>
                    <a:pt x="5237" y="861"/>
                    <a:pt x="5828" y="1229"/>
                  </a:cubicBezTo>
                  <a:cubicBezTo>
                    <a:pt x="8954" y="3226"/>
                    <a:pt x="6710" y="7101"/>
                    <a:pt x="3666" y="7101"/>
                  </a:cubicBezTo>
                  <a:cubicBezTo>
                    <a:pt x="3379" y="7101"/>
                    <a:pt x="3085" y="7067"/>
                    <a:pt x="2788" y="6993"/>
                  </a:cubicBezTo>
                  <a:cubicBezTo>
                    <a:pt x="2751" y="6974"/>
                    <a:pt x="2714" y="6967"/>
                    <a:pt x="2678" y="6967"/>
                  </a:cubicBezTo>
                  <a:cubicBezTo>
                    <a:pt x="2592" y="6967"/>
                    <a:pt x="2516" y="7011"/>
                    <a:pt x="2471" y="7056"/>
                  </a:cubicBezTo>
                  <a:cubicBezTo>
                    <a:pt x="2471" y="7056"/>
                    <a:pt x="2471" y="7025"/>
                    <a:pt x="2439" y="7025"/>
                  </a:cubicBezTo>
                  <a:cubicBezTo>
                    <a:pt x="951" y="5790"/>
                    <a:pt x="254" y="3731"/>
                    <a:pt x="1331" y="1989"/>
                  </a:cubicBezTo>
                  <a:cubicBezTo>
                    <a:pt x="1905" y="1063"/>
                    <a:pt x="2859" y="657"/>
                    <a:pt x="3837" y="657"/>
                  </a:cubicBezTo>
                  <a:close/>
                  <a:moveTo>
                    <a:pt x="3779" y="0"/>
                  </a:moveTo>
                  <a:cubicBezTo>
                    <a:pt x="2707" y="0"/>
                    <a:pt x="1635" y="412"/>
                    <a:pt x="919" y="1388"/>
                  </a:cubicBezTo>
                  <a:cubicBezTo>
                    <a:pt x="254" y="2401"/>
                    <a:pt x="1" y="3826"/>
                    <a:pt x="381" y="5093"/>
                  </a:cubicBezTo>
                  <a:cubicBezTo>
                    <a:pt x="698" y="6106"/>
                    <a:pt x="1363" y="6898"/>
                    <a:pt x="2218" y="7246"/>
                  </a:cubicBezTo>
                  <a:lnTo>
                    <a:pt x="2313" y="7246"/>
                  </a:lnTo>
                  <a:cubicBezTo>
                    <a:pt x="2313" y="7373"/>
                    <a:pt x="2408" y="7500"/>
                    <a:pt x="2535" y="7531"/>
                  </a:cubicBezTo>
                  <a:cubicBezTo>
                    <a:pt x="2630" y="7563"/>
                    <a:pt x="2661" y="7563"/>
                    <a:pt x="2756" y="7626"/>
                  </a:cubicBezTo>
                  <a:cubicBezTo>
                    <a:pt x="3116" y="7751"/>
                    <a:pt x="3484" y="7808"/>
                    <a:pt x="3849" y="7808"/>
                  </a:cubicBezTo>
                  <a:cubicBezTo>
                    <a:pt x="5344" y="7808"/>
                    <a:pt x="6794" y="6847"/>
                    <a:pt x="7507" y="5600"/>
                  </a:cubicBezTo>
                  <a:cubicBezTo>
                    <a:pt x="8488" y="3858"/>
                    <a:pt x="7887" y="1768"/>
                    <a:pt x="6113" y="659"/>
                  </a:cubicBezTo>
                  <a:cubicBezTo>
                    <a:pt x="5828" y="501"/>
                    <a:pt x="5543" y="342"/>
                    <a:pt x="5226" y="247"/>
                  </a:cubicBezTo>
                  <a:cubicBezTo>
                    <a:pt x="4767" y="88"/>
                    <a:pt x="4273" y="0"/>
                    <a:pt x="3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-13681225" y="4439025"/>
              <a:ext cx="81550" cy="34700"/>
            </a:xfrm>
            <a:custGeom>
              <a:avLst/>
              <a:gdLst/>
              <a:ahLst/>
              <a:cxnLst/>
              <a:rect l="l" t="t" r="r" b="b"/>
              <a:pathLst>
                <a:path w="3262" h="1388" extrusionOk="0">
                  <a:moveTo>
                    <a:pt x="3063" y="0"/>
                  </a:moveTo>
                  <a:cubicBezTo>
                    <a:pt x="3000" y="0"/>
                    <a:pt x="2933" y="28"/>
                    <a:pt x="2882" y="92"/>
                  </a:cubicBezTo>
                  <a:cubicBezTo>
                    <a:pt x="2568" y="564"/>
                    <a:pt x="1997" y="852"/>
                    <a:pt x="1443" y="852"/>
                  </a:cubicBezTo>
                  <a:cubicBezTo>
                    <a:pt x="1104" y="852"/>
                    <a:pt x="771" y="744"/>
                    <a:pt x="507" y="504"/>
                  </a:cubicBezTo>
                  <a:cubicBezTo>
                    <a:pt x="447" y="454"/>
                    <a:pt x="383" y="432"/>
                    <a:pt x="323" y="432"/>
                  </a:cubicBezTo>
                  <a:cubicBezTo>
                    <a:pt x="192" y="432"/>
                    <a:pt x="75" y="532"/>
                    <a:pt x="32" y="662"/>
                  </a:cubicBezTo>
                  <a:cubicBezTo>
                    <a:pt x="0" y="725"/>
                    <a:pt x="32" y="821"/>
                    <a:pt x="95" y="884"/>
                  </a:cubicBezTo>
                  <a:cubicBezTo>
                    <a:pt x="450" y="1215"/>
                    <a:pt x="946" y="1387"/>
                    <a:pt x="1451" y="1387"/>
                  </a:cubicBezTo>
                  <a:cubicBezTo>
                    <a:pt x="1623" y="1387"/>
                    <a:pt x="1795" y="1367"/>
                    <a:pt x="1964" y="1327"/>
                  </a:cubicBezTo>
                  <a:cubicBezTo>
                    <a:pt x="2565" y="1201"/>
                    <a:pt x="3009" y="821"/>
                    <a:pt x="3230" y="314"/>
                  </a:cubicBezTo>
                  <a:cubicBezTo>
                    <a:pt x="3262" y="250"/>
                    <a:pt x="3262" y="219"/>
                    <a:pt x="3262" y="155"/>
                  </a:cubicBezTo>
                  <a:cubicBezTo>
                    <a:pt x="3243" y="61"/>
                    <a:pt x="315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-13731125" y="4335950"/>
              <a:ext cx="217725" cy="160975"/>
            </a:xfrm>
            <a:custGeom>
              <a:avLst/>
              <a:gdLst/>
              <a:ahLst/>
              <a:cxnLst/>
              <a:rect l="l" t="t" r="r" b="b"/>
              <a:pathLst>
                <a:path w="8709" h="6439" extrusionOk="0">
                  <a:moveTo>
                    <a:pt x="5005" y="4123"/>
                  </a:moveTo>
                  <a:cubicBezTo>
                    <a:pt x="5095" y="4123"/>
                    <a:pt x="5189" y="4184"/>
                    <a:pt x="5226" y="4278"/>
                  </a:cubicBezTo>
                  <a:cubicBezTo>
                    <a:pt x="5258" y="4310"/>
                    <a:pt x="5258" y="4373"/>
                    <a:pt x="5226" y="4437"/>
                  </a:cubicBezTo>
                  <a:cubicBezTo>
                    <a:pt x="4900" y="5167"/>
                    <a:pt x="4153" y="5536"/>
                    <a:pt x="3404" y="5536"/>
                  </a:cubicBezTo>
                  <a:cubicBezTo>
                    <a:pt x="2919" y="5536"/>
                    <a:pt x="2433" y="5381"/>
                    <a:pt x="2059" y="5070"/>
                  </a:cubicBezTo>
                  <a:cubicBezTo>
                    <a:pt x="1996" y="4975"/>
                    <a:pt x="1933" y="4912"/>
                    <a:pt x="1996" y="4785"/>
                  </a:cubicBezTo>
                  <a:cubicBezTo>
                    <a:pt x="2019" y="4673"/>
                    <a:pt x="2136" y="4561"/>
                    <a:pt x="2281" y="4561"/>
                  </a:cubicBezTo>
                  <a:cubicBezTo>
                    <a:pt x="2341" y="4561"/>
                    <a:pt x="2406" y="4580"/>
                    <a:pt x="2471" y="4627"/>
                  </a:cubicBezTo>
                  <a:cubicBezTo>
                    <a:pt x="2736" y="4867"/>
                    <a:pt x="3064" y="4975"/>
                    <a:pt x="3399" y="4975"/>
                  </a:cubicBezTo>
                  <a:cubicBezTo>
                    <a:pt x="3947" y="4975"/>
                    <a:pt x="4512" y="4687"/>
                    <a:pt x="4846" y="4215"/>
                  </a:cubicBezTo>
                  <a:cubicBezTo>
                    <a:pt x="4885" y="4151"/>
                    <a:pt x="4944" y="4123"/>
                    <a:pt x="5005" y="4123"/>
                  </a:cubicBezTo>
                  <a:close/>
                  <a:moveTo>
                    <a:pt x="3586" y="1"/>
                  </a:moveTo>
                  <a:cubicBezTo>
                    <a:pt x="2611" y="1"/>
                    <a:pt x="1665" y="407"/>
                    <a:pt x="1109" y="1333"/>
                  </a:cubicBezTo>
                  <a:cubicBezTo>
                    <a:pt x="1" y="3075"/>
                    <a:pt x="729" y="5134"/>
                    <a:pt x="2186" y="6369"/>
                  </a:cubicBezTo>
                  <a:cubicBezTo>
                    <a:pt x="2186" y="6369"/>
                    <a:pt x="2186" y="6400"/>
                    <a:pt x="2218" y="6400"/>
                  </a:cubicBezTo>
                  <a:cubicBezTo>
                    <a:pt x="2285" y="6355"/>
                    <a:pt x="2352" y="6311"/>
                    <a:pt x="2431" y="6311"/>
                  </a:cubicBezTo>
                  <a:cubicBezTo>
                    <a:pt x="2463" y="6311"/>
                    <a:pt x="2497" y="6318"/>
                    <a:pt x="2535" y="6337"/>
                  </a:cubicBezTo>
                  <a:cubicBezTo>
                    <a:pt x="2821" y="6406"/>
                    <a:pt x="3105" y="6438"/>
                    <a:pt x="3383" y="6438"/>
                  </a:cubicBezTo>
                  <a:cubicBezTo>
                    <a:pt x="6419" y="6438"/>
                    <a:pt x="8708" y="2575"/>
                    <a:pt x="5575" y="573"/>
                  </a:cubicBezTo>
                  <a:cubicBezTo>
                    <a:pt x="4983" y="205"/>
                    <a:pt x="4277" y="1"/>
                    <a:pt x="3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3"/>
          <p:cNvGrpSpPr/>
          <p:nvPr/>
        </p:nvGrpSpPr>
        <p:grpSpPr>
          <a:xfrm>
            <a:off x="8002242" y="503713"/>
            <a:ext cx="732893" cy="1092250"/>
            <a:chOff x="-8147075" y="1223125"/>
            <a:chExt cx="576400" cy="859025"/>
          </a:xfrm>
        </p:grpSpPr>
        <p:sp>
          <p:nvSpPr>
            <p:cNvPr id="306" name="Google Shape;306;p23"/>
            <p:cNvSpPr/>
            <p:nvPr/>
          </p:nvSpPr>
          <p:spPr>
            <a:xfrm>
              <a:off x="-7849375" y="1433925"/>
              <a:ext cx="132925" cy="116275"/>
            </a:xfrm>
            <a:custGeom>
              <a:avLst/>
              <a:gdLst/>
              <a:ahLst/>
              <a:cxnLst/>
              <a:rect l="l" t="t" r="r" b="b"/>
              <a:pathLst>
                <a:path w="5317" h="4651" extrusionOk="0">
                  <a:moveTo>
                    <a:pt x="2478" y="0"/>
                  </a:moveTo>
                  <a:cubicBezTo>
                    <a:pt x="1891" y="0"/>
                    <a:pt x="1290" y="275"/>
                    <a:pt x="792" y="936"/>
                  </a:cubicBezTo>
                  <a:cubicBezTo>
                    <a:pt x="32" y="1949"/>
                    <a:pt x="0" y="3438"/>
                    <a:pt x="1077" y="4198"/>
                  </a:cubicBezTo>
                  <a:cubicBezTo>
                    <a:pt x="1523" y="4511"/>
                    <a:pt x="2018" y="4650"/>
                    <a:pt x="2516" y="4650"/>
                  </a:cubicBezTo>
                  <a:cubicBezTo>
                    <a:pt x="3327" y="4650"/>
                    <a:pt x="4142" y="4280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719" y="3533"/>
                    <a:pt x="4751" y="3438"/>
                  </a:cubicBezTo>
                  <a:cubicBezTo>
                    <a:pt x="5316" y="1719"/>
                    <a:pt x="3943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-7862050" y="1418400"/>
              <a:ext cx="160750" cy="147000"/>
            </a:xfrm>
            <a:custGeom>
              <a:avLst/>
              <a:gdLst/>
              <a:ahLst/>
              <a:cxnLst/>
              <a:rect l="l" t="t" r="r" b="b"/>
              <a:pathLst>
                <a:path w="6430" h="5880" extrusionOk="0">
                  <a:moveTo>
                    <a:pt x="3018" y="634"/>
                  </a:moveTo>
                  <a:cubicBezTo>
                    <a:pt x="3314" y="634"/>
                    <a:pt x="3611" y="708"/>
                    <a:pt x="3896" y="860"/>
                  </a:cubicBezTo>
                  <a:cubicBezTo>
                    <a:pt x="4846" y="1367"/>
                    <a:pt x="5638" y="2634"/>
                    <a:pt x="5226" y="3996"/>
                  </a:cubicBezTo>
                  <a:cubicBezTo>
                    <a:pt x="5163" y="4059"/>
                    <a:pt x="5226" y="4154"/>
                    <a:pt x="5226" y="4186"/>
                  </a:cubicBezTo>
                  <a:cubicBezTo>
                    <a:pt x="4651" y="4781"/>
                    <a:pt x="3824" y="5216"/>
                    <a:pt x="2976" y="5216"/>
                  </a:cubicBezTo>
                  <a:cubicBezTo>
                    <a:pt x="2516" y="5216"/>
                    <a:pt x="2050" y="5088"/>
                    <a:pt x="1616" y="4787"/>
                  </a:cubicBezTo>
                  <a:cubicBezTo>
                    <a:pt x="1173" y="4471"/>
                    <a:pt x="888" y="4027"/>
                    <a:pt x="824" y="3521"/>
                  </a:cubicBezTo>
                  <a:cubicBezTo>
                    <a:pt x="698" y="2887"/>
                    <a:pt x="888" y="2159"/>
                    <a:pt x="1331" y="1589"/>
                  </a:cubicBezTo>
                  <a:cubicBezTo>
                    <a:pt x="1782" y="965"/>
                    <a:pt x="2394" y="634"/>
                    <a:pt x="3018" y="634"/>
                  </a:cubicBezTo>
                  <a:close/>
                  <a:moveTo>
                    <a:pt x="3107" y="1"/>
                  </a:moveTo>
                  <a:cubicBezTo>
                    <a:pt x="2247" y="1"/>
                    <a:pt x="1395" y="421"/>
                    <a:pt x="824" y="1209"/>
                  </a:cubicBezTo>
                  <a:cubicBezTo>
                    <a:pt x="666" y="1430"/>
                    <a:pt x="539" y="1620"/>
                    <a:pt x="476" y="1842"/>
                  </a:cubicBezTo>
                  <a:cubicBezTo>
                    <a:pt x="1" y="2919"/>
                    <a:pt x="64" y="4312"/>
                    <a:pt x="1109" y="5167"/>
                  </a:cubicBezTo>
                  <a:cubicBezTo>
                    <a:pt x="1590" y="5624"/>
                    <a:pt x="2308" y="5880"/>
                    <a:pt x="3069" y="5880"/>
                  </a:cubicBezTo>
                  <a:cubicBezTo>
                    <a:pt x="3311" y="5880"/>
                    <a:pt x="3557" y="5854"/>
                    <a:pt x="3801" y="5801"/>
                  </a:cubicBezTo>
                  <a:cubicBezTo>
                    <a:pt x="4593" y="5642"/>
                    <a:pt x="5226" y="5167"/>
                    <a:pt x="5543" y="4502"/>
                  </a:cubicBezTo>
                  <a:lnTo>
                    <a:pt x="5543" y="4439"/>
                  </a:lnTo>
                  <a:cubicBezTo>
                    <a:pt x="5606" y="4439"/>
                    <a:pt x="5701" y="4376"/>
                    <a:pt x="5765" y="4249"/>
                  </a:cubicBezTo>
                  <a:cubicBezTo>
                    <a:pt x="5796" y="4217"/>
                    <a:pt x="5796" y="4186"/>
                    <a:pt x="5860" y="4154"/>
                  </a:cubicBezTo>
                  <a:cubicBezTo>
                    <a:pt x="6430" y="2760"/>
                    <a:pt x="5701" y="1209"/>
                    <a:pt x="4624" y="480"/>
                  </a:cubicBezTo>
                  <a:cubicBezTo>
                    <a:pt x="4157" y="157"/>
                    <a:pt x="3631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-7773375" y="1470100"/>
              <a:ext cx="24575" cy="53350"/>
            </a:xfrm>
            <a:custGeom>
              <a:avLst/>
              <a:gdLst/>
              <a:ahLst/>
              <a:cxnLst/>
              <a:rect l="l" t="t" r="r" b="b"/>
              <a:pathLst>
                <a:path w="983" h="2134" extrusionOk="0">
                  <a:moveTo>
                    <a:pt x="184" y="0"/>
                  </a:moveTo>
                  <a:cubicBezTo>
                    <a:pt x="120" y="0"/>
                    <a:pt x="76" y="37"/>
                    <a:pt x="32" y="59"/>
                  </a:cubicBezTo>
                  <a:lnTo>
                    <a:pt x="32" y="91"/>
                  </a:lnTo>
                  <a:cubicBezTo>
                    <a:pt x="1" y="186"/>
                    <a:pt x="1" y="249"/>
                    <a:pt x="96" y="281"/>
                  </a:cubicBezTo>
                  <a:cubicBezTo>
                    <a:pt x="317" y="471"/>
                    <a:pt x="444" y="787"/>
                    <a:pt x="476" y="1041"/>
                  </a:cubicBezTo>
                  <a:cubicBezTo>
                    <a:pt x="476" y="1326"/>
                    <a:pt x="412" y="1579"/>
                    <a:pt x="254" y="1738"/>
                  </a:cubicBezTo>
                  <a:cubicBezTo>
                    <a:pt x="127" y="1833"/>
                    <a:pt x="159" y="1959"/>
                    <a:pt x="254" y="2054"/>
                  </a:cubicBezTo>
                  <a:cubicBezTo>
                    <a:pt x="254" y="2054"/>
                    <a:pt x="286" y="2086"/>
                    <a:pt x="317" y="2086"/>
                  </a:cubicBezTo>
                  <a:cubicBezTo>
                    <a:pt x="333" y="2118"/>
                    <a:pt x="373" y="2133"/>
                    <a:pt x="420" y="2133"/>
                  </a:cubicBezTo>
                  <a:cubicBezTo>
                    <a:pt x="468" y="2133"/>
                    <a:pt x="523" y="2118"/>
                    <a:pt x="571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2"/>
                    <a:pt x="634" y="186"/>
                    <a:pt x="286" y="27"/>
                  </a:cubicBezTo>
                  <a:cubicBezTo>
                    <a:pt x="246" y="8"/>
                    <a:pt x="213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-7776525" y="1887075"/>
              <a:ext cx="195575" cy="194150"/>
            </a:xfrm>
            <a:custGeom>
              <a:avLst/>
              <a:gdLst/>
              <a:ahLst/>
              <a:cxnLst/>
              <a:rect l="l" t="t" r="r" b="b"/>
              <a:pathLst>
                <a:path w="7823" h="7766" extrusionOk="0">
                  <a:moveTo>
                    <a:pt x="4247" y="671"/>
                  </a:moveTo>
                  <a:cubicBezTo>
                    <a:pt x="4267" y="671"/>
                    <a:pt x="4287" y="671"/>
                    <a:pt x="4307" y="671"/>
                  </a:cubicBezTo>
                  <a:cubicBezTo>
                    <a:pt x="6144" y="735"/>
                    <a:pt x="7221" y="2508"/>
                    <a:pt x="7126" y="4218"/>
                  </a:cubicBezTo>
                  <a:cubicBezTo>
                    <a:pt x="7032" y="6190"/>
                    <a:pt x="5698" y="7081"/>
                    <a:pt x="4250" y="7081"/>
                  </a:cubicBezTo>
                  <a:cubicBezTo>
                    <a:pt x="2745" y="7081"/>
                    <a:pt x="1118" y="6119"/>
                    <a:pt x="633" y="4408"/>
                  </a:cubicBezTo>
                  <a:cubicBezTo>
                    <a:pt x="602" y="4282"/>
                    <a:pt x="538" y="4218"/>
                    <a:pt x="412" y="4155"/>
                  </a:cubicBezTo>
                  <a:lnTo>
                    <a:pt x="443" y="4123"/>
                  </a:lnTo>
                  <a:cubicBezTo>
                    <a:pt x="788" y="2273"/>
                    <a:pt x="2189" y="671"/>
                    <a:pt x="4247" y="671"/>
                  </a:cubicBezTo>
                  <a:close/>
                  <a:moveTo>
                    <a:pt x="4389" y="1"/>
                  </a:moveTo>
                  <a:cubicBezTo>
                    <a:pt x="3238" y="1"/>
                    <a:pt x="1975" y="501"/>
                    <a:pt x="1108" y="1368"/>
                  </a:cubicBezTo>
                  <a:cubicBezTo>
                    <a:pt x="380" y="2160"/>
                    <a:pt x="0" y="3110"/>
                    <a:pt x="158" y="4060"/>
                  </a:cubicBezTo>
                  <a:cubicBezTo>
                    <a:pt x="158" y="4092"/>
                    <a:pt x="158" y="4123"/>
                    <a:pt x="222" y="4123"/>
                  </a:cubicBezTo>
                  <a:cubicBezTo>
                    <a:pt x="95" y="4218"/>
                    <a:pt x="63" y="4313"/>
                    <a:pt x="63" y="4440"/>
                  </a:cubicBezTo>
                  <a:cubicBezTo>
                    <a:pt x="63" y="4535"/>
                    <a:pt x="63" y="4567"/>
                    <a:pt x="95" y="4630"/>
                  </a:cubicBezTo>
                  <a:cubicBezTo>
                    <a:pt x="443" y="6593"/>
                    <a:pt x="2439" y="7765"/>
                    <a:pt x="4180" y="7765"/>
                  </a:cubicBezTo>
                  <a:cubicBezTo>
                    <a:pt x="6144" y="7765"/>
                    <a:pt x="7727" y="6213"/>
                    <a:pt x="7822" y="4123"/>
                  </a:cubicBezTo>
                  <a:cubicBezTo>
                    <a:pt x="7822" y="3807"/>
                    <a:pt x="7822" y="3490"/>
                    <a:pt x="7727" y="3173"/>
                  </a:cubicBezTo>
                  <a:cubicBezTo>
                    <a:pt x="7442" y="1621"/>
                    <a:pt x="6334" y="196"/>
                    <a:pt x="4592" y="6"/>
                  </a:cubicBezTo>
                  <a:cubicBezTo>
                    <a:pt x="4525" y="3"/>
                    <a:pt x="4457" y="1"/>
                    <a:pt x="4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-7739325" y="1967075"/>
              <a:ext cx="59400" cy="65300"/>
            </a:xfrm>
            <a:custGeom>
              <a:avLst/>
              <a:gdLst/>
              <a:ahLst/>
              <a:cxnLst/>
              <a:rect l="l" t="t" r="r" b="b"/>
              <a:pathLst>
                <a:path w="2376" h="2612" extrusionOk="0">
                  <a:moveTo>
                    <a:pt x="273" y="0"/>
                  </a:moveTo>
                  <a:cubicBezTo>
                    <a:pt x="255" y="0"/>
                    <a:pt x="238" y="2"/>
                    <a:pt x="222" y="5"/>
                  </a:cubicBezTo>
                  <a:cubicBezTo>
                    <a:pt x="191" y="5"/>
                    <a:pt x="159" y="100"/>
                    <a:pt x="95" y="163"/>
                  </a:cubicBezTo>
                  <a:cubicBezTo>
                    <a:pt x="0" y="797"/>
                    <a:pt x="191" y="1493"/>
                    <a:pt x="634" y="2000"/>
                  </a:cubicBezTo>
                  <a:cubicBezTo>
                    <a:pt x="975" y="2369"/>
                    <a:pt x="1469" y="2611"/>
                    <a:pt x="1979" y="2611"/>
                  </a:cubicBezTo>
                  <a:cubicBezTo>
                    <a:pt x="2037" y="2611"/>
                    <a:pt x="2095" y="2608"/>
                    <a:pt x="2154" y="2602"/>
                  </a:cubicBezTo>
                  <a:cubicBezTo>
                    <a:pt x="2217" y="2602"/>
                    <a:pt x="2249" y="2538"/>
                    <a:pt x="2281" y="2538"/>
                  </a:cubicBezTo>
                  <a:cubicBezTo>
                    <a:pt x="2376" y="2443"/>
                    <a:pt x="2312" y="2222"/>
                    <a:pt x="2122" y="2190"/>
                  </a:cubicBezTo>
                  <a:cubicBezTo>
                    <a:pt x="1204" y="2127"/>
                    <a:pt x="381" y="1240"/>
                    <a:pt x="571" y="322"/>
                  </a:cubicBezTo>
                  <a:cubicBezTo>
                    <a:pt x="627" y="122"/>
                    <a:pt x="429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-7766250" y="1903825"/>
              <a:ext cx="170250" cy="160575"/>
            </a:xfrm>
            <a:custGeom>
              <a:avLst/>
              <a:gdLst/>
              <a:ahLst/>
              <a:cxnLst/>
              <a:rect l="l" t="t" r="r" b="b"/>
              <a:pathLst>
                <a:path w="6810" h="6423" extrusionOk="0">
                  <a:moveTo>
                    <a:pt x="1374" y="2499"/>
                  </a:moveTo>
                  <a:cubicBezTo>
                    <a:pt x="1531" y="2499"/>
                    <a:pt x="1740" y="2646"/>
                    <a:pt x="1711" y="2820"/>
                  </a:cubicBezTo>
                  <a:cubicBezTo>
                    <a:pt x="1489" y="3770"/>
                    <a:pt x="2281" y="4657"/>
                    <a:pt x="3231" y="4688"/>
                  </a:cubicBezTo>
                  <a:cubicBezTo>
                    <a:pt x="3453" y="4688"/>
                    <a:pt x="3484" y="4910"/>
                    <a:pt x="3389" y="5037"/>
                  </a:cubicBezTo>
                  <a:cubicBezTo>
                    <a:pt x="3358" y="5068"/>
                    <a:pt x="3326" y="5132"/>
                    <a:pt x="3231" y="5132"/>
                  </a:cubicBezTo>
                  <a:cubicBezTo>
                    <a:pt x="3148" y="5143"/>
                    <a:pt x="3067" y="5149"/>
                    <a:pt x="2987" y="5149"/>
                  </a:cubicBezTo>
                  <a:cubicBezTo>
                    <a:pt x="1784" y="5149"/>
                    <a:pt x="933" y="3852"/>
                    <a:pt x="1141" y="2693"/>
                  </a:cubicBezTo>
                  <a:cubicBezTo>
                    <a:pt x="1172" y="2598"/>
                    <a:pt x="1268" y="2535"/>
                    <a:pt x="1331" y="2503"/>
                  </a:cubicBezTo>
                  <a:cubicBezTo>
                    <a:pt x="1345" y="2500"/>
                    <a:pt x="1359" y="2499"/>
                    <a:pt x="1374" y="2499"/>
                  </a:cubicBezTo>
                  <a:close/>
                  <a:moveTo>
                    <a:pt x="3807" y="1"/>
                  </a:moveTo>
                  <a:cubicBezTo>
                    <a:pt x="1842" y="1"/>
                    <a:pt x="440" y="1603"/>
                    <a:pt x="32" y="3453"/>
                  </a:cubicBezTo>
                  <a:cubicBezTo>
                    <a:pt x="32" y="3485"/>
                    <a:pt x="1" y="3485"/>
                    <a:pt x="1" y="3485"/>
                  </a:cubicBezTo>
                  <a:cubicBezTo>
                    <a:pt x="127" y="3548"/>
                    <a:pt x="191" y="3612"/>
                    <a:pt x="222" y="3738"/>
                  </a:cubicBezTo>
                  <a:cubicBezTo>
                    <a:pt x="706" y="5461"/>
                    <a:pt x="2327" y="6423"/>
                    <a:pt x="3829" y="6423"/>
                  </a:cubicBezTo>
                  <a:cubicBezTo>
                    <a:pt x="5281" y="6423"/>
                    <a:pt x="6621" y="5525"/>
                    <a:pt x="6715" y="3548"/>
                  </a:cubicBezTo>
                  <a:cubicBezTo>
                    <a:pt x="6810" y="1838"/>
                    <a:pt x="5733" y="65"/>
                    <a:pt x="3864" y="1"/>
                  </a:cubicBezTo>
                  <a:cubicBezTo>
                    <a:pt x="3845" y="1"/>
                    <a:pt x="3826" y="1"/>
                    <a:pt x="3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-8147075" y="1223125"/>
              <a:ext cx="222025" cy="194425"/>
            </a:xfrm>
            <a:custGeom>
              <a:avLst/>
              <a:gdLst/>
              <a:ahLst/>
              <a:cxnLst/>
              <a:rect l="l" t="t" r="r" b="b"/>
              <a:pathLst>
                <a:path w="8881" h="7777" extrusionOk="0">
                  <a:moveTo>
                    <a:pt x="3783" y="643"/>
                  </a:moveTo>
                  <a:cubicBezTo>
                    <a:pt x="4474" y="643"/>
                    <a:pt x="5176" y="850"/>
                    <a:pt x="5765" y="1229"/>
                  </a:cubicBezTo>
                  <a:cubicBezTo>
                    <a:pt x="8881" y="3220"/>
                    <a:pt x="6661" y="7077"/>
                    <a:pt x="3631" y="7077"/>
                  </a:cubicBezTo>
                  <a:cubicBezTo>
                    <a:pt x="3335" y="7077"/>
                    <a:pt x="3032" y="7040"/>
                    <a:pt x="2724" y="6961"/>
                  </a:cubicBezTo>
                  <a:cubicBezTo>
                    <a:pt x="2693" y="6953"/>
                    <a:pt x="2661" y="6949"/>
                    <a:pt x="2630" y="6949"/>
                  </a:cubicBezTo>
                  <a:cubicBezTo>
                    <a:pt x="2538" y="6949"/>
                    <a:pt x="2455" y="6985"/>
                    <a:pt x="2408" y="7056"/>
                  </a:cubicBezTo>
                  <a:cubicBezTo>
                    <a:pt x="2408" y="7056"/>
                    <a:pt x="2408" y="7025"/>
                    <a:pt x="2376" y="7025"/>
                  </a:cubicBezTo>
                  <a:cubicBezTo>
                    <a:pt x="888" y="5789"/>
                    <a:pt x="191" y="3731"/>
                    <a:pt x="1268" y="1989"/>
                  </a:cubicBezTo>
                  <a:cubicBezTo>
                    <a:pt x="1844" y="1060"/>
                    <a:pt x="2802" y="643"/>
                    <a:pt x="3783" y="643"/>
                  </a:cubicBezTo>
                  <a:close/>
                  <a:moveTo>
                    <a:pt x="3758" y="0"/>
                  </a:moveTo>
                  <a:cubicBezTo>
                    <a:pt x="2678" y="0"/>
                    <a:pt x="1613" y="412"/>
                    <a:pt x="919" y="1388"/>
                  </a:cubicBezTo>
                  <a:cubicBezTo>
                    <a:pt x="191" y="2369"/>
                    <a:pt x="1" y="3794"/>
                    <a:pt x="349" y="5061"/>
                  </a:cubicBezTo>
                  <a:cubicBezTo>
                    <a:pt x="666" y="6106"/>
                    <a:pt x="1331" y="6898"/>
                    <a:pt x="2218" y="7246"/>
                  </a:cubicBezTo>
                  <a:lnTo>
                    <a:pt x="2281" y="7246"/>
                  </a:lnTo>
                  <a:cubicBezTo>
                    <a:pt x="2281" y="7373"/>
                    <a:pt x="2376" y="7500"/>
                    <a:pt x="2534" y="7531"/>
                  </a:cubicBezTo>
                  <a:cubicBezTo>
                    <a:pt x="2598" y="7563"/>
                    <a:pt x="2661" y="7563"/>
                    <a:pt x="2724" y="7595"/>
                  </a:cubicBezTo>
                  <a:cubicBezTo>
                    <a:pt x="3092" y="7719"/>
                    <a:pt x="3465" y="7776"/>
                    <a:pt x="3835" y="7776"/>
                  </a:cubicBezTo>
                  <a:cubicBezTo>
                    <a:pt x="5344" y="7776"/>
                    <a:pt x="6788" y="6821"/>
                    <a:pt x="7475" y="5599"/>
                  </a:cubicBezTo>
                  <a:cubicBezTo>
                    <a:pt x="8457" y="3858"/>
                    <a:pt x="7887" y="1736"/>
                    <a:pt x="6081" y="627"/>
                  </a:cubicBezTo>
                  <a:cubicBezTo>
                    <a:pt x="5828" y="469"/>
                    <a:pt x="5543" y="311"/>
                    <a:pt x="5226" y="247"/>
                  </a:cubicBezTo>
                  <a:cubicBezTo>
                    <a:pt x="4757" y="88"/>
                    <a:pt x="4256" y="0"/>
                    <a:pt x="3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-8091650" y="1342275"/>
              <a:ext cx="82375" cy="35025"/>
            </a:xfrm>
            <a:custGeom>
              <a:avLst/>
              <a:gdLst/>
              <a:ahLst/>
              <a:cxnLst/>
              <a:rect l="l" t="t" r="r" b="b"/>
              <a:pathLst>
                <a:path w="3295" h="1401" extrusionOk="0">
                  <a:moveTo>
                    <a:pt x="3089" y="1"/>
                  </a:moveTo>
                  <a:cubicBezTo>
                    <a:pt x="3016" y="1"/>
                    <a:pt x="2940" y="34"/>
                    <a:pt x="2883" y="105"/>
                  </a:cubicBezTo>
                  <a:cubicBezTo>
                    <a:pt x="2568" y="577"/>
                    <a:pt x="2010" y="865"/>
                    <a:pt x="1458" y="865"/>
                  </a:cubicBezTo>
                  <a:cubicBezTo>
                    <a:pt x="1120" y="865"/>
                    <a:pt x="784" y="757"/>
                    <a:pt x="507" y="517"/>
                  </a:cubicBezTo>
                  <a:cubicBezTo>
                    <a:pt x="443" y="463"/>
                    <a:pt x="378" y="438"/>
                    <a:pt x="316" y="438"/>
                  </a:cubicBezTo>
                  <a:cubicBezTo>
                    <a:pt x="199" y="438"/>
                    <a:pt x="95" y="529"/>
                    <a:pt x="32" y="675"/>
                  </a:cubicBezTo>
                  <a:cubicBezTo>
                    <a:pt x="1" y="738"/>
                    <a:pt x="32" y="833"/>
                    <a:pt x="96" y="897"/>
                  </a:cubicBezTo>
                  <a:cubicBezTo>
                    <a:pt x="451" y="1228"/>
                    <a:pt x="947" y="1400"/>
                    <a:pt x="1452" y="1400"/>
                  </a:cubicBezTo>
                  <a:cubicBezTo>
                    <a:pt x="1623" y="1400"/>
                    <a:pt x="1796" y="1380"/>
                    <a:pt x="1964" y="1340"/>
                  </a:cubicBezTo>
                  <a:cubicBezTo>
                    <a:pt x="2566" y="1214"/>
                    <a:pt x="3009" y="833"/>
                    <a:pt x="3231" y="295"/>
                  </a:cubicBezTo>
                  <a:cubicBezTo>
                    <a:pt x="3294" y="263"/>
                    <a:pt x="3294" y="232"/>
                    <a:pt x="3294" y="137"/>
                  </a:cubicBezTo>
                  <a:cubicBezTo>
                    <a:pt x="3260" y="50"/>
                    <a:pt x="3177" y="1"/>
                    <a:pt x="3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-8140725" y="1239200"/>
              <a:ext cx="216675" cy="160675"/>
            </a:xfrm>
            <a:custGeom>
              <a:avLst/>
              <a:gdLst/>
              <a:ahLst/>
              <a:cxnLst/>
              <a:rect l="l" t="t" r="r" b="b"/>
              <a:pathLst>
                <a:path w="8667" h="6427" extrusionOk="0">
                  <a:moveTo>
                    <a:pt x="4993" y="4124"/>
                  </a:moveTo>
                  <a:cubicBezTo>
                    <a:pt x="5077" y="4124"/>
                    <a:pt x="5159" y="4173"/>
                    <a:pt x="5194" y="4260"/>
                  </a:cubicBezTo>
                  <a:cubicBezTo>
                    <a:pt x="5226" y="4323"/>
                    <a:pt x="5226" y="4386"/>
                    <a:pt x="5194" y="4418"/>
                  </a:cubicBezTo>
                  <a:cubicBezTo>
                    <a:pt x="4889" y="5161"/>
                    <a:pt x="4148" y="5526"/>
                    <a:pt x="3399" y="5526"/>
                  </a:cubicBezTo>
                  <a:cubicBezTo>
                    <a:pt x="2904" y="5526"/>
                    <a:pt x="2405" y="5367"/>
                    <a:pt x="2027" y="5051"/>
                  </a:cubicBezTo>
                  <a:cubicBezTo>
                    <a:pt x="1964" y="4988"/>
                    <a:pt x="1900" y="4893"/>
                    <a:pt x="1964" y="4766"/>
                  </a:cubicBezTo>
                  <a:cubicBezTo>
                    <a:pt x="1986" y="4678"/>
                    <a:pt x="2101" y="4573"/>
                    <a:pt x="2245" y="4573"/>
                  </a:cubicBezTo>
                  <a:cubicBezTo>
                    <a:pt x="2306" y="4573"/>
                    <a:pt x="2372" y="4592"/>
                    <a:pt x="2439" y="4640"/>
                  </a:cubicBezTo>
                  <a:cubicBezTo>
                    <a:pt x="2703" y="4880"/>
                    <a:pt x="3032" y="4988"/>
                    <a:pt x="3367" y="4988"/>
                  </a:cubicBezTo>
                  <a:cubicBezTo>
                    <a:pt x="3914" y="4988"/>
                    <a:pt x="4480" y="4700"/>
                    <a:pt x="4814" y="4228"/>
                  </a:cubicBezTo>
                  <a:cubicBezTo>
                    <a:pt x="4857" y="4157"/>
                    <a:pt x="4925" y="4124"/>
                    <a:pt x="4993" y="4124"/>
                  </a:cubicBezTo>
                  <a:close/>
                  <a:moveTo>
                    <a:pt x="3563" y="0"/>
                  </a:moveTo>
                  <a:cubicBezTo>
                    <a:pt x="2585" y="0"/>
                    <a:pt x="1635" y="417"/>
                    <a:pt x="1077" y="1346"/>
                  </a:cubicBezTo>
                  <a:cubicBezTo>
                    <a:pt x="0" y="3088"/>
                    <a:pt x="729" y="5146"/>
                    <a:pt x="2154" y="6382"/>
                  </a:cubicBezTo>
                  <a:cubicBezTo>
                    <a:pt x="2154" y="6382"/>
                    <a:pt x="2154" y="6413"/>
                    <a:pt x="2185" y="6413"/>
                  </a:cubicBezTo>
                  <a:cubicBezTo>
                    <a:pt x="2257" y="6342"/>
                    <a:pt x="2328" y="6306"/>
                    <a:pt x="2413" y="6306"/>
                  </a:cubicBezTo>
                  <a:cubicBezTo>
                    <a:pt x="2441" y="6306"/>
                    <a:pt x="2470" y="6310"/>
                    <a:pt x="2502" y="6318"/>
                  </a:cubicBezTo>
                  <a:cubicBezTo>
                    <a:pt x="2799" y="6392"/>
                    <a:pt x="3092" y="6427"/>
                    <a:pt x="3379" y="6427"/>
                  </a:cubicBezTo>
                  <a:cubicBezTo>
                    <a:pt x="6401" y="6427"/>
                    <a:pt x="8666" y="2582"/>
                    <a:pt x="5542" y="586"/>
                  </a:cubicBezTo>
                  <a:cubicBezTo>
                    <a:pt x="4954" y="207"/>
                    <a:pt x="4251" y="0"/>
                    <a:pt x="3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-7778125" y="1887525"/>
              <a:ext cx="207450" cy="194625"/>
            </a:xfrm>
            <a:custGeom>
              <a:avLst/>
              <a:gdLst/>
              <a:ahLst/>
              <a:cxnLst/>
              <a:rect l="l" t="t" r="r" b="b"/>
              <a:pathLst>
                <a:path w="8298" h="7785" extrusionOk="0">
                  <a:moveTo>
                    <a:pt x="4323" y="658"/>
                  </a:moveTo>
                  <a:cubicBezTo>
                    <a:pt x="4741" y="658"/>
                    <a:pt x="5172" y="736"/>
                    <a:pt x="5606" y="907"/>
                  </a:cubicBezTo>
                  <a:cubicBezTo>
                    <a:pt x="7316" y="1540"/>
                    <a:pt x="7760" y="3599"/>
                    <a:pt x="7095" y="5182"/>
                  </a:cubicBezTo>
                  <a:cubicBezTo>
                    <a:pt x="6519" y="6529"/>
                    <a:pt x="5508" y="7089"/>
                    <a:pt x="4468" y="7089"/>
                  </a:cubicBezTo>
                  <a:cubicBezTo>
                    <a:pt x="2647" y="7089"/>
                    <a:pt x="738" y="5372"/>
                    <a:pt x="919" y="3155"/>
                  </a:cubicBezTo>
                  <a:cubicBezTo>
                    <a:pt x="919" y="3028"/>
                    <a:pt x="856" y="2965"/>
                    <a:pt x="792" y="2870"/>
                  </a:cubicBezTo>
                  <a:cubicBezTo>
                    <a:pt x="792" y="2870"/>
                    <a:pt x="824" y="2870"/>
                    <a:pt x="824" y="2838"/>
                  </a:cubicBezTo>
                  <a:cubicBezTo>
                    <a:pt x="1585" y="1586"/>
                    <a:pt x="2879" y="658"/>
                    <a:pt x="4323" y="658"/>
                  </a:cubicBezTo>
                  <a:close/>
                  <a:moveTo>
                    <a:pt x="4343" y="0"/>
                  </a:moveTo>
                  <a:cubicBezTo>
                    <a:pt x="3685" y="0"/>
                    <a:pt x="3018" y="143"/>
                    <a:pt x="2408" y="432"/>
                  </a:cubicBezTo>
                  <a:cubicBezTo>
                    <a:pt x="1426" y="907"/>
                    <a:pt x="792" y="1698"/>
                    <a:pt x="602" y="2648"/>
                  </a:cubicBezTo>
                  <a:lnTo>
                    <a:pt x="602" y="2712"/>
                  </a:lnTo>
                  <a:cubicBezTo>
                    <a:pt x="476" y="2743"/>
                    <a:pt x="381" y="2838"/>
                    <a:pt x="349" y="2997"/>
                  </a:cubicBezTo>
                  <a:cubicBezTo>
                    <a:pt x="349" y="3092"/>
                    <a:pt x="317" y="3124"/>
                    <a:pt x="317" y="3187"/>
                  </a:cubicBezTo>
                  <a:cubicBezTo>
                    <a:pt x="1" y="5150"/>
                    <a:pt x="1426" y="6924"/>
                    <a:pt x="3073" y="7557"/>
                  </a:cubicBezTo>
                  <a:cubicBezTo>
                    <a:pt x="3486" y="7711"/>
                    <a:pt x="3908" y="7785"/>
                    <a:pt x="4322" y="7785"/>
                  </a:cubicBezTo>
                  <a:cubicBezTo>
                    <a:pt x="5778" y="7785"/>
                    <a:pt x="7143" y="6876"/>
                    <a:pt x="7760" y="5372"/>
                  </a:cubicBezTo>
                  <a:cubicBezTo>
                    <a:pt x="7886" y="5087"/>
                    <a:pt x="7950" y="4770"/>
                    <a:pt x="8045" y="4454"/>
                  </a:cubicBezTo>
                  <a:cubicBezTo>
                    <a:pt x="8298" y="2933"/>
                    <a:pt x="7760" y="1192"/>
                    <a:pt x="6176" y="400"/>
                  </a:cubicBezTo>
                  <a:cubicBezTo>
                    <a:pt x="5614" y="135"/>
                    <a:pt x="4983" y="0"/>
                    <a:pt x="4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-7733775" y="1945800"/>
              <a:ext cx="45925" cy="78400"/>
            </a:xfrm>
            <a:custGeom>
              <a:avLst/>
              <a:gdLst/>
              <a:ahLst/>
              <a:cxnLst/>
              <a:rect l="l" t="t" r="r" b="b"/>
              <a:pathLst>
                <a:path w="1837" h="3136" extrusionOk="0">
                  <a:moveTo>
                    <a:pt x="602" y="1"/>
                  </a:moveTo>
                  <a:cubicBezTo>
                    <a:pt x="507" y="32"/>
                    <a:pt x="444" y="64"/>
                    <a:pt x="412" y="159"/>
                  </a:cubicBezTo>
                  <a:cubicBezTo>
                    <a:pt x="95" y="697"/>
                    <a:pt x="0" y="1426"/>
                    <a:pt x="285" y="2059"/>
                  </a:cubicBezTo>
                  <a:cubicBezTo>
                    <a:pt x="507" y="2598"/>
                    <a:pt x="950" y="3009"/>
                    <a:pt x="1520" y="3136"/>
                  </a:cubicBezTo>
                  <a:lnTo>
                    <a:pt x="1679" y="3136"/>
                  </a:lnTo>
                  <a:cubicBezTo>
                    <a:pt x="1774" y="3041"/>
                    <a:pt x="1837" y="2819"/>
                    <a:pt x="1615" y="2724"/>
                  </a:cubicBezTo>
                  <a:cubicBezTo>
                    <a:pt x="792" y="2344"/>
                    <a:pt x="317" y="1268"/>
                    <a:pt x="824" y="444"/>
                  </a:cubicBezTo>
                  <a:cubicBezTo>
                    <a:pt x="950" y="222"/>
                    <a:pt x="792" y="32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-7759675" y="1903100"/>
              <a:ext cx="175550" cy="161225"/>
            </a:xfrm>
            <a:custGeom>
              <a:avLst/>
              <a:gdLst/>
              <a:ahLst/>
              <a:cxnLst/>
              <a:rect l="l" t="t" r="r" b="b"/>
              <a:pathLst>
                <a:path w="7022" h="6449" extrusionOk="0">
                  <a:moveTo>
                    <a:pt x="1638" y="1740"/>
                  </a:moveTo>
                  <a:cubicBezTo>
                    <a:pt x="1828" y="1772"/>
                    <a:pt x="1986" y="1994"/>
                    <a:pt x="1860" y="2184"/>
                  </a:cubicBezTo>
                  <a:cubicBezTo>
                    <a:pt x="1353" y="3007"/>
                    <a:pt x="1828" y="4084"/>
                    <a:pt x="2651" y="4464"/>
                  </a:cubicBezTo>
                  <a:cubicBezTo>
                    <a:pt x="2873" y="4559"/>
                    <a:pt x="2810" y="4781"/>
                    <a:pt x="2715" y="4876"/>
                  </a:cubicBezTo>
                  <a:cubicBezTo>
                    <a:pt x="2651" y="4907"/>
                    <a:pt x="2588" y="4907"/>
                    <a:pt x="2556" y="4907"/>
                  </a:cubicBezTo>
                  <a:cubicBezTo>
                    <a:pt x="1195" y="4559"/>
                    <a:pt x="719" y="2944"/>
                    <a:pt x="1385" y="1867"/>
                  </a:cubicBezTo>
                  <a:cubicBezTo>
                    <a:pt x="1480" y="1740"/>
                    <a:pt x="1543" y="1740"/>
                    <a:pt x="1638" y="1740"/>
                  </a:cubicBezTo>
                  <a:close/>
                  <a:moveTo>
                    <a:pt x="3648" y="1"/>
                  </a:moveTo>
                  <a:cubicBezTo>
                    <a:pt x="2191" y="1"/>
                    <a:pt x="856" y="917"/>
                    <a:pt x="86" y="2184"/>
                  </a:cubicBezTo>
                  <a:cubicBezTo>
                    <a:pt x="86" y="2215"/>
                    <a:pt x="54" y="2215"/>
                    <a:pt x="54" y="2215"/>
                  </a:cubicBezTo>
                  <a:cubicBezTo>
                    <a:pt x="118" y="2310"/>
                    <a:pt x="181" y="2374"/>
                    <a:pt x="181" y="2501"/>
                  </a:cubicBezTo>
                  <a:cubicBezTo>
                    <a:pt x="0" y="4729"/>
                    <a:pt x="1894" y="6448"/>
                    <a:pt x="3708" y="6448"/>
                  </a:cubicBezTo>
                  <a:cubicBezTo>
                    <a:pt x="4756" y="6448"/>
                    <a:pt x="5777" y="5875"/>
                    <a:pt x="6357" y="4496"/>
                  </a:cubicBezTo>
                  <a:cubicBezTo>
                    <a:pt x="7022" y="2976"/>
                    <a:pt x="6578" y="854"/>
                    <a:pt x="4868" y="220"/>
                  </a:cubicBezTo>
                  <a:cubicBezTo>
                    <a:pt x="4458" y="70"/>
                    <a:pt x="4049" y="1"/>
                    <a:pt x="3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4071975"/>
            <a:ext cx="9144000" cy="10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1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078850" y="3300375"/>
            <a:ext cx="38637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8169059" y="1342637"/>
            <a:ext cx="450406" cy="490666"/>
            <a:chOff x="8169059" y="1342637"/>
            <a:chExt cx="450406" cy="490666"/>
          </a:xfrm>
        </p:grpSpPr>
        <p:sp>
          <p:nvSpPr>
            <p:cNvPr id="18" name="Google Shape;18;p3"/>
            <p:cNvSpPr/>
            <p:nvPr/>
          </p:nvSpPr>
          <p:spPr>
            <a:xfrm>
              <a:off x="8180548" y="1363179"/>
              <a:ext cx="197981" cy="151992"/>
            </a:xfrm>
            <a:custGeom>
              <a:avLst/>
              <a:gdLst/>
              <a:ahLst/>
              <a:cxnLst/>
              <a:rect l="l" t="t" r="r" b="b"/>
              <a:pathLst>
                <a:path w="6014" h="4617" extrusionOk="0">
                  <a:moveTo>
                    <a:pt x="2444" y="0"/>
                  </a:moveTo>
                  <a:cubicBezTo>
                    <a:pt x="1891" y="0"/>
                    <a:pt x="1349" y="203"/>
                    <a:pt x="950" y="661"/>
                  </a:cubicBezTo>
                  <a:cubicBezTo>
                    <a:pt x="0" y="1832"/>
                    <a:pt x="253" y="3321"/>
                    <a:pt x="1109" y="4366"/>
                  </a:cubicBezTo>
                  <a:lnTo>
                    <a:pt x="1109" y="4397"/>
                  </a:lnTo>
                  <a:cubicBezTo>
                    <a:pt x="1151" y="4397"/>
                    <a:pt x="1207" y="4383"/>
                    <a:pt x="1268" y="4383"/>
                  </a:cubicBezTo>
                  <a:cubicBezTo>
                    <a:pt x="1299" y="4383"/>
                    <a:pt x="1330" y="4387"/>
                    <a:pt x="1362" y="4397"/>
                  </a:cubicBezTo>
                  <a:cubicBezTo>
                    <a:pt x="1702" y="4548"/>
                    <a:pt x="2050" y="4616"/>
                    <a:pt x="2391" y="4616"/>
                  </a:cubicBezTo>
                  <a:cubicBezTo>
                    <a:pt x="4336" y="4616"/>
                    <a:pt x="6013" y="2395"/>
                    <a:pt x="4180" y="724"/>
                  </a:cubicBezTo>
                  <a:cubicBezTo>
                    <a:pt x="3724" y="267"/>
                    <a:pt x="3077" y="0"/>
                    <a:pt x="2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169059" y="1342637"/>
              <a:ext cx="207495" cy="195446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87" y="705"/>
                  </a:moveTo>
                  <a:cubicBezTo>
                    <a:pt x="3466" y="705"/>
                    <a:pt x="4074" y="953"/>
                    <a:pt x="4529" y="1380"/>
                  </a:cubicBezTo>
                  <a:cubicBezTo>
                    <a:pt x="5385" y="2171"/>
                    <a:pt x="5575" y="3153"/>
                    <a:pt x="4973" y="4040"/>
                  </a:cubicBezTo>
                  <a:cubicBezTo>
                    <a:pt x="4530" y="4692"/>
                    <a:pt x="3694" y="5207"/>
                    <a:pt x="2765" y="5207"/>
                  </a:cubicBezTo>
                  <a:cubicBezTo>
                    <a:pt x="2432" y="5207"/>
                    <a:pt x="2086" y="5141"/>
                    <a:pt x="1743" y="4990"/>
                  </a:cubicBezTo>
                  <a:cubicBezTo>
                    <a:pt x="1695" y="4958"/>
                    <a:pt x="1655" y="4942"/>
                    <a:pt x="1620" y="4942"/>
                  </a:cubicBezTo>
                  <a:cubicBezTo>
                    <a:pt x="1584" y="4942"/>
                    <a:pt x="1553" y="4958"/>
                    <a:pt x="1521" y="4990"/>
                  </a:cubicBezTo>
                  <a:cubicBezTo>
                    <a:pt x="729" y="4040"/>
                    <a:pt x="349" y="2488"/>
                    <a:pt x="1331" y="1348"/>
                  </a:cubicBezTo>
                  <a:cubicBezTo>
                    <a:pt x="1711" y="936"/>
                    <a:pt x="2123" y="715"/>
                    <a:pt x="2693" y="715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40" y="1"/>
                  </a:moveTo>
                  <a:cubicBezTo>
                    <a:pt x="2185" y="1"/>
                    <a:pt x="1533" y="227"/>
                    <a:pt x="1014" y="746"/>
                  </a:cubicBezTo>
                  <a:cubicBezTo>
                    <a:pt x="349" y="1380"/>
                    <a:pt x="1" y="2456"/>
                    <a:pt x="127" y="3406"/>
                  </a:cubicBezTo>
                  <a:cubicBezTo>
                    <a:pt x="191" y="4230"/>
                    <a:pt x="571" y="4863"/>
                    <a:pt x="1236" y="5243"/>
                  </a:cubicBezTo>
                  <a:cubicBezTo>
                    <a:pt x="1268" y="5243"/>
                    <a:pt x="1268" y="5306"/>
                    <a:pt x="1299" y="5306"/>
                  </a:cubicBezTo>
                  <a:cubicBezTo>
                    <a:pt x="1299" y="5370"/>
                    <a:pt x="1331" y="5497"/>
                    <a:pt x="1426" y="5528"/>
                  </a:cubicBezTo>
                  <a:cubicBezTo>
                    <a:pt x="1458" y="5592"/>
                    <a:pt x="1489" y="5592"/>
                    <a:pt x="1553" y="5623"/>
                  </a:cubicBezTo>
                  <a:cubicBezTo>
                    <a:pt x="1956" y="5839"/>
                    <a:pt x="2389" y="5937"/>
                    <a:pt x="2822" y="5937"/>
                  </a:cubicBezTo>
                  <a:cubicBezTo>
                    <a:pt x="3784" y="5937"/>
                    <a:pt x="4741" y="5457"/>
                    <a:pt x="5353" y="4736"/>
                  </a:cubicBezTo>
                  <a:cubicBezTo>
                    <a:pt x="6303" y="3596"/>
                    <a:pt x="6145" y="1918"/>
                    <a:pt x="4973" y="873"/>
                  </a:cubicBezTo>
                  <a:cubicBezTo>
                    <a:pt x="4814" y="715"/>
                    <a:pt x="4593" y="556"/>
                    <a:pt x="4403" y="429"/>
                  </a:cubicBezTo>
                  <a:cubicBezTo>
                    <a:pt x="3929" y="157"/>
                    <a:pt x="3383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222224" y="1466216"/>
              <a:ext cx="71996" cy="26204"/>
            </a:xfrm>
            <a:custGeom>
              <a:avLst/>
              <a:gdLst/>
              <a:ahLst/>
              <a:cxnLst/>
              <a:rect l="l" t="t" r="r" b="b"/>
              <a:pathLst>
                <a:path w="2187" h="796" extrusionOk="0">
                  <a:moveTo>
                    <a:pt x="274" y="1"/>
                  </a:moveTo>
                  <a:cubicBezTo>
                    <a:pt x="215" y="1"/>
                    <a:pt x="159" y="17"/>
                    <a:pt x="128" y="32"/>
                  </a:cubicBezTo>
                  <a:lnTo>
                    <a:pt x="96" y="64"/>
                  </a:lnTo>
                  <a:cubicBezTo>
                    <a:pt x="33" y="159"/>
                    <a:pt x="1" y="222"/>
                    <a:pt x="96" y="317"/>
                  </a:cubicBezTo>
                  <a:cubicBezTo>
                    <a:pt x="331" y="611"/>
                    <a:pt x="702" y="796"/>
                    <a:pt x="1108" y="796"/>
                  </a:cubicBezTo>
                  <a:cubicBezTo>
                    <a:pt x="1140" y="796"/>
                    <a:pt x="1172" y="795"/>
                    <a:pt x="1204" y="792"/>
                  </a:cubicBezTo>
                  <a:cubicBezTo>
                    <a:pt x="1584" y="761"/>
                    <a:pt x="1901" y="602"/>
                    <a:pt x="2091" y="286"/>
                  </a:cubicBezTo>
                  <a:cubicBezTo>
                    <a:pt x="2186" y="191"/>
                    <a:pt x="2154" y="64"/>
                    <a:pt x="2059" y="32"/>
                  </a:cubicBezTo>
                  <a:lnTo>
                    <a:pt x="2028" y="32"/>
                  </a:lnTo>
                  <a:cubicBezTo>
                    <a:pt x="1988" y="19"/>
                    <a:pt x="1954" y="12"/>
                    <a:pt x="1926" y="12"/>
                  </a:cubicBezTo>
                  <a:cubicBezTo>
                    <a:pt x="1886" y="12"/>
                    <a:pt x="1856" y="27"/>
                    <a:pt x="1838" y="64"/>
                  </a:cubicBezTo>
                  <a:cubicBezTo>
                    <a:pt x="1616" y="286"/>
                    <a:pt x="1363" y="381"/>
                    <a:pt x="1078" y="381"/>
                  </a:cubicBezTo>
                  <a:cubicBezTo>
                    <a:pt x="793" y="381"/>
                    <a:pt x="603" y="286"/>
                    <a:pt x="444" y="64"/>
                  </a:cubicBezTo>
                  <a:cubicBezTo>
                    <a:pt x="397" y="17"/>
                    <a:pt x="333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337967" y="1578766"/>
              <a:ext cx="281499" cy="254537"/>
            </a:xfrm>
            <a:custGeom>
              <a:avLst/>
              <a:gdLst/>
              <a:ahLst/>
              <a:cxnLst/>
              <a:rect l="l" t="t" r="r" b="b"/>
              <a:pathLst>
                <a:path w="8551" h="7732" extrusionOk="0">
                  <a:moveTo>
                    <a:pt x="3998" y="619"/>
                  </a:moveTo>
                  <a:cubicBezTo>
                    <a:pt x="6063" y="619"/>
                    <a:pt x="7962" y="3083"/>
                    <a:pt x="7094" y="5481"/>
                  </a:cubicBezTo>
                  <a:cubicBezTo>
                    <a:pt x="7062" y="5607"/>
                    <a:pt x="7094" y="5734"/>
                    <a:pt x="7126" y="5797"/>
                  </a:cubicBezTo>
                  <a:cubicBezTo>
                    <a:pt x="7094" y="5797"/>
                    <a:pt x="7094" y="5797"/>
                    <a:pt x="7062" y="5861"/>
                  </a:cubicBezTo>
                  <a:cubicBezTo>
                    <a:pt x="6223" y="6643"/>
                    <a:pt x="5131" y="7138"/>
                    <a:pt x="4035" y="7138"/>
                  </a:cubicBezTo>
                  <a:cubicBezTo>
                    <a:pt x="3312" y="7138"/>
                    <a:pt x="2587" y="6922"/>
                    <a:pt x="1932" y="6431"/>
                  </a:cubicBezTo>
                  <a:cubicBezTo>
                    <a:pt x="475" y="5322"/>
                    <a:pt x="634" y="3232"/>
                    <a:pt x="1679" y="1870"/>
                  </a:cubicBezTo>
                  <a:cubicBezTo>
                    <a:pt x="2376" y="987"/>
                    <a:pt x="3200" y="619"/>
                    <a:pt x="3998" y="619"/>
                  </a:cubicBezTo>
                  <a:close/>
                  <a:moveTo>
                    <a:pt x="4146" y="1"/>
                  </a:moveTo>
                  <a:cubicBezTo>
                    <a:pt x="3032" y="1"/>
                    <a:pt x="1929" y="522"/>
                    <a:pt x="1140" y="1522"/>
                  </a:cubicBezTo>
                  <a:cubicBezTo>
                    <a:pt x="950" y="1775"/>
                    <a:pt x="792" y="2060"/>
                    <a:pt x="697" y="2377"/>
                  </a:cubicBezTo>
                  <a:cubicBezTo>
                    <a:pt x="0" y="3802"/>
                    <a:pt x="95" y="5607"/>
                    <a:pt x="1394" y="6747"/>
                  </a:cubicBezTo>
                  <a:cubicBezTo>
                    <a:pt x="2104" y="7382"/>
                    <a:pt x="3160" y="7731"/>
                    <a:pt x="4203" y="7731"/>
                  </a:cubicBezTo>
                  <a:cubicBezTo>
                    <a:pt x="4462" y="7731"/>
                    <a:pt x="4720" y="7710"/>
                    <a:pt x="4972" y="7666"/>
                  </a:cubicBezTo>
                  <a:cubicBezTo>
                    <a:pt x="6017" y="7476"/>
                    <a:pt x="6872" y="6874"/>
                    <a:pt x="7284" y="6019"/>
                  </a:cubicBezTo>
                  <a:cubicBezTo>
                    <a:pt x="7284" y="5956"/>
                    <a:pt x="7347" y="5956"/>
                    <a:pt x="7347" y="5924"/>
                  </a:cubicBezTo>
                  <a:cubicBezTo>
                    <a:pt x="7442" y="5924"/>
                    <a:pt x="7569" y="5861"/>
                    <a:pt x="7664" y="5734"/>
                  </a:cubicBezTo>
                  <a:cubicBezTo>
                    <a:pt x="7696" y="5702"/>
                    <a:pt x="7727" y="5607"/>
                    <a:pt x="7727" y="5576"/>
                  </a:cubicBezTo>
                  <a:cubicBezTo>
                    <a:pt x="8551" y="3802"/>
                    <a:pt x="7664" y="1680"/>
                    <a:pt x="6239" y="667"/>
                  </a:cubicBezTo>
                  <a:cubicBezTo>
                    <a:pt x="5592" y="219"/>
                    <a:pt x="4867" y="1"/>
                    <a:pt x="4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504767" y="1663269"/>
              <a:ext cx="44837" cy="107418"/>
            </a:xfrm>
            <a:custGeom>
              <a:avLst/>
              <a:gdLst/>
              <a:ahLst/>
              <a:cxnLst/>
              <a:rect l="l" t="t" r="r" b="b"/>
              <a:pathLst>
                <a:path w="1362" h="3263" extrusionOk="0">
                  <a:moveTo>
                    <a:pt x="254" y="0"/>
                  </a:moveTo>
                  <a:cubicBezTo>
                    <a:pt x="95" y="32"/>
                    <a:pt x="0" y="222"/>
                    <a:pt x="159" y="380"/>
                  </a:cubicBezTo>
                  <a:cubicBezTo>
                    <a:pt x="887" y="982"/>
                    <a:pt x="1045" y="2122"/>
                    <a:pt x="317" y="2787"/>
                  </a:cubicBezTo>
                  <a:cubicBezTo>
                    <a:pt x="159" y="2945"/>
                    <a:pt x="254" y="3199"/>
                    <a:pt x="412" y="3262"/>
                  </a:cubicBezTo>
                  <a:cubicBezTo>
                    <a:pt x="539" y="3262"/>
                    <a:pt x="602" y="3262"/>
                    <a:pt x="634" y="3199"/>
                  </a:cubicBezTo>
                  <a:cubicBezTo>
                    <a:pt x="1109" y="2755"/>
                    <a:pt x="1362" y="2090"/>
                    <a:pt x="1267" y="1425"/>
                  </a:cubicBezTo>
                  <a:cubicBezTo>
                    <a:pt x="1204" y="824"/>
                    <a:pt x="887" y="317"/>
                    <a:pt x="349" y="32"/>
                  </a:cubicBezTo>
                  <a:cubicBezTo>
                    <a:pt x="317" y="0"/>
                    <a:pt x="285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355677" y="1598089"/>
              <a:ext cx="245452" cy="214013"/>
            </a:xfrm>
            <a:custGeom>
              <a:avLst/>
              <a:gdLst/>
              <a:ahLst/>
              <a:cxnLst/>
              <a:rect l="l" t="t" r="r" b="b"/>
              <a:pathLst>
                <a:path w="7456" h="6501" extrusionOk="0">
                  <a:moveTo>
                    <a:pt x="4783" y="1980"/>
                  </a:moveTo>
                  <a:cubicBezTo>
                    <a:pt x="4814" y="1980"/>
                    <a:pt x="4909" y="1980"/>
                    <a:pt x="4941" y="2012"/>
                  </a:cubicBezTo>
                  <a:cubicBezTo>
                    <a:pt x="6113" y="2645"/>
                    <a:pt x="6113" y="4355"/>
                    <a:pt x="5226" y="5210"/>
                  </a:cubicBezTo>
                  <a:cubicBezTo>
                    <a:pt x="5174" y="5263"/>
                    <a:pt x="5112" y="5286"/>
                    <a:pt x="5056" y="5286"/>
                  </a:cubicBezTo>
                  <a:cubicBezTo>
                    <a:pt x="5011" y="5286"/>
                    <a:pt x="4969" y="5271"/>
                    <a:pt x="4941" y="5242"/>
                  </a:cubicBezTo>
                  <a:cubicBezTo>
                    <a:pt x="4783" y="5179"/>
                    <a:pt x="4656" y="4925"/>
                    <a:pt x="4846" y="4767"/>
                  </a:cubicBezTo>
                  <a:cubicBezTo>
                    <a:pt x="5574" y="4102"/>
                    <a:pt x="5416" y="2962"/>
                    <a:pt x="4688" y="2360"/>
                  </a:cubicBezTo>
                  <a:cubicBezTo>
                    <a:pt x="4529" y="2233"/>
                    <a:pt x="4624" y="2043"/>
                    <a:pt x="4783" y="1980"/>
                  </a:cubicBezTo>
                  <a:close/>
                  <a:moveTo>
                    <a:pt x="3505" y="0"/>
                  </a:moveTo>
                  <a:cubicBezTo>
                    <a:pt x="2706" y="0"/>
                    <a:pt x="1879" y="369"/>
                    <a:pt x="1172" y="1252"/>
                  </a:cubicBezTo>
                  <a:cubicBezTo>
                    <a:pt x="159" y="2614"/>
                    <a:pt x="1" y="4704"/>
                    <a:pt x="1457" y="5780"/>
                  </a:cubicBezTo>
                  <a:cubicBezTo>
                    <a:pt x="2097" y="6282"/>
                    <a:pt x="2812" y="6501"/>
                    <a:pt x="3529" y="6501"/>
                  </a:cubicBezTo>
                  <a:cubicBezTo>
                    <a:pt x="4620" y="6501"/>
                    <a:pt x="5715" y="5994"/>
                    <a:pt x="6556" y="5210"/>
                  </a:cubicBezTo>
                  <a:cubicBezTo>
                    <a:pt x="6588" y="5210"/>
                    <a:pt x="6588" y="5210"/>
                    <a:pt x="6619" y="5179"/>
                  </a:cubicBezTo>
                  <a:cubicBezTo>
                    <a:pt x="6556" y="5084"/>
                    <a:pt x="6556" y="4989"/>
                    <a:pt x="6588" y="4862"/>
                  </a:cubicBezTo>
                  <a:cubicBezTo>
                    <a:pt x="7456" y="2464"/>
                    <a:pt x="5573" y="0"/>
                    <a:pt x="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rot="5400000">
            <a:off x="4535879" y="-480718"/>
            <a:ext cx="71198" cy="9143592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718809" y="544092"/>
            <a:ext cx="8051006" cy="989495"/>
            <a:chOff x="-21177300" y="1273350"/>
            <a:chExt cx="6267325" cy="770275"/>
          </a:xfrm>
        </p:grpSpPr>
        <p:sp>
          <p:nvSpPr>
            <p:cNvPr id="67" name="Google Shape;67;p6"/>
            <p:cNvSpPr/>
            <p:nvPr/>
          </p:nvSpPr>
          <p:spPr>
            <a:xfrm>
              <a:off x="-21172675" y="1664650"/>
              <a:ext cx="142650" cy="117700"/>
            </a:xfrm>
            <a:custGeom>
              <a:avLst/>
              <a:gdLst/>
              <a:ahLst/>
              <a:cxnLst/>
              <a:rect l="l" t="t" r="r" b="b"/>
              <a:pathLst>
                <a:path w="5706" h="4708" extrusionOk="0">
                  <a:moveTo>
                    <a:pt x="2711" y="1"/>
                  </a:moveTo>
                  <a:cubicBezTo>
                    <a:pt x="2409" y="1"/>
                    <a:pt x="2105" y="45"/>
                    <a:pt x="1811" y="131"/>
                  </a:cubicBezTo>
                  <a:lnTo>
                    <a:pt x="1747" y="131"/>
                  </a:lnTo>
                  <a:cubicBezTo>
                    <a:pt x="1747" y="194"/>
                    <a:pt x="1747" y="289"/>
                    <a:pt x="1684" y="321"/>
                  </a:cubicBezTo>
                  <a:cubicBezTo>
                    <a:pt x="0" y="1756"/>
                    <a:pt x="794" y="4708"/>
                    <a:pt x="2809" y="4708"/>
                  </a:cubicBezTo>
                  <a:cubicBezTo>
                    <a:pt x="3105" y="4708"/>
                    <a:pt x="3429" y="4644"/>
                    <a:pt x="3774" y="4501"/>
                  </a:cubicBezTo>
                  <a:cubicBezTo>
                    <a:pt x="4882" y="4026"/>
                    <a:pt x="5706" y="2823"/>
                    <a:pt x="5199" y="1588"/>
                  </a:cubicBezTo>
                  <a:cubicBezTo>
                    <a:pt x="4734" y="510"/>
                    <a:pt x="3739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21177300" y="1649525"/>
              <a:ext cx="160750" cy="146750"/>
            </a:xfrm>
            <a:custGeom>
              <a:avLst/>
              <a:gdLst/>
              <a:ahLst/>
              <a:cxnLst/>
              <a:rect l="l" t="t" r="r" b="b"/>
              <a:pathLst>
                <a:path w="6430" h="5870" extrusionOk="0">
                  <a:moveTo>
                    <a:pt x="2773" y="672"/>
                  </a:moveTo>
                  <a:cubicBezTo>
                    <a:pt x="3800" y="672"/>
                    <a:pt x="4857" y="1103"/>
                    <a:pt x="5352" y="2193"/>
                  </a:cubicBezTo>
                  <a:cubicBezTo>
                    <a:pt x="5542" y="2668"/>
                    <a:pt x="5542" y="3175"/>
                    <a:pt x="5352" y="3650"/>
                  </a:cubicBezTo>
                  <a:cubicBezTo>
                    <a:pt x="5099" y="4251"/>
                    <a:pt x="4561" y="4758"/>
                    <a:pt x="3927" y="5043"/>
                  </a:cubicBezTo>
                  <a:cubicBezTo>
                    <a:pt x="3593" y="5181"/>
                    <a:pt x="3271" y="5248"/>
                    <a:pt x="2969" y="5248"/>
                  </a:cubicBezTo>
                  <a:cubicBezTo>
                    <a:pt x="2300" y="5248"/>
                    <a:pt x="1733" y="4916"/>
                    <a:pt x="1362" y="4283"/>
                  </a:cubicBezTo>
                  <a:cubicBezTo>
                    <a:pt x="792" y="3365"/>
                    <a:pt x="792" y="1876"/>
                    <a:pt x="1869" y="958"/>
                  </a:cubicBezTo>
                  <a:cubicBezTo>
                    <a:pt x="1901" y="926"/>
                    <a:pt x="1932" y="831"/>
                    <a:pt x="1932" y="768"/>
                  </a:cubicBezTo>
                  <a:cubicBezTo>
                    <a:pt x="2202" y="706"/>
                    <a:pt x="2486" y="672"/>
                    <a:pt x="2773" y="672"/>
                  </a:cubicBezTo>
                  <a:close/>
                  <a:moveTo>
                    <a:pt x="3085" y="0"/>
                  </a:moveTo>
                  <a:cubicBezTo>
                    <a:pt x="2639" y="0"/>
                    <a:pt x="2221" y="126"/>
                    <a:pt x="1837" y="356"/>
                  </a:cubicBezTo>
                  <a:cubicBezTo>
                    <a:pt x="1774" y="356"/>
                    <a:pt x="1774" y="419"/>
                    <a:pt x="1774" y="419"/>
                  </a:cubicBezTo>
                  <a:cubicBezTo>
                    <a:pt x="1742" y="388"/>
                    <a:pt x="1695" y="372"/>
                    <a:pt x="1647" y="372"/>
                  </a:cubicBezTo>
                  <a:cubicBezTo>
                    <a:pt x="1600" y="372"/>
                    <a:pt x="1552" y="388"/>
                    <a:pt x="1521" y="419"/>
                  </a:cubicBezTo>
                  <a:cubicBezTo>
                    <a:pt x="1489" y="451"/>
                    <a:pt x="1426" y="451"/>
                    <a:pt x="1394" y="483"/>
                  </a:cubicBezTo>
                  <a:cubicBezTo>
                    <a:pt x="159" y="1369"/>
                    <a:pt x="0" y="3048"/>
                    <a:pt x="507" y="4283"/>
                  </a:cubicBezTo>
                  <a:cubicBezTo>
                    <a:pt x="973" y="5307"/>
                    <a:pt x="1934" y="5869"/>
                    <a:pt x="2989" y="5869"/>
                  </a:cubicBezTo>
                  <a:cubicBezTo>
                    <a:pt x="3370" y="5869"/>
                    <a:pt x="3763" y="5796"/>
                    <a:pt x="4149" y="5645"/>
                  </a:cubicBezTo>
                  <a:cubicBezTo>
                    <a:pt x="4402" y="5550"/>
                    <a:pt x="4592" y="5423"/>
                    <a:pt x="4782" y="5265"/>
                  </a:cubicBezTo>
                  <a:cubicBezTo>
                    <a:pt x="5733" y="4600"/>
                    <a:pt x="6429" y="3365"/>
                    <a:pt x="5986" y="2098"/>
                  </a:cubicBezTo>
                  <a:cubicBezTo>
                    <a:pt x="5733" y="1274"/>
                    <a:pt x="4941" y="514"/>
                    <a:pt x="3991" y="166"/>
                  </a:cubicBezTo>
                  <a:cubicBezTo>
                    <a:pt x="3678" y="54"/>
                    <a:pt x="3376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21132975" y="1685050"/>
              <a:ext cx="34875" cy="50475"/>
            </a:xfrm>
            <a:custGeom>
              <a:avLst/>
              <a:gdLst/>
              <a:ahLst/>
              <a:cxnLst/>
              <a:rect l="l" t="t" r="r" b="b"/>
              <a:pathLst>
                <a:path w="1395" h="2019" extrusionOk="0">
                  <a:moveTo>
                    <a:pt x="1176" y="0"/>
                  </a:moveTo>
                  <a:cubicBezTo>
                    <a:pt x="1154" y="0"/>
                    <a:pt x="1132" y="4"/>
                    <a:pt x="1109" y="12"/>
                  </a:cubicBezTo>
                  <a:cubicBezTo>
                    <a:pt x="729" y="138"/>
                    <a:pt x="381" y="423"/>
                    <a:pt x="159" y="835"/>
                  </a:cubicBezTo>
                  <a:cubicBezTo>
                    <a:pt x="1" y="1215"/>
                    <a:pt x="64" y="1595"/>
                    <a:pt x="254" y="1912"/>
                  </a:cubicBezTo>
                  <a:cubicBezTo>
                    <a:pt x="278" y="1983"/>
                    <a:pt x="355" y="2019"/>
                    <a:pt x="419" y="2019"/>
                  </a:cubicBezTo>
                  <a:cubicBezTo>
                    <a:pt x="440" y="2019"/>
                    <a:pt x="460" y="2015"/>
                    <a:pt x="476" y="2007"/>
                  </a:cubicBezTo>
                  <a:lnTo>
                    <a:pt x="539" y="2007"/>
                  </a:lnTo>
                  <a:cubicBezTo>
                    <a:pt x="571" y="1944"/>
                    <a:pt x="603" y="1880"/>
                    <a:pt x="603" y="1785"/>
                  </a:cubicBezTo>
                  <a:cubicBezTo>
                    <a:pt x="476" y="1532"/>
                    <a:pt x="539" y="1215"/>
                    <a:pt x="634" y="962"/>
                  </a:cubicBezTo>
                  <a:cubicBezTo>
                    <a:pt x="761" y="740"/>
                    <a:pt x="951" y="582"/>
                    <a:pt x="1204" y="487"/>
                  </a:cubicBezTo>
                  <a:cubicBezTo>
                    <a:pt x="1363" y="455"/>
                    <a:pt x="1394" y="328"/>
                    <a:pt x="1363" y="202"/>
                  </a:cubicBezTo>
                  <a:cubicBezTo>
                    <a:pt x="1363" y="170"/>
                    <a:pt x="1363" y="170"/>
                    <a:pt x="1331" y="138"/>
                  </a:cubicBezTo>
                  <a:cubicBezTo>
                    <a:pt x="1307" y="42"/>
                    <a:pt x="1246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20884500" y="1912100"/>
              <a:ext cx="142675" cy="118050"/>
            </a:xfrm>
            <a:custGeom>
              <a:avLst/>
              <a:gdLst/>
              <a:ahLst/>
              <a:cxnLst/>
              <a:rect l="l" t="t" r="r" b="b"/>
              <a:pathLst>
                <a:path w="5707" h="4722" extrusionOk="0">
                  <a:moveTo>
                    <a:pt x="2654" y="0"/>
                  </a:moveTo>
                  <a:cubicBezTo>
                    <a:pt x="2362" y="0"/>
                    <a:pt x="2067" y="38"/>
                    <a:pt x="1779" y="114"/>
                  </a:cubicBezTo>
                  <a:lnTo>
                    <a:pt x="1748" y="114"/>
                  </a:lnTo>
                  <a:cubicBezTo>
                    <a:pt x="1748" y="209"/>
                    <a:pt x="1748" y="272"/>
                    <a:pt x="1684" y="304"/>
                  </a:cubicBezTo>
                  <a:cubicBezTo>
                    <a:pt x="0" y="1767"/>
                    <a:pt x="795" y="4722"/>
                    <a:pt x="2810" y="4722"/>
                  </a:cubicBezTo>
                  <a:cubicBezTo>
                    <a:pt x="3106" y="4722"/>
                    <a:pt x="3429" y="4658"/>
                    <a:pt x="3775" y="4516"/>
                  </a:cubicBezTo>
                  <a:cubicBezTo>
                    <a:pt x="4883" y="4041"/>
                    <a:pt x="5706" y="2806"/>
                    <a:pt x="5200" y="1570"/>
                  </a:cubicBezTo>
                  <a:cubicBezTo>
                    <a:pt x="4728" y="503"/>
                    <a:pt x="3712" y="0"/>
                    <a:pt x="2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20889125" y="1897100"/>
              <a:ext cx="159975" cy="146525"/>
            </a:xfrm>
            <a:custGeom>
              <a:avLst/>
              <a:gdLst/>
              <a:ahLst/>
              <a:cxnLst/>
              <a:rect l="l" t="t" r="r" b="b"/>
              <a:pathLst>
                <a:path w="6399" h="5861" extrusionOk="0">
                  <a:moveTo>
                    <a:pt x="2721" y="666"/>
                  </a:moveTo>
                  <a:cubicBezTo>
                    <a:pt x="3765" y="666"/>
                    <a:pt x="4849" y="1088"/>
                    <a:pt x="5353" y="2170"/>
                  </a:cubicBezTo>
                  <a:cubicBezTo>
                    <a:pt x="5543" y="2645"/>
                    <a:pt x="5543" y="3184"/>
                    <a:pt x="5353" y="3659"/>
                  </a:cubicBezTo>
                  <a:cubicBezTo>
                    <a:pt x="5100" y="4229"/>
                    <a:pt x="4561" y="4767"/>
                    <a:pt x="3928" y="5021"/>
                  </a:cubicBezTo>
                  <a:cubicBezTo>
                    <a:pt x="3591" y="5159"/>
                    <a:pt x="3267" y="5227"/>
                    <a:pt x="2962" y="5227"/>
                  </a:cubicBezTo>
                  <a:cubicBezTo>
                    <a:pt x="2294" y="5227"/>
                    <a:pt x="1723" y="4902"/>
                    <a:pt x="1331" y="4292"/>
                  </a:cubicBezTo>
                  <a:cubicBezTo>
                    <a:pt x="793" y="3374"/>
                    <a:pt x="793" y="1854"/>
                    <a:pt x="1869" y="967"/>
                  </a:cubicBezTo>
                  <a:cubicBezTo>
                    <a:pt x="1901" y="904"/>
                    <a:pt x="1933" y="840"/>
                    <a:pt x="1933" y="745"/>
                  </a:cubicBezTo>
                  <a:cubicBezTo>
                    <a:pt x="2186" y="693"/>
                    <a:pt x="2452" y="666"/>
                    <a:pt x="2721" y="666"/>
                  </a:cubicBezTo>
                  <a:close/>
                  <a:moveTo>
                    <a:pt x="3044" y="0"/>
                  </a:moveTo>
                  <a:cubicBezTo>
                    <a:pt x="2604" y="0"/>
                    <a:pt x="2193" y="122"/>
                    <a:pt x="1838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3" y="381"/>
                    <a:pt x="1695" y="373"/>
                    <a:pt x="1648" y="373"/>
                  </a:cubicBezTo>
                  <a:cubicBezTo>
                    <a:pt x="1600" y="373"/>
                    <a:pt x="1553" y="381"/>
                    <a:pt x="1521" y="397"/>
                  </a:cubicBezTo>
                  <a:cubicBezTo>
                    <a:pt x="1458" y="429"/>
                    <a:pt x="1426" y="429"/>
                    <a:pt x="1394" y="492"/>
                  </a:cubicBezTo>
                  <a:cubicBezTo>
                    <a:pt x="159" y="1347"/>
                    <a:pt x="1" y="3057"/>
                    <a:pt x="508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1" y="5861"/>
                    <a:pt x="3759" y="5784"/>
                    <a:pt x="4150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4"/>
                    <a:pt x="5986" y="2107"/>
                  </a:cubicBezTo>
                  <a:cubicBezTo>
                    <a:pt x="5733" y="1284"/>
                    <a:pt x="4941" y="492"/>
                    <a:pt x="3991" y="175"/>
                  </a:cubicBezTo>
                  <a:cubicBezTo>
                    <a:pt x="3667" y="59"/>
                    <a:pt x="3349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0844775" y="1932500"/>
              <a:ext cx="34850" cy="50050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181" y="1"/>
                  </a:moveTo>
                  <a:cubicBezTo>
                    <a:pt x="1159" y="1"/>
                    <a:pt x="1135" y="8"/>
                    <a:pt x="1109" y="26"/>
                  </a:cubicBezTo>
                  <a:cubicBezTo>
                    <a:pt x="729" y="121"/>
                    <a:pt x="349" y="406"/>
                    <a:pt x="159" y="849"/>
                  </a:cubicBezTo>
                  <a:cubicBezTo>
                    <a:pt x="0" y="1198"/>
                    <a:pt x="32" y="1610"/>
                    <a:pt x="254" y="1926"/>
                  </a:cubicBezTo>
                  <a:cubicBezTo>
                    <a:pt x="277" y="1973"/>
                    <a:pt x="351" y="2002"/>
                    <a:pt x="414" y="2002"/>
                  </a:cubicBezTo>
                  <a:cubicBezTo>
                    <a:pt x="437" y="2002"/>
                    <a:pt x="458" y="1998"/>
                    <a:pt x="475" y="1990"/>
                  </a:cubicBezTo>
                  <a:lnTo>
                    <a:pt x="507" y="1990"/>
                  </a:lnTo>
                  <a:cubicBezTo>
                    <a:pt x="570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4" y="976"/>
                  </a:cubicBezTo>
                  <a:cubicBezTo>
                    <a:pt x="760" y="723"/>
                    <a:pt x="950" y="564"/>
                    <a:pt x="1204" y="501"/>
                  </a:cubicBezTo>
                  <a:cubicBezTo>
                    <a:pt x="1362" y="438"/>
                    <a:pt x="1394" y="343"/>
                    <a:pt x="1362" y="216"/>
                  </a:cubicBezTo>
                  <a:cubicBezTo>
                    <a:pt x="1362" y="184"/>
                    <a:pt x="1362" y="184"/>
                    <a:pt x="1299" y="121"/>
                  </a:cubicBezTo>
                  <a:cubicBezTo>
                    <a:pt x="1276" y="53"/>
                    <a:pt x="1237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15066000" y="1532450"/>
              <a:ext cx="143350" cy="117675"/>
            </a:xfrm>
            <a:custGeom>
              <a:avLst/>
              <a:gdLst/>
              <a:ahLst/>
              <a:cxnLst/>
              <a:rect l="l" t="t" r="r" b="b"/>
              <a:pathLst>
                <a:path w="5734" h="4707" extrusionOk="0">
                  <a:moveTo>
                    <a:pt x="2648" y="1"/>
                  </a:moveTo>
                  <a:cubicBezTo>
                    <a:pt x="2369" y="1"/>
                    <a:pt x="2086" y="34"/>
                    <a:pt x="1807" y="99"/>
                  </a:cubicBezTo>
                  <a:lnTo>
                    <a:pt x="1775" y="99"/>
                  </a:lnTo>
                  <a:cubicBezTo>
                    <a:pt x="1775" y="194"/>
                    <a:pt x="1775" y="257"/>
                    <a:pt x="1712" y="289"/>
                  </a:cubicBezTo>
                  <a:cubicBezTo>
                    <a:pt x="1" y="1752"/>
                    <a:pt x="816" y="4707"/>
                    <a:pt x="2836" y="4707"/>
                  </a:cubicBezTo>
                  <a:cubicBezTo>
                    <a:pt x="3133" y="4707"/>
                    <a:pt x="3457" y="4643"/>
                    <a:pt x="3802" y="4501"/>
                  </a:cubicBezTo>
                  <a:cubicBezTo>
                    <a:pt x="4911" y="4026"/>
                    <a:pt x="5734" y="2790"/>
                    <a:pt x="5227" y="1555"/>
                  </a:cubicBezTo>
                  <a:cubicBezTo>
                    <a:pt x="4749" y="498"/>
                    <a:pt x="3730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15069925" y="1517875"/>
              <a:ext cx="159950" cy="146525"/>
            </a:xfrm>
            <a:custGeom>
              <a:avLst/>
              <a:gdLst/>
              <a:ahLst/>
              <a:cxnLst/>
              <a:rect l="l" t="t" r="r" b="b"/>
              <a:pathLst>
                <a:path w="6398" h="5861" extrusionOk="0">
                  <a:moveTo>
                    <a:pt x="2798" y="646"/>
                  </a:moveTo>
                  <a:cubicBezTo>
                    <a:pt x="3827" y="646"/>
                    <a:pt x="4886" y="1071"/>
                    <a:pt x="5353" y="2202"/>
                  </a:cubicBezTo>
                  <a:cubicBezTo>
                    <a:pt x="5543" y="2677"/>
                    <a:pt x="5543" y="3183"/>
                    <a:pt x="5353" y="3658"/>
                  </a:cubicBezTo>
                  <a:cubicBezTo>
                    <a:pt x="5099" y="4260"/>
                    <a:pt x="4561" y="4767"/>
                    <a:pt x="3928" y="5052"/>
                  </a:cubicBezTo>
                  <a:cubicBezTo>
                    <a:pt x="3594" y="5179"/>
                    <a:pt x="3273" y="5243"/>
                    <a:pt x="2972" y="5243"/>
                  </a:cubicBezTo>
                  <a:cubicBezTo>
                    <a:pt x="2299" y="5243"/>
                    <a:pt x="1724" y="4926"/>
                    <a:pt x="1331" y="4292"/>
                  </a:cubicBezTo>
                  <a:cubicBezTo>
                    <a:pt x="792" y="3373"/>
                    <a:pt x="792" y="1885"/>
                    <a:pt x="1869" y="967"/>
                  </a:cubicBezTo>
                  <a:cubicBezTo>
                    <a:pt x="1901" y="935"/>
                    <a:pt x="1932" y="840"/>
                    <a:pt x="1932" y="745"/>
                  </a:cubicBezTo>
                  <a:cubicBezTo>
                    <a:pt x="2209" y="681"/>
                    <a:pt x="2502" y="646"/>
                    <a:pt x="2798" y="646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7" y="381"/>
                    <a:pt x="1489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0" y="5861"/>
                    <a:pt x="3758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33" y="1252"/>
                    <a:pt x="4941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15025575" y="1553125"/>
              <a:ext cx="34850" cy="49400"/>
            </a:xfrm>
            <a:custGeom>
              <a:avLst/>
              <a:gdLst/>
              <a:ahLst/>
              <a:cxnLst/>
              <a:rect l="l" t="t" r="r" b="b"/>
              <a:pathLst>
                <a:path w="1394" h="1976" extrusionOk="0">
                  <a:moveTo>
                    <a:pt x="1108" y="0"/>
                  </a:moveTo>
                  <a:cubicBezTo>
                    <a:pt x="728" y="95"/>
                    <a:pt x="348" y="380"/>
                    <a:pt x="158" y="823"/>
                  </a:cubicBezTo>
                  <a:cubicBezTo>
                    <a:pt x="0" y="1172"/>
                    <a:pt x="32" y="1583"/>
                    <a:pt x="253" y="1900"/>
                  </a:cubicBezTo>
                  <a:cubicBezTo>
                    <a:pt x="277" y="1947"/>
                    <a:pt x="351" y="1976"/>
                    <a:pt x="414" y="1976"/>
                  </a:cubicBezTo>
                  <a:cubicBezTo>
                    <a:pt x="437" y="1976"/>
                    <a:pt x="458" y="1972"/>
                    <a:pt x="475" y="1963"/>
                  </a:cubicBezTo>
                  <a:lnTo>
                    <a:pt x="507" y="1963"/>
                  </a:lnTo>
                  <a:cubicBezTo>
                    <a:pt x="570" y="1932"/>
                    <a:pt x="602" y="1837"/>
                    <a:pt x="602" y="1773"/>
                  </a:cubicBezTo>
                  <a:cubicBezTo>
                    <a:pt x="475" y="1488"/>
                    <a:pt x="507" y="1172"/>
                    <a:pt x="633" y="950"/>
                  </a:cubicBezTo>
                  <a:cubicBezTo>
                    <a:pt x="760" y="697"/>
                    <a:pt x="950" y="538"/>
                    <a:pt x="1203" y="475"/>
                  </a:cubicBezTo>
                  <a:cubicBezTo>
                    <a:pt x="1362" y="412"/>
                    <a:pt x="1394" y="317"/>
                    <a:pt x="1362" y="190"/>
                  </a:cubicBezTo>
                  <a:cubicBezTo>
                    <a:pt x="1362" y="158"/>
                    <a:pt x="1362" y="158"/>
                    <a:pt x="1299" y="95"/>
                  </a:cubicBezTo>
                  <a:cubicBezTo>
                    <a:pt x="1267" y="32"/>
                    <a:pt x="1235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15288450" y="1273350"/>
              <a:ext cx="203500" cy="194300"/>
            </a:xfrm>
            <a:custGeom>
              <a:avLst/>
              <a:gdLst/>
              <a:ahLst/>
              <a:cxnLst/>
              <a:rect l="l" t="t" r="r" b="b"/>
              <a:pathLst>
                <a:path w="8140" h="7772" extrusionOk="0">
                  <a:moveTo>
                    <a:pt x="3677" y="689"/>
                  </a:moveTo>
                  <a:cubicBezTo>
                    <a:pt x="5454" y="689"/>
                    <a:pt x="7344" y="2297"/>
                    <a:pt x="7285" y="4477"/>
                  </a:cubicBezTo>
                  <a:cubicBezTo>
                    <a:pt x="7285" y="4604"/>
                    <a:pt x="7348" y="4699"/>
                    <a:pt x="7443" y="4762"/>
                  </a:cubicBezTo>
                  <a:cubicBezTo>
                    <a:pt x="7443" y="4762"/>
                    <a:pt x="7412" y="4762"/>
                    <a:pt x="7412" y="4794"/>
                  </a:cubicBezTo>
                  <a:cubicBezTo>
                    <a:pt x="6669" y="6151"/>
                    <a:pt x="5326" y="7156"/>
                    <a:pt x="3817" y="7156"/>
                  </a:cubicBezTo>
                  <a:cubicBezTo>
                    <a:pt x="3460" y="7156"/>
                    <a:pt x="3094" y="7100"/>
                    <a:pt x="2724" y="6979"/>
                  </a:cubicBezTo>
                  <a:cubicBezTo>
                    <a:pt x="951" y="6377"/>
                    <a:pt x="413" y="4319"/>
                    <a:pt x="1014" y="2735"/>
                  </a:cubicBezTo>
                  <a:cubicBezTo>
                    <a:pt x="1544" y="1292"/>
                    <a:pt x="2589" y="689"/>
                    <a:pt x="3677" y="689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54" y="2894"/>
                    <a:pt x="223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708" y="7675"/>
                    <a:pt x="3236" y="7772"/>
                    <a:pt x="3779" y="7772"/>
                  </a:cubicBezTo>
                  <a:cubicBezTo>
                    <a:pt x="4510" y="7772"/>
                    <a:pt x="5269" y="7596"/>
                    <a:pt x="5923" y="7232"/>
                  </a:cubicBezTo>
                  <a:cubicBezTo>
                    <a:pt x="6873" y="6694"/>
                    <a:pt x="7507" y="5871"/>
                    <a:pt x="7633" y="4921"/>
                  </a:cubicBezTo>
                  <a:lnTo>
                    <a:pt x="7633" y="4857"/>
                  </a:lnTo>
                  <a:cubicBezTo>
                    <a:pt x="7760" y="4794"/>
                    <a:pt x="7823" y="4699"/>
                    <a:pt x="7855" y="4572"/>
                  </a:cubicBezTo>
                  <a:cubicBezTo>
                    <a:pt x="7855" y="4477"/>
                    <a:pt x="7918" y="4446"/>
                    <a:pt x="7918" y="4382"/>
                  </a:cubicBezTo>
                  <a:cubicBezTo>
                    <a:pt x="8140" y="2387"/>
                    <a:pt x="6588" y="677"/>
                    <a:pt x="4941" y="170"/>
                  </a:cubicBezTo>
                  <a:cubicBezTo>
                    <a:pt x="4579" y="55"/>
                    <a:pt x="4215" y="1"/>
                    <a:pt x="3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15176025" y="1329050"/>
              <a:ext cx="46750" cy="77625"/>
            </a:xfrm>
            <a:custGeom>
              <a:avLst/>
              <a:gdLst/>
              <a:ahLst/>
              <a:cxnLst/>
              <a:rect l="l" t="t" r="r" b="b"/>
              <a:pathLst>
                <a:path w="1870" h="3105" extrusionOk="0">
                  <a:moveTo>
                    <a:pt x="159" y="1"/>
                  </a:moveTo>
                  <a:cubicBezTo>
                    <a:pt x="33" y="96"/>
                    <a:pt x="1" y="317"/>
                    <a:pt x="191" y="412"/>
                  </a:cubicBezTo>
                  <a:cubicBezTo>
                    <a:pt x="1078" y="729"/>
                    <a:pt x="1584" y="1774"/>
                    <a:pt x="1109" y="2661"/>
                  </a:cubicBezTo>
                  <a:cubicBezTo>
                    <a:pt x="983" y="2851"/>
                    <a:pt x="1204" y="3041"/>
                    <a:pt x="1363" y="3104"/>
                  </a:cubicBezTo>
                  <a:cubicBezTo>
                    <a:pt x="1426" y="3041"/>
                    <a:pt x="1521" y="3009"/>
                    <a:pt x="1553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299" y="476"/>
                    <a:pt x="888" y="127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15278950" y="1290575"/>
              <a:ext cx="175000" cy="161275"/>
            </a:xfrm>
            <a:custGeom>
              <a:avLst/>
              <a:gdLst/>
              <a:ahLst/>
              <a:cxnLst/>
              <a:rect l="l" t="t" r="r" b="b"/>
              <a:pathLst>
                <a:path w="7000" h="6451" extrusionOk="0">
                  <a:moveTo>
                    <a:pt x="4435" y="1508"/>
                  </a:moveTo>
                  <a:cubicBezTo>
                    <a:pt x="5733" y="1793"/>
                    <a:pt x="6335" y="3408"/>
                    <a:pt x="5701" y="4517"/>
                  </a:cubicBezTo>
                  <a:cubicBezTo>
                    <a:pt x="5670" y="4643"/>
                    <a:pt x="5543" y="4643"/>
                    <a:pt x="5480" y="4643"/>
                  </a:cubicBezTo>
                  <a:cubicBezTo>
                    <a:pt x="5258" y="4643"/>
                    <a:pt x="5100" y="4422"/>
                    <a:pt x="5226" y="4200"/>
                  </a:cubicBezTo>
                  <a:cubicBezTo>
                    <a:pt x="5701" y="3377"/>
                    <a:pt x="5195" y="2300"/>
                    <a:pt x="4340" y="1920"/>
                  </a:cubicBezTo>
                  <a:cubicBezTo>
                    <a:pt x="4118" y="1856"/>
                    <a:pt x="4150" y="1666"/>
                    <a:pt x="4276" y="1540"/>
                  </a:cubicBezTo>
                  <a:cubicBezTo>
                    <a:pt x="4340" y="1508"/>
                    <a:pt x="4403" y="1508"/>
                    <a:pt x="4435" y="1508"/>
                  </a:cubicBezTo>
                  <a:close/>
                  <a:moveTo>
                    <a:pt x="3255" y="0"/>
                  </a:moveTo>
                  <a:cubicBezTo>
                    <a:pt x="2173" y="0"/>
                    <a:pt x="1132" y="603"/>
                    <a:pt x="603" y="2046"/>
                  </a:cubicBezTo>
                  <a:cubicBezTo>
                    <a:pt x="1" y="3630"/>
                    <a:pt x="508" y="5688"/>
                    <a:pt x="2313" y="6258"/>
                  </a:cubicBezTo>
                  <a:cubicBezTo>
                    <a:pt x="2695" y="6390"/>
                    <a:pt x="3075" y="6451"/>
                    <a:pt x="3445" y="6451"/>
                  </a:cubicBezTo>
                  <a:cubicBezTo>
                    <a:pt x="4945" y="6451"/>
                    <a:pt x="6282" y="5451"/>
                    <a:pt x="6968" y="4105"/>
                  </a:cubicBezTo>
                  <a:cubicBezTo>
                    <a:pt x="6968" y="4073"/>
                    <a:pt x="7000" y="4073"/>
                    <a:pt x="7000" y="4073"/>
                  </a:cubicBezTo>
                  <a:cubicBezTo>
                    <a:pt x="6936" y="4010"/>
                    <a:pt x="6841" y="3915"/>
                    <a:pt x="6841" y="3788"/>
                  </a:cubicBezTo>
                  <a:cubicBezTo>
                    <a:pt x="6900" y="1608"/>
                    <a:pt x="5022" y="0"/>
                    <a:pt x="3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301425" y="2322875"/>
            <a:ext cx="2739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82975" y="1629775"/>
            <a:ext cx="2776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152150" y="1094949"/>
            <a:ext cx="3800359" cy="3334533"/>
            <a:chOff x="27828200" y="-2466450"/>
            <a:chExt cx="2888250" cy="2534225"/>
          </a:xfrm>
        </p:grpSpPr>
        <p:sp>
          <p:nvSpPr>
            <p:cNvPr id="101" name="Google Shape;101;p9"/>
            <p:cNvSpPr/>
            <p:nvPr/>
          </p:nvSpPr>
          <p:spPr>
            <a:xfrm>
              <a:off x="30287300" y="-64125"/>
              <a:ext cx="143400" cy="116500"/>
            </a:xfrm>
            <a:custGeom>
              <a:avLst/>
              <a:gdLst/>
              <a:ahLst/>
              <a:cxnLst/>
              <a:rect l="l" t="t" r="r" b="b"/>
              <a:pathLst>
                <a:path w="5736" h="4660" extrusionOk="0">
                  <a:moveTo>
                    <a:pt x="2890" y="1"/>
                  </a:moveTo>
                  <a:cubicBezTo>
                    <a:pt x="2526" y="1"/>
                    <a:pt x="2129" y="104"/>
                    <a:pt x="1711" y="339"/>
                  </a:cubicBezTo>
                  <a:cubicBezTo>
                    <a:pt x="634" y="941"/>
                    <a:pt x="1" y="2271"/>
                    <a:pt x="666" y="3442"/>
                  </a:cubicBezTo>
                  <a:cubicBezTo>
                    <a:pt x="1219" y="4283"/>
                    <a:pt x="2142" y="4660"/>
                    <a:pt x="3070" y="4660"/>
                  </a:cubicBezTo>
                  <a:cubicBezTo>
                    <a:pt x="3471" y="4660"/>
                    <a:pt x="3872" y="4590"/>
                    <a:pt x="4245" y="4456"/>
                  </a:cubicBezTo>
                  <a:lnTo>
                    <a:pt x="4276" y="4456"/>
                  </a:lnTo>
                  <a:cubicBezTo>
                    <a:pt x="4245" y="4392"/>
                    <a:pt x="4276" y="4297"/>
                    <a:pt x="4308" y="4234"/>
                  </a:cubicBezTo>
                  <a:cubicBezTo>
                    <a:pt x="5736" y="2647"/>
                    <a:pt x="4735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273050" y="-78100"/>
              <a:ext cx="162325" cy="145875"/>
            </a:xfrm>
            <a:custGeom>
              <a:avLst/>
              <a:gdLst/>
              <a:ahLst/>
              <a:cxnLst/>
              <a:rect l="l" t="t" r="r" b="b"/>
              <a:pathLst>
                <a:path w="6493" h="5835" extrusionOk="0">
                  <a:moveTo>
                    <a:pt x="3495" y="614"/>
                  </a:moveTo>
                  <a:cubicBezTo>
                    <a:pt x="4070" y="614"/>
                    <a:pt x="4601" y="861"/>
                    <a:pt x="5005" y="1341"/>
                  </a:cubicBezTo>
                  <a:cubicBezTo>
                    <a:pt x="5670" y="2165"/>
                    <a:pt x="5860" y="3621"/>
                    <a:pt x="4910" y="4698"/>
                  </a:cubicBezTo>
                  <a:cubicBezTo>
                    <a:pt x="4878" y="4730"/>
                    <a:pt x="4846" y="4825"/>
                    <a:pt x="4846" y="4888"/>
                  </a:cubicBezTo>
                  <a:cubicBezTo>
                    <a:pt x="4451" y="5053"/>
                    <a:pt x="3995" y="5149"/>
                    <a:pt x="3537" y="5149"/>
                  </a:cubicBezTo>
                  <a:cubicBezTo>
                    <a:pt x="2675" y="5149"/>
                    <a:pt x="1807" y="4807"/>
                    <a:pt x="1331" y="3938"/>
                  </a:cubicBezTo>
                  <a:cubicBezTo>
                    <a:pt x="1046" y="3526"/>
                    <a:pt x="951" y="2988"/>
                    <a:pt x="1109" y="2481"/>
                  </a:cubicBezTo>
                  <a:cubicBezTo>
                    <a:pt x="1268" y="1848"/>
                    <a:pt x="1743" y="1246"/>
                    <a:pt x="2344" y="929"/>
                  </a:cubicBezTo>
                  <a:cubicBezTo>
                    <a:pt x="2731" y="718"/>
                    <a:pt x="3122" y="614"/>
                    <a:pt x="3495" y="614"/>
                  </a:cubicBezTo>
                  <a:close/>
                  <a:moveTo>
                    <a:pt x="3492" y="1"/>
                  </a:moveTo>
                  <a:cubicBezTo>
                    <a:pt x="2981" y="1"/>
                    <a:pt x="2454" y="138"/>
                    <a:pt x="1964" y="423"/>
                  </a:cubicBezTo>
                  <a:cubicBezTo>
                    <a:pt x="1743" y="549"/>
                    <a:pt x="1553" y="708"/>
                    <a:pt x="1363" y="866"/>
                  </a:cubicBezTo>
                  <a:cubicBezTo>
                    <a:pt x="476" y="1658"/>
                    <a:pt x="1" y="2956"/>
                    <a:pt x="603" y="4160"/>
                  </a:cubicBezTo>
                  <a:cubicBezTo>
                    <a:pt x="1046" y="4888"/>
                    <a:pt x="1901" y="5585"/>
                    <a:pt x="2851" y="5775"/>
                  </a:cubicBezTo>
                  <a:cubicBezTo>
                    <a:pt x="3049" y="5814"/>
                    <a:pt x="3245" y="5834"/>
                    <a:pt x="3436" y="5834"/>
                  </a:cubicBezTo>
                  <a:cubicBezTo>
                    <a:pt x="4011" y="5834"/>
                    <a:pt x="4545" y="5656"/>
                    <a:pt x="4973" y="5300"/>
                  </a:cubicBezTo>
                  <a:lnTo>
                    <a:pt x="5005" y="5268"/>
                  </a:lnTo>
                  <a:cubicBezTo>
                    <a:pt x="5023" y="5277"/>
                    <a:pt x="5047" y="5281"/>
                    <a:pt x="5074" y="5281"/>
                  </a:cubicBezTo>
                  <a:cubicBezTo>
                    <a:pt x="5139" y="5281"/>
                    <a:pt x="5222" y="5259"/>
                    <a:pt x="5290" y="5236"/>
                  </a:cubicBezTo>
                  <a:cubicBezTo>
                    <a:pt x="5321" y="5173"/>
                    <a:pt x="5353" y="5141"/>
                    <a:pt x="5385" y="5141"/>
                  </a:cubicBezTo>
                  <a:cubicBezTo>
                    <a:pt x="6493" y="4128"/>
                    <a:pt x="6461" y="2418"/>
                    <a:pt x="5765" y="1246"/>
                  </a:cubicBezTo>
                  <a:cubicBezTo>
                    <a:pt x="5258" y="435"/>
                    <a:pt x="4400" y="1"/>
                    <a:pt x="3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365700" y="-17400"/>
              <a:ext cx="31675" cy="52300"/>
            </a:xfrm>
            <a:custGeom>
              <a:avLst/>
              <a:gdLst/>
              <a:ahLst/>
              <a:cxnLst/>
              <a:rect l="l" t="t" r="r" b="b"/>
              <a:pathLst>
                <a:path w="1267" h="2092" extrusionOk="0">
                  <a:moveTo>
                    <a:pt x="803" y="1"/>
                  </a:moveTo>
                  <a:cubicBezTo>
                    <a:pt x="770" y="1"/>
                    <a:pt x="736" y="8"/>
                    <a:pt x="697" y="22"/>
                  </a:cubicBezTo>
                  <a:lnTo>
                    <a:pt x="665" y="22"/>
                  </a:lnTo>
                  <a:cubicBezTo>
                    <a:pt x="633" y="53"/>
                    <a:pt x="570" y="148"/>
                    <a:pt x="633" y="212"/>
                  </a:cubicBezTo>
                  <a:cubicBezTo>
                    <a:pt x="728" y="465"/>
                    <a:pt x="792" y="782"/>
                    <a:pt x="665" y="1035"/>
                  </a:cubicBezTo>
                  <a:cubicBezTo>
                    <a:pt x="570" y="1288"/>
                    <a:pt x="380" y="1478"/>
                    <a:pt x="158" y="1573"/>
                  </a:cubicBezTo>
                  <a:cubicBezTo>
                    <a:pt x="32" y="1605"/>
                    <a:pt x="0" y="1763"/>
                    <a:pt x="32" y="1827"/>
                  </a:cubicBezTo>
                  <a:cubicBezTo>
                    <a:pt x="32" y="1890"/>
                    <a:pt x="63" y="1890"/>
                    <a:pt x="63" y="1922"/>
                  </a:cubicBezTo>
                  <a:cubicBezTo>
                    <a:pt x="88" y="2044"/>
                    <a:pt x="151" y="2091"/>
                    <a:pt x="237" y="2091"/>
                  </a:cubicBezTo>
                  <a:cubicBezTo>
                    <a:pt x="261" y="2091"/>
                    <a:pt x="288" y="2087"/>
                    <a:pt x="317" y="2080"/>
                  </a:cubicBezTo>
                  <a:cubicBezTo>
                    <a:pt x="697" y="1922"/>
                    <a:pt x="1014" y="1573"/>
                    <a:pt x="1140" y="1130"/>
                  </a:cubicBezTo>
                  <a:cubicBezTo>
                    <a:pt x="1267" y="718"/>
                    <a:pt x="1172" y="370"/>
                    <a:pt x="950" y="53"/>
                  </a:cubicBezTo>
                  <a:cubicBezTo>
                    <a:pt x="895" y="16"/>
                    <a:pt x="85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828200" y="-2466450"/>
              <a:ext cx="194800" cy="194475"/>
            </a:xfrm>
            <a:custGeom>
              <a:avLst/>
              <a:gdLst/>
              <a:ahLst/>
              <a:cxnLst/>
              <a:rect l="l" t="t" r="r" b="b"/>
              <a:pathLst>
                <a:path w="7792" h="7779" extrusionOk="0">
                  <a:moveTo>
                    <a:pt x="3520" y="680"/>
                  </a:moveTo>
                  <a:cubicBezTo>
                    <a:pt x="5022" y="680"/>
                    <a:pt x="6643" y="1650"/>
                    <a:pt x="7126" y="3389"/>
                  </a:cubicBezTo>
                  <a:cubicBezTo>
                    <a:pt x="7158" y="3484"/>
                    <a:pt x="7221" y="3579"/>
                    <a:pt x="7348" y="3610"/>
                  </a:cubicBezTo>
                  <a:lnTo>
                    <a:pt x="7316" y="3642"/>
                  </a:lnTo>
                  <a:cubicBezTo>
                    <a:pt x="6971" y="5492"/>
                    <a:pt x="5570" y="7094"/>
                    <a:pt x="3544" y="7094"/>
                  </a:cubicBezTo>
                  <a:cubicBezTo>
                    <a:pt x="3524" y="7094"/>
                    <a:pt x="3504" y="7094"/>
                    <a:pt x="3484" y="7094"/>
                  </a:cubicBezTo>
                  <a:cubicBezTo>
                    <a:pt x="1648" y="7062"/>
                    <a:pt x="539" y="5257"/>
                    <a:pt x="634" y="3579"/>
                  </a:cubicBezTo>
                  <a:cubicBezTo>
                    <a:pt x="728" y="1586"/>
                    <a:pt x="2068" y="680"/>
                    <a:pt x="3520" y="680"/>
                  </a:cubicBezTo>
                  <a:close/>
                  <a:moveTo>
                    <a:pt x="3643" y="0"/>
                  </a:moveTo>
                  <a:cubicBezTo>
                    <a:pt x="1648" y="0"/>
                    <a:pt x="64" y="1552"/>
                    <a:pt x="1" y="3642"/>
                  </a:cubicBezTo>
                  <a:cubicBezTo>
                    <a:pt x="1" y="3959"/>
                    <a:pt x="1" y="4275"/>
                    <a:pt x="64" y="4592"/>
                  </a:cubicBezTo>
                  <a:cubicBezTo>
                    <a:pt x="349" y="6144"/>
                    <a:pt x="1458" y="7569"/>
                    <a:pt x="3199" y="7759"/>
                  </a:cubicBezTo>
                  <a:cubicBezTo>
                    <a:pt x="3318" y="7772"/>
                    <a:pt x="3440" y="7778"/>
                    <a:pt x="3562" y="7778"/>
                  </a:cubicBezTo>
                  <a:cubicBezTo>
                    <a:pt x="4649" y="7778"/>
                    <a:pt x="5858" y="7282"/>
                    <a:pt x="6683" y="6429"/>
                  </a:cubicBezTo>
                  <a:cubicBezTo>
                    <a:pt x="7443" y="5637"/>
                    <a:pt x="7791" y="4687"/>
                    <a:pt x="7633" y="3737"/>
                  </a:cubicBezTo>
                  <a:cubicBezTo>
                    <a:pt x="7633" y="3674"/>
                    <a:pt x="7633" y="3642"/>
                    <a:pt x="7601" y="3642"/>
                  </a:cubicBezTo>
                  <a:cubicBezTo>
                    <a:pt x="7696" y="3579"/>
                    <a:pt x="7760" y="3452"/>
                    <a:pt x="7760" y="3325"/>
                  </a:cubicBezTo>
                  <a:cubicBezTo>
                    <a:pt x="7760" y="3262"/>
                    <a:pt x="7760" y="3199"/>
                    <a:pt x="7696" y="3135"/>
                  </a:cubicBezTo>
                  <a:cubicBezTo>
                    <a:pt x="7348" y="1203"/>
                    <a:pt x="5384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7925600" y="-2417075"/>
              <a:ext cx="59400" cy="64775"/>
            </a:xfrm>
            <a:custGeom>
              <a:avLst/>
              <a:gdLst/>
              <a:ahLst/>
              <a:cxnLst/>
              <a:rect l="l" t="t" r="r" b="b"/>
              <a:pathLst>
                <a:path w="2376" h="2591" extrusionOk="0">
                  <a:moveTo>
                    <a:pt x="464" y="0"/>
                  </a:moveTo>
                  <a:cubicBezTo>
                    <a:pt x="383" y="0"/>
                    <a:pt x="303" y="7"/>
                    <a:pt x="222" y="20"/>
                  </a:cubicBezTo>
                  <a:cubicBezTo>
                    <a:pt x="158" y="20"/>
                    <a:pt x="127" y="52"/>
                    <a:pt x="95" y="52"/>
                  </a:cubicBezTo>
                  <a:cubicBezTo>
                    <a:pt x="0" y="179"/>
                    <a:pt x="63" y="369"/>
                    <a:pt x="253" y="400"/>
                  </a:cubicBezTo>
                  <a:cubicBezTo>
                    <a:pt x="1172" y="495"/>
                    <a:pt x="1995" y="1350"/>
                    <a:pt x="1805" y="2269"/>
                  </a:cubicBezTo>
                  <a:cubicBezTo>
                    <a:pt x="1748" y="2468"/>
                    <a:pt x="1947" y="2590"/>
                    <a:pt x="2103" y="2590"/>
                  </a:cubicBezTo>
                  <a:cubicBezTo>
                    <a:pt x="2120" y="2590"/>
                    <a:pt x="2137" y="2589"/>
                    <a:pt x="2154" y="2585"/>
                  </a:cubicBezTo>
                  <a:cubicBezTo>
                    <a:pt x="2217" y="2585"/>
                    <a:pt x="2280" y="2554"/>
                    <a:pt x="2280" y="2427"/>
                  </a:cubicBezTo>
                  <a:cubicBezTo>
                    <a:pt x="2375" y="1794"/>
                    <a:pt x="2185" y="1129"/>
                    <a:pt x="1742" y="590"/>
                  </a:cubicBezTo>
                  <a:cubicBezTo>
                    <a:pt x="1416" y="237"/>
                    <a:pt x="95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7841675" y="-2449550"/>
              <a:ext cx="170225" cy="160500"/>
            </a:xfrm>
            <a:custGeom>
              <a:avLst/>
              <a:gdLst/>
              <a:ahLst/>
              <a:cxnLst/>
              <a:rect l="l" t="t" r="r" b="b"/>
              <a:pathLst>
                <a:path w="6809" h="6420" extrusionOk="0">
                  <a:moveTo>
                    <a:pt x="3821" y="1306"/>
                  </a:moveTo>
                  <a:cubicBezTo>
                    <a:pt x="5019" y="1306"/>
                    <a:pt x="5940" y="2559"/>
                    <a:pt x="5701" y="3726"/>
                  </a:cubicBezTo>
                  <a:cubicBezTo>
                    <a:pt x="5669" y="3853"/>
                    <a:pt x="5574" y="3884"/>
                    <a:pt x="5511" y="3916"/>
                  </a:cubicBezTo>
                  <a:cubicBezTo>
                    <a:pt x="5497" y="3919"/>
                    <a:pt x="5482" y="3920"/>
                    <a:pt x="5468" y="3920"/>
                  </a:cubicBezTo>
                  <a:cubicBezTo>
                    <a:pt x="5311" y="3920"/>
                    <a:pt x="5104" y="3773"/>
                    <a:pt x="5162" y="3599"/>
                  </a:cubicBezTo>
                  <a:cubicBezTo>
                    <a:pt x="5352" y="2649"/>
                    <a:pt x="4529" y="1794"/>
                    <a:pt x="3610" y="1731"/>
                  </a:cubicBezTo>
                  <a:cubicBezTo>
                    <a:pt x="3420" y="1731"/>
                    <a:pt x="3357" y="1509"/>
                    <a:pt x="3452" y="1383"/>
                  </a:cubicBezTo>
                  <a:cubicBezTo>
                    <a:pt x="3484" y="1351"/>
                    <a:pt x="3515" y="1319"/>
                    <a:pt x="3610" y="1319"/>
                  </a:cubicBezTo>
                  <a:cubicBezTo>
                    <a:pt x="3682" y="1311"/>
                    <a:pt x="3752" y="1306"/>
                    <a:pt x="3821" y="1306"/>
                  </a:cubicBezTo>
                  <a:close/>
                  <a:moveTo>
                    <a:pt x="2990" y="0"/>
                  </a:moveTo>
                  <a:cubicBezTo>
                    <a:pt x="1535" y="0"/>
                    <a:pt x="189" y="906"/>
                    <a:pt x="95" y="2903"/>
                  </a:cubicBezTo>
                  <a:cubicBezTo>
                    <a:pt x="0" y="4581"/>
                    <a:pt x="1109" y="6386"/>
                    <a:pt x="2945" y="6418"/>
                  </a:cubicBezTo>
                  <a:cubicBezTo>
                    <a:pt x="2984" y="6419"/>
                    <a:pt x="3022" y="6420"/>
                    <a:pt x="3060" y="6420"/>
                  </a:cubicBezTo>
                  <a:cubicBezTo>
                    <a:pt x="5057" y="6420"/>
                    <a:pt x="6435" y="4800"/>
                    <a:pt x="6777" y="2966"/>
                  </a:cubicBezTo>
                  <a:cubicBezTo>
                    <a:pt x="6777" y="2934"/>
                    <a:pt x="6809" y="2934"/>
                    <a:pt x="6809" y="2934"/>
                  </a:cubicBezTo>
                  <a:cubicBezTo>
                    <a:pt x="6682" y="2903"/>
                    <a:pt x="6619" y="2808"/>
                    <a:pt x="6587" y="2681"/>
                  </a:cubicBezTo>
                  <a:cubicBezTo>
                    <a:pt x="6105" y="961"/>
                    <a:pt x="4490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0506625" y="-260850"/>
              <a:ext cx="209825" cy="195200"/>
            </a:xfrm>
            <a:custGeom>
              <a:avLst/>
              <a:gdLst/>
              <a:ahLst/>
              <a:cxnLst/>
              <a:rect l="l" t="t" r="r" b="b"/>
              <a:pathLst>
                <a:path w="8393" h="7808" extrusionOk="0">
                  <a:moveTo>
                    <a:pt x="4588" y="741"/>
                  </a:moveTo>
                  <a:cubicBezTo>
                    <a:pt x="5351" y="741"/>
                    <a:pt x="6132" y="971"/>
                    <a:pt x="6809" y="1494"/>
                  </a:cubicBezTo>
                  <a:cubicBezTo>
                    <a:pt x="6865" y="1531"/>
                    <a:pt x="6931" y="1546"/>
                    <a:pt x="6996" y="1546"/>
                  </a:cubicBezTo>
                  <a:cubicBezTo>
                    <a:pt x="7042" y="1546"/>
                    <a:pt x="7086" y="1539"/>
                    <a:pt x="7126" y="1526"/>
                  </a:cubicBezTo>
                  <a:lnTo>
                    <a:pt x="7126" y="1589"/>
                  </a:lnTo>
                  <a:cubicBezTo>
                    <a:pt x="7981" y="3299"/>
                    <a:pt x="7822" y="5484"/>
                    <a:pt x="6112" y="6656"/>
                  </a:cubicBezTo>
                  <a:cubicBezTo>
                    <a:pt x="5628" y="6989"/>
                    <a:pt x="5102" y="7136"/>
                    <a:pt x="4579" y="7136"/>
                  </a:cubicBezTo>
                  <a:cubicBezTo>
                    <a:pt x="3461" y="7136"/>
                    <a:pt x="2358" y="6465"/>
                    <a:pt x="1710" y="5516"/>
                  </a:cubicBezTo>
                  <a:cubicBezTo>
                    <a:pt x="8" y="2974"/>
                    <a:pt x="2209" y="741"/>
                    <a:pt x="4588" y="741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1"/>
                    <a:pt x="1964" y="861"/>
                  </a:cubicBezTo>
                  <a:cubicBezTo>
                    <a:pt x="317" y="2032"/>
                    <a:pt x="0" y="4218"/>
                    <a:pt x="1204" y="5959"/>
                  </a:cubicBezTo>
                  <a:cubicBezTo>
                    <a:pt x="1362" y="6244"/>
                    <a:pt x="1584" y="6466"/>
                    <a:pt x="1837" y="6656"/>
                  </a:cubicBezTo>
                  <a:cubicBezTo>
                    <a:pt x="2572" y="7350"/>
                    <a:pt x="3556" y="7807"/>
                    <a:pt x="4571" y="7807"/>
                  </a:cubicBezTo>
                  <a:cubicBezTo>
                    <a:pt x="5130" y="7807"/>
                    <a:pt x="5699" y="7668"/>
                    <a:pt x="6239" y="7353"/>
                  </a:cubicBezTo>
                  <a:cubicBezTo>
                    <a:pt x="7284" y="6719"/>
                    <a:pt x="8076" y="5484"/>
                    <a:pt x="8234" y="4186"/>
                  </a:cubicBezTo>
                  <a:cubicBezTo>
                    <a:pt x="8393" y="3109"/>
                    <a:pt x="8076" y="2127"/>
                    <a:pt x="7411" y="1431"/>
                  </a:cubicBezTo>
                  <a:cubicBezTo>
                    <a:pt x="7379" y="1399"/>
                    <a:pt x="7379" y="1399"/>
                    <a:pt x="7347" y="1399"/>
                  </a:cubicBezTo>
                  <a:cubicBezTo>
                    <a:pt x="7379" y="1272"/>
                    <a:pt x="7347" y="1177"/>
                    <a:pt x="7252" y="1051"/>
                  </a:cubicBezTo>
                  <a:cubicBezTo>
                    <a:pt x="7221" y="1019"/>
                    <a:pt x="7189" y="956"/>
                    <a:pt x="7094" y="924"/>
                  </a:cubicBezTo>
                  <a:cubicBezTo>
                    <a:pt x="6390" y="281"/>
                    <a:pt x="5501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0593700" y="-219025"/>
              <a:ext cx="80775" cy="38800"/>
            </a:xfrm>
            <a:custGeom>
              <a:avLst/>
              <a:gdLst/>
              <a:ahLst/>
              <a:cxnLst/>
              <a:rect l="l" t="t" r="r" b="b"/>
              <a:pathLst>
                <a:path w="3231" h="1552" extrusionOk="0">
                  <a:moveTo>
                    <a:pt x="1283" y="0"/>
                  </a:moveTo>
                  <a:cubicBezTo>
                    <a:pt x="840" y="0"/>
                    <a:pt x="439" y="167"/>
                    <a:pt x="96" y="486"/>
                  </a:cubicBezTo>
                  <a:cubicBezTo>
                    <a:pt x="64" y="518"/>
                    <a:pt x="1" y="549"/>
                    <a:pt x="1" y="613"/>
                  </a:cubicBezTo>
                  <a:cubicBezTo>
                    <a:pt x="1" y="737"/>
                    <a:pt x="99" y="823"/>
                    <a:pt x="218" y="823"/>
                  </a:cubicBezTo>
                  <a:cubicBezTo>
                    <a:pt x="250" y="823"/>
                    <a:pt x="284" y="816"/>
                    <a:pt x="317" y="803"/>
                  </a:cubicBezTo>
                  <a:cubicBezTo>
                    <a:pt x="597" y="624"/>
                    <a:pt x="924" y="536"/>
                    <a:pt x="1247" y="536"/>
                  </a:cubicBezTo>
                  <a:cubicBezTo>
                    <a:pt x="1838" y="536"/>
                    <a:pt x="2415" y="831"/>
                    <a:pt x="2661" y="1404"/>
                  </a:cubicBezTo>
                  <a:cubicBezTo>
                    <a:pt x="2727" y="1504"/>
                    <a:pt x="2819" y="1551"/>
                    <a:pt x="2910" y="1551"/>
                  </a:cubicBezTo>
                  <a:cubicBezTo>
                    <a:pt x="2993" y="1551"/>
                    <a:pt x="3076" y="1512"/>
                    <a:pt x="3136" y="1436"/>
                  </a:cubicBezTo>
                  <a:cubicBezTo>
                    <a:pt x="3231" y="1341"/>
                    <a:pt x="3231" y="1278"/>
                    <a:pt x="3168" y="1183"/>
                  </a:cubicBezTo>
                  <a:cubicBezTo>
                    <a:pt x="2914" y="613"/>
                    <a:pt x="2313" y="169"/>
                    <a:pt x="1679" y="43"/>
                  </a:cubicBezTo>
                  <a:cubicBezTo>
                    <a:pt x="1544" y="14"/>
                    <a:pt x="1412" y="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507400" y="-242325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1" y="910"/>
                  </a:moveTo>
                  <a:cubicBezTo>
                    <a:pt x="5552" y="910"/>
                    <a:pt x="6338" y="1373"/>
                    <a:pt x="6683" y="2083"/>
                  </a:cubicBezTo>
                  <a:cubicBezTo>
                    <a:pt x="6715" y="2210"/>
                    <a:pt x="6715" y="2273"/>
                    <a:pt x="6620" y="2368"/>
                  </a:cubicBezTo>
                  <a:cubicBezTo>
                    <a:pt x="6572" y="2431"/>
                    <a:pt x="6477" y="2471"/>
                    <a:pt x="6382" y="2471"/>
                  </a:cubicBezTo>
                  <a:cubicBezTo>
                    <a:pt x="6287" y="2471"/>
                    <a:pt x="6192" y="2431"/>
                    <a:pt x="6145" y="2336"/>
                  </a:cubicBezTo>
                  <a:cubicBezTo>
                    <a:pt x="5899" y="1763"/>
                    <a:pt x="5309" y="1468"/>
                    <a:pt x="4725" y="1468"/>
                  </a:cubicBezTo>
                  <a:cubicBezTo>
                    <a:pt x="4407" y="1468"/>
                    <a:pt x="4090" y="1556"/>
                    <a:pt x="3833" y="1735"/>
                  </a:cubicBezTo>
                  <a:cubicBezTo>
                    <a:pt x="3793" y="1767"/>
                    <a:pt x="3748" y="1781"/>
                    <a:pt x="3705" y="1781"/>
                  </a:cubicBezTo>
                  <a:cubicBezTo>
                    <a:pt x="3580" y="1781"/>
                    <a:pt x="3469" y="1663"/>
                    <a:pt x="3516" y="1545"/>
                  </a:cubicBezTo>
                  <a:cubicBezTo>
                    <a:pt x="3516" y="1481"/>
                    <a:pt x="3548" y="1418"/>
                    <a:pt x="3579" y="1386"/>
                  </a:cubicBezTo>
                  <a:cubicBezTo>
                    <a:pt x="3921" y="1056"/>
                    <a:pt x="4349" y="910"/>
                    <a:pt x="4781" y="910"/>
                  </a:cubicBezTo>
                  <a:close/>
                  <a:moveTo>
                    <a:pt x="4574" y="0"/>
                  </a:moveTo>
                  <a:cubicBezTo>
                    <a:pt x="2208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91" y="4712"/>
                    <a:pt x="7950" y="2558"/>
                    <a:pt x="7095" y="848"/>
                  </a:cubicBezTo>
                  <a:lnTo>
                    <a:pt x="7095" y="785"/>
                  </a:lnTo>
                  <a:cubicBezTo>
                    <a:pt x="7055" y="798"/>
                    <a:pt x="7011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613850" y="1906125"/>
            <a:ext cx="7916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4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1084750" y="3624775"/>
            <a:ext cx="67080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16" name="Google Shape;116;p11"/>
          <p:cNvGrpSpPr/>
          <p:nvPr/>
        </p:nvGrpSpPr>
        <p:grpSpPr>
          <a:xfrm>
            <a:off x="718575" y="723656"/>
            <a:ext cx="7811374" cy="3696958"/>
            <a:chOff x="718575" y="723656"/>
            <a:chExt cx="7811374" cy="3696958"/>
          </a:xfrm>
        </p:grpSpPr>
        <p:sp>
          <p:nvSpPr>
            <p:cNvPr id="117" name="Google Shape;117;p11"/>
            <p:cNvSpPr/>
            <p:nvPr/>
          </p:nvSpPr>
          <p:spPr>
            <a:xfrm>
              <a:off x="1062563" y="743634"/>
              <a:ext cx="172969" cy="152438"/>
            </a:xfrm>
            <a:custGeom>
              <a:avLst/>
              <a:gdLst/>
              <a:ahLst/>
              <a:cxnLst/>
              <a:rect l="l" t="t" r="r" b="b"/>
              <a:pathLst>
                <a:path w="5316" h="4685" extrusionOk="0">
                  <a:moveTo>
                    <a:pt x="2480" y="0"/>
                  </a:moveTo>
                  <a:cubicBezTo>
                    <a:pt x="1893" y="0"/>
                    <a:pt x="1290" y="279"/>
                    <a:pt x="792" y="950"/>
                  </a:cubicBezTo>
                  <a:cubicBezTo>
                    <a:pt x="32" y="1932"/>
                    <a:pt x="0" y="3452"/>
                    <a:pt x="1045" y="4212"/>
                  </a:cubicBezTo>
                  <a:cubicBezTo>
                    <a:pt x="1504" y="4538"/>
                    <a:pt x="2010" y="4685"/>
                    <a:pt x="2514" y="4685"/>
                  </a:cubicBezTo>
                  <a:cubicBezTo>
                    <a:pt x="3330" y="4685"/>
                    <a:pt x="4143" y="4300"/>
                    <a:pt x="4750" y="3674"/>
                  </a:cubicBezTo>
                  <a:lnTo>
                    <a:pt x="4782" y="3674"/>
                  </a:lnTo>
                  <a:cubicBezTo>
                    <a:pt x="4750" y="3610"/>
                    <a:pt x="4687" y="3515"/>
                    <a:pt x="4750" y="3452"/>
                  </a:cubicBezTo>
                  <a:cubicBezTo>
                    <a:pt x="5316" y="1734"/>
                    <a:pt x="3945" y="0"/>
                    <a:pt x="2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1045025" y="723656"/>
              <a:ext cx="210257" cy="191548"/>
            </a:xfrm>
            <a:custGeom>
              <a:avLst/>
              <a:gdLst/>
              <a:ahLst/>
              <a:cxnLst/>
              <a:rect l="l" t="t" r="r" b="b"/>
              <a:pathLst>
                <a:path w="6462" h="5887" extrusionOk="0">
                  <a:moveTo>
                    <a:pt x="3009" y="633"/>
                  </a:moveTo>
                  <a:cubicBezTo>
                    <a:pt x="3313" y="633"/>
                    <a:pt x="3624" y="710"/>
                    <a:pt x="3928" y="867"/>
                  </a:cubicBezTo>
                  <a:cubicBezTo>
                    <a:pt x="4878" y="1374"/>
                    <a:pt x="5669" y="2641"/>
                    <a:pt x="5226" y="3971"/>
                  </a:cubicBezTo>
                  <a:cubicBezTo>
                    <a:pt x="5194" y="4066"/>
                    <a:pt x="5226" y="4129"/>
                    <a:pt x="5226" y="4193"/>
                  </a:cubicBezTo>
                  <a:cubicBezTo>
                    <a:pt x="4681" y="4798"/>
                    <a:pt x="3865" y="5237"/>
                    <a:pt x="3034" y="5237"/>
                  </a:cubicBezTo>
                  <a:cubicBezTo>
                    <a:pt x="2561" y="5237"/>
                    <a:pt x="2083" y="5095"/>
                    <a:pt x="1647" y="4763"/>
                  </a:cubicBezTo>
                  <a:cubicBezTo>
                    <a:pt x="1204" y="4446"/>
                    <a:pt x="919" y="4034"/>
                    <a:pt x="856" y="3496"/>
                  </a:cubicBezTo>
                  <a:cubicBezTo>
                    <a:pt x="729" y="2863"/>
                    <a:pt x="919" y="2166"/>
                    <a:pt x="1362" y="1564"/>
                  </a:cubicBezTo>
                  <a:cubicBezTo>
                    <a:pt x="1807" y="950"/>
                    <a:pt x="2394" y="633"/>
                    <a:pt x="3009" y="633"/>
                  </a:cubicBezTo>
                  <a:close/>
                  <a:moveTo>
                    <a:pt x="3154" y="0"/>
                  </a:moveTo>
                  <a:cubicBezTo>
                    <a:pt x="2280" y="0"/>
                    <a:pt x="1412" y="421"/>
                    <a:pt x="856" y="1216"/>
                  </a:cubicBezTo>
                  <a:cubicBezTo>
                    <a:pt x="697" y="1406"/>
                    <a:pt x="571" y="1596"/>
                    <a:pt x="476" y="1849"/>
                  </a:cubicBezTo>
                  <a:cubicBezTo>
                    <a:pt x="1" y="2926"/>
                    <a:pt x="96" y="4288"/>
                    <a:pt x="1109" y="5174"/>
                  </a:cubicBezTo>
                  <a:cubicBezTo>
                    <a:pt x="1590" y="5631"/>
                    <a:pt x="2326" y="5887"/>
                    <a:pt x="3082" y="5887"/>
                  </a:cubicBezTo>
                  <a:cubicBezTo>
                    <a:pt x="3322" y="5887"/>
                    <a:pt x="3564" y="5861"/>
                    <a:pt x="3801" y="5808"/>
                  </a:cubicBezTo>
                  <a:cubicBezTo>
                    <a:pt x="4593" y="5649"/>
                    <a:pt x="5226" y="5174"/>
                    <a:pt x="5543" y="4509"/>
                  </a:cubicBezTo>
                  <a:lnTo>
                    <a:pt x="5543" y="4414"/>
                  </a:lnTo>
                  <a:cubicBezTo>
                    <a:pt x="5638" y="4414"/>
                    <a:pt x="5701" y="4383"/>
                    <a:pt x="5796" y="4256"/>
                  </a:cubicBezTo>
                  <a:cubicBezTo>
                    <a:pt x="5828" y="4224"/>
                    <a:pt x="5828" y="4161"/>
                    <a:pt x="5859" y="4129"/>
                  </a:cubicBezTo>
                  <a:cubicBezTo>
                    <a:pt x="6461" y="2767"/>
                    <a:pt x="5701" y="1216"/>
                    <a:pt x="4656" y="456"/>
                  </a:cubicBezTo>
                  <a:cubicBezTo>
                    <a:pt x="4196" y="149"/>
                    <a:pt x="3674" y="0"/>
                    <a:pt x="3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1161477" y="792213"/>
              <a:ext cx="31952" cy="68914"/>
            </a:xfrm>
            <a:custGeom>
              <a:avLst/>
              <a:gdLst/>
              <a:ahLst/>
              <a:cxnLst/>
              <a:rect l="l" t="t" r="r" b="b"/>
              <a:pathLst>
                <a:path w="982" h="2118" extrusionOk="0">
                  <a:moveTo>
                    <a:pt x="178" y="0"/>
                  </a:moveTo>
                  <a:cubicBezTo>
                    <a:pt x="106" y="0"/>
                    <a:pt x="54" y="37"/>
                    <a:pt x="32" y="59"/>
                  </a:cubicBezTo>
                  <a:lnTo>
                    <a:pt x="32" y="90"/>
                  </a:lnTo>
                  <a:cubicBezTo>
                    <a:pt x="0" y="154"/>
                    <a:pt x="0" y="249"/>
                    <a:pt x="64" y="280"/>
                  </a:cubicBezTo>
                  <a:cubicBezTo>
                    <a:pt x="317" y="439"/>
                    <a:pt x="444" y="756"/>
                    <a:pt x="475" y="1041"/>
                  </a:cubicBezTo>
                  <a:cubicBezTo>
                    <a:pt x="475" y="1326"/>
                    <a:pt x="380" y="1547"/>
                    <a:pt x="222" y="1706"/>
                  </a:cubicBezTo>
                  <a:cubicBezTo>
                    <a:pt x="127" y="1832"/>
                    <a:pt x="159" y="1959"/>
                    <a:pt x="222" y="2022"/>
                  </a:cubicBezTo>
                  <a:cubicBezTo>
                    <a:pt x="222" y="2022"/>
                    <a:pt x="285" y="2054"/>
                    <a:pt x="317" y="2054"/>
                  </a:cubicBezTo>
                  <a:cubicBezTo>
                    <a:pt x="349" y="2101"/>
                    <a:pt x="388" y="2117"/>
                    <a:pt x="428" y="2117"/>
                  </a:cubicBezTo>
                  <a:cubicBezTo>
                    <a:pt x="467" y="2117"/>
                    <a:pt x="507" y="2101"/>
                    <a:pt x="539" y="2086"/>
                  </a:cubicBezTo>
                  <a:cubicBezTo>
                    <a:pt x="824" y="1801"/>
                    <a:pt x="982" y="1326"/>
                    <a:pt x="919" y="882"/>
                  </a:cubicBezTo>
                  <a:cubicBezTo>
                    <a:pt x="824" y="502"/>
                    <a:pt x="634" y="185"/>
                    <a:pt x="285" y="27"/>
                  </a:cubicBezTo>
                  <a:cubicBezTo>
                    <a:pt x="246" y="7"/>
                    <a:pt x="21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720039" y="932450"/>
              <a:ext cx="288966" cy="253500"/>
            </a:xfrm>
            <a:custGeom>
              <a:avLst/>
              <a:gdLst/>
              <a:ahLst/>
              <a:cxnLst/>
              <a:rect l="l" t="t" r="r" b="b"/>
              <a:pathLst>
                <a:path w="8881" h="7791" extrusionOk="0">
                  <a:moveTo>
                    <a:pt x="5226" y="700"/>
                  </a:moveTo>
                  <a:cubicBezTo>
                    <a:pt x="5520" y="700"/>
                    <a:pt x="5821" y="737"/>
                    <a:pt x="6125" y="816"/>
                  </a:cubicBezTo>
                  <a:cubicBezTo>
                    <a:pt x="6157" y="824"/>
                    <a:pt x="6188" y="828"/>
                    <a:pt x="6219" y="828"/>
                  </a:cubicBezTo>
                  <a:cubicBezTo>
                    <a:pt x="6311" y="828"/>
                    <a:pt x="6394" y="792"/>
                    <a:pt x="6442" y="721"/>
                  </a:cubicBezTo>
                  <a:cubicBezTo>
                    <a:pt x="6442" y="721"/>
                    <a:pt x="6442" y="752"/>
                    <a:pt x="6473" y="752"/>
                  </a:cubicBezTo>
                  <a:cubicBezTo>
                    <a:pt x="7962" y="1988"/>
                    <a:pt x="8659" y="4046"/>
                    <a:pt x="7582" y="5788"/>
                  </a:cubicBezTo>
                  <a:cubicBezTo>
                    <a:pt x="7024" y="6717"/>
                    <a:pt x="6074" y="7134"/>
                    <a:pt x="5096" y="7134"/>
                  </a:cubicBezTo>
                  <a:cubicBezTo>
                    <a:pt x="4408" y="7134"/>
                    <a:pt x="3705" y="6927"/>
                    <a:pt x="3117" y="6548"/>
                  </a:cubicBezTo>
                  <a:cubicBezTo>
                    <a:pt x="1" y="4557"/>
                    <a:pt x="2220" y="700"/>
                    <a:pt x="5226" y="700"/>
                  </a:cubicBezTo>
                  <a:close/>
                  <a:moveTo>
                    <a:pt x="5062" y="1"/>
                  </a:moveTo>
                  <a:cubicBezTo>
                    <a:pt x="3567" y="1"/>
                    <a:pt x="2119" y="956"/>
                    <a:pt x="1406" y="2178"/>
                  </a:cubicBezTo>
                  <a:cubicBezTo>
                    <a:pt x="425" y="3951"/>
                    <a:pt x="1026" y="6041"/>
                    <a:pt x="2800" y="7150"/>
                  </a:cubicBezTo>
                  <a:cubicBezTo>
                    <a:pt x="3085" y="7308"/>
                    <a:pt x="3338" y="7466"/>
                    <a:pt x="3655" y="7530"/>
                  </a:cubicBezTo>
                  <a:cubicBezTo>
                    <a:pt x="4125" y="7700"/>
                    <a:pt x="4627" y="7791"/>
                    <a:pt x="5127" y="7791"/>
                  </a:cubicBezTo>
                  <a:cubicBezTo>
                    <a:pt x="6208" y="7791"/>
                    <a:pt x="7279" y="7364"/>
                    <a:pt x="7994" y="6390"/>
                  </a:cubicBezTo>
                  <a:cubicBezTo>
                    <a:pt x="8690" y="5408"/>
                    <a:pt x="8880" y="3951"/>
                    <a:pt x="8532" y="2716"/>
                  </a:cubicBezTo>
                  <a:cubicBezTo>
                    <a:pt x="8215" y="1671"/>
                    <a:pt x="7550" y="879"/>
                    <a:pt x="6695" y="531"/>
                  </a:cubicBezTo>
                  <a:lnTo>
                    <a:pt x="6600" y="531"/>
                  </a:lnTo>
                  <a:cubicBezTo>
                    <a:pt x="6600" y="404"/>
                    <a:pt x="6537" y="309"/>
                    <a:pt x="6378" y="246"/>
                  </a:cubicBezTo>
                  <a:cubicBezTo>
                    <a:pt x="6283" y="214"/>
                    <a:pt x="6252" y="214"/>
                    <a:pt x="6157" y="182"/>
                  </a:cubicBezTo>
                  <a:cubicBezTo>
                    <a:pt x="5796" y="58"/>
                    <a:pt x="5427" y="1"/>
                    <a:pt x="5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830700" y="984835"/>
              <a:ext cx="106170" cy="45585"/>
            </a:xfrm>
            <a:custGeom>
              <a:avLst/>
              <a:gdLst/>
              <a:ahLst/>
              <a:cxnLst/>
              <a:rect l="l" t="t" r="r" b="b"/>
              <a:pathLst>
                <a:path w="3263" h="1401" extrusionOk="0">
                  <a:moveTo>
                    <a:pt x="1811" y="1"/>
                  </a:moveTo>
                  <a:cubicBezTo>
                    <a:pt x="1640" y="1"/>
                    <a:pt x="1467" y="21"/>
                    <a:pt x="1299" y="61"/>
                  </a:cubicBezTo>
                  <a:cubicBezTo>
                    <a:pt x="697" y="188"/>
                    <a:pt x="254" y="599"/>
                    <a:pt x="32" y="1106"/>
                  </a:cubicBezTo>
                  <a:cubicBezTo>
                    <a:pt x="1" y="1138"/>
                    <a:pt x="1" y="1169"/>
                    <a:pt x="1" y="1264"/>
                  </a:cubicBezTo>
                  <a:cubicBezTo>
                    <a:pt x="18" y="1351"/>
                    <a:pt x="93" y="1400"/>
                    <a:pt x="178" y="1400"/>
                  </a:cubicBezTo>
                  <a:cubicBezTo>
                    <a:pt x="247" y="1400"/>
                    <a:pt x="323" y="1367"/>
                    <a:pt x="381" y="1296"/>
                  </a:cubicBezTo>
                  <a:cubicBezTo>
                    <a:pt x="709" y="832"/>
                    <a:pt x="1262" y="557"/>
                    <a:pt x="1801" y="557"/>
                  </a:cubicBezTo>
                  <a:cubicBezTo>
                    <a:pt x="2145" y="557"/>
                    <a:pt x="2484" y="669"/>
                    <a:pt x="2756" y="916"/>
                  </a:cubicBezTo>
                  <a:cubicBezTo>
                    <a:pt x="2826" y="966"/>
                    <a:pt x="2893" y="988"/>
                    <a:pt x="2954" y="988"/>
                  </a:cubicBezTo>
                  <a:cubicBezTo>
                    <a:pt x="3085" y="988"/>
                    <a:pt x="3188" y="887"/>
                    <a:pt x="3231" y="758"/>
                  </a:cubicBezTo>
                  <a:cubicBezTo>
                    <a:pt x="3262" y="663"/>
                    <a:pt x="3231" y="568"/>
                    <a:pt x="3167" y="504"/>
                  </a:cubicBezTo>
                  <a:cubicBezTo>
                    <a:pt x="2813" y="173"/>
                    <a:pt x="2317" y="1"/>
                    <a:pt x="1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718575" y="955649"/>
              <a:ext cx="282165" cy="208923"/>
            </a:xfrm>
            <a:custGeom>
              <a:avLst/>
              <a:gdLst/>
              <a:ahLst/>
              <a:cxnLst/>
              <a:rect l="l" t="t" r="r" b="b"/>
              <a:pathLst>
                <a:path w="8672" h="6421" extrusionOk="0">
                  <a:moveTo>
                    <a:pt x="5273" y="895"/>
                  </a:moveTo>
                  <a:cubicBezTo>
                    <a:pt x="5768" y="895"/>
                    <a:pt x="6267" y="1054"/>
                    <a:pt x="6645" y="1370"/>
                  </a:cubicBezTo>
                  <a:cubicBezTo>
                    <a:pt x="6708" y="1433"/>
                    <a:pt x="6772" y="1528"/>
                    <a:pt x="6708" y="1655"/>
                  </a:cubicBezTo>
                  <a:cubicBezTo>
                    <a:pt x="6686" y="1767"/>
                    <a:pt x="6569" y="1879"/>
                    <a:pt x="6423" y="1879"/>
                  </a:cubicBezTo>
                  <a:cubicBezTo>
                    <a:pt x="6363" y="1879"/>
                    <a:pt x="6298" y="1859"/>
                    <a:pt x="6233" y="1813"/>
                  </a:cubicBezTo>
                  <a:cubicBezTo>
                    <a:pt x="5962" y="1566"/>
                    <a:pt x="5623" y="1454"/>
                    <a:pt x="5279" y="1454"/>
                  </a:cubicBezTo>
                  <a:cubicBezTo>
                    <a:pt x="4740" y="1454"/>
                    <a:pt x="4187" y="1729"/>
                    <a:pt x="3858" y="2193"/>
                  </a:cubicBezTo>
                  <a:cubicBezTo>
                    <a:pt x="3815" y="2264"/>
                    <a:pt x="3747" y="2297"/>
                    <a:pt x="3679" y="2297"/>
                  </a:cubicBezTo>
                  <a:cubicBezTo>
                    <a:pt x="3596" y="2297"/>
                    <a:pt x="3513" y="2248"/>
                    <a:pt x="3478" y="2161"/>
                  </a:cubicBezTo>
                  <a:cubicBezTo>
                    <a:pt x="3447" y="2130"/>
                    <a:pt x="3447" y="2035"/>
                    <a:pt x="3478" y="2003"/>
                  </a:cubicBezTo>
                  <a:cubicBezTo>
                    <a:pt x="3783" y="1260"/>
                    <a:pt x="4524" y="895"/>
                    <a:pt x="5273" y="895"/>
                  </a:cubicBezTo>
                  <a:close/>
                  <a:moveTo>
                    <a:pt x="5317" y="1"/>
                  </a:moveTo>
                  <a:cubicBezTo>
                    <a:pt x="2283" y="1"/>
                    <a:pt x="1" y="3834"/>
                    <a:pt x="3162" y="5835"/>
                  </a:cubicBezTo>
                  <a:cubicBezTo>
                    <a:pt x="3750" y="6214"/>
                    <a:pt x="4453" y="6421"/>
                    <a:pt x="5141" y="6421"/>
                  </a:cubicBezTo>
                  <a:cubicBezTo>
                    <a:pt x="6119" y="6421"/>
                    <a:pt x="7069" y="6004"/>
                    <a:pt x="7627" y="5075"/>
                  </a:cubicBezTo>
                  <a:cubicBezTo>
                    <a:pt x="8672" y="3333"/>
                    <a:pt x="7944" y="1275"/>
                    <a:pt x="6518" y="71"/>
                  </a:cubicBezTo>
                  <a:lnTo>
                    <a:pt x="6487" y="8"/>
                  </a:lnTo>
                  <a:cubicBezTo>
                    <a:pt x="6416" y="79"/>
                    <a:pt x="6344" y="115"/>
                    <a:pt x="6260" y="115"/>
                  </a:cubicBezTo>
                  <a:cubicBezTo>
                    <a:pt x="6231" y="115"/>
                    <a:pt x="6202" y="111"/>
                    <a:pt x="6170" y="103"/>
                  </a:cubicBezTo>
                  <a:cubicBezTo>
                    <a:pt x="5882" y="33"/>
                    <a:pt x="5596" y="1"/>
                    <a:pt x="5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8012992" y="4248132"/>
              <a:ext cx="173002" cy="152048"/>
            </a:xfrm>
            <a:custGeom>
              <a:avLst/>
              <a:gdLst/>
              <a:ahLst/>
              <a:cxnLst/>
              <a:rect l="l" t="t" r="r" b="b"/>
              <a:pathLst>
                <a:path w="5317" h="4673" extrusionOk="0">
                  <a:moveTo>
                    <a:pt x="2802" y="0"/>
                  </a:moveTo>
                  <a:cubicBezTo>
                    <a:pt x="1995" y="0"/>
                    <a:pt x="1190" y="377"/>
                    <a:pt x="566" y="982"/>
                  </a:cubicBezTo>
                  <a:lnTo>
                    <a:pt x="534" y="982"/>
                  </a:lnTo>
                  <a:cubicBezTo>
                    <a:pt x="566" y="1077"/>
                    <a:pt x="629" y="1172"/>
                    <a:pt x="566" y="1235"/>
                  </a:cubicBezTo>
                  <a:cubicBezTo>
                    <a:pt x="1" y="2954"/>
                    <a:pt x="1373" y="4673"/>
                    <a:pt x="2839" y="4673"/>
                  </a:cubicBezTo>
                  <a:cubicBezTo>
                    <a:pt x="3425" y="4673"/>
                    <a:pt x="4027" y="4398"/>
                    <a:pt x="4525" y="3737"/>
                  </a:cubicBezTo>
                  <a:cubicBezTo>
                    <a:pt x="5285" y="2755"/>
                    <a:pt x="5316" y="1235"/>
                    <a:pt x="4271" y="475"/>
                  </a:cubicBezTo>
                  <a:cubicBezTo>
                    <a:pt x="3809" y="147"/>
                    <a:pt x="3305" y="0"/>
                    <a:pt x="28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7993274" y="4229033"/>
              <a:ext cx="210225" cy="191581"/>
            </a:xfrm>
            <a:custGeom>
              <a:avLst/>
              <a:gdLst/>
              <a:ahLst/>
              <a:cxnLst/>
              <a:rect l="l" t="t" r="r" b="b"/>
              <a:pathLst>
                <a:path w="6461" h="5888" extrusionOk="0">
                  <a:moveTo>
                    <a:pt x="3428" y="651"/>
                  </a:moveTo>
                  <a:cubicBezTo>
                    <a:pt x="3900" y="651"/>
                    <a:pt x="4378" y="793"/>
                    <a:pt x="4814" y="1125"/>
                  </a:cubicBezTo>
                  <a:cubicBezTo>
                    <a:pt x="5257" y="1442"/>
                    <a:pt x="5542" y="1854"/>
                    <a:pt x="5606" y="2392"/>
                  </a:cubicBezTo>
                  <a:cubicBezTo>
                    <a:pt x="5732" y="3025"/>
                    <a:pt x="5542" y="3722"/>
                    <a:pt x="5099" y="4324"/>
                  </a:cubicBezTo>
                  <a:cubicBezTo>
                    <a:pt x="4654" y="4938"/>
                    <a:pt x="4067" y="5255"/>
                    <a:pt x="3452" y="5255"/>
                  </a:cubicBezTo>
                  <a:cubicBezTo>
                    <a:pt x="3148" y="5255"/>
                    <a:pt x="2838" y="5178"/>
                    <a:pt x="2534" y="5021"/>
                  </a:cubicBezTo>
                  <a:cubicBezTo>
                    <a:pt x="1584" y="4514"/>
                    <a:pt x="792" y="3247"/>
                    <a:pt x="1235" y="1917"/>
                  </a:cubicBezTo>
                  <a:cubicBezTo>
                    <a:pt x="1267" y="1822"/>
                    <a:pt x="1235" y="1759"/>
                    <a:pt x="1235" y="1695"/>
                  </a:cubicBezTo>
                  <a:cubicBezTo>
                    <a:pt x="1781" y="1089"/>
                    <a:pt x="2596" y="651"/>
                    <a:pt x="3428" y="651"/>
                  </a:cubicBezTo>
                  <a:close/>
                  <a:moveTo>
                    <a:pt x="3379" y="1"/>
                  </a:moveTo>
                  <a:cubicBezTo>
                    <a:pt x="3139" y="1"/>
                    <a:pt x="2897" y="27"/>
                    <a:pt x="2660" y="80"/>
                  </a:cubicBezTo>
                  <a:cubicBezTo>
                    <a:pt x="1869" y="239"/>
                    <a:pt x="1235" y="714"/>
                    <a:pt x="919" y="1379"/>
                  </a:cubicBezTo>
                  <a:lnTo>
                    <a:pt x="919" y="1474"/>
                  </a:lnTo>
                  <a:cubicBezTo>
                    <a:pt x="824" y="1474"/>
                    <a:pt x="760" y="1505"/>
                    <a:pt x="665" y="1632"/>
                  </a:cubicBezTo>
                  <a:cubicBezTo>
                    <a:pt x="634" y="1664"/>
                    <a:pt x="634" y="1695"/>
                    <a:pt x="602" y="1759"/>
                  </a:cubicBezTo>
                  <a:cubicBezTo>
                    <a:pt x="0" y="3120"/>
                    <a:pt x="760" y="4672"/>
                    <a:pt x="1805" y="5432"/>
                  </a:cubicBezTo>
                  <a:cubicBezTo>
                    <a:pt x="2266" y="5739"/>
                    <a:pt x="2788" y="5888"/>
                    <a:pt x="3309" y="5888"/>
                  </a:cubicBezTo>
                  <a:cubicBezTo>
                    <a:pt x="4186" y="5888"/>
                    <a:pt x="5061" y="5467"/>
                    <a:pt x="5637" y="4672"/>
                  </a:cubicBezTo>
                  <a:cubicBezTo>
                    <a:pt x="5764" y="4482"/>
                    <a:pt x="5891" y="4292"/>
                    <a:pt x="5986" y="4039"/>
                  </a:cubicBezTo>
                  <a:cubicBezTo>
                    <a:pt x="6461" y="2962"/>
                    <a:pt x="6366" y="1600"/>
                    <a:pt x="5352" y="714"/>
                  </a:cubicBezTo>
                  <a:cubicBezTo>
                    <a:pt x="4872" y="257"/>
                    <a:pt x="4136" y="1"/>
                    <a:pt x="3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055096" y="4283403"/>
              <a:ext cx="31952" cy="68654"/>
            </a:xfrm>
            <a:custGeom>
              <a:avLst/>
              <a:gdLst/>
              <a:ahLst/>
              <a:cxnLst/>
              <a:rect l="l" t="t" r="r" b="b"/>
              <a:pathLst>
                <a:path w="982" h="2110" extrusionOk="0">
                  <a:moveTo>
                    <a:pt x="555" y="1"/>
                  </a:moveTo>
                  <a:cubicBezTo>
                    <a:pt x="515" y="1"/>
                    <a:pt x="475" y="8"/>
                    <a:pt x="444" y="24"/>
                  </a:cubicBezTo>
                  <a:cubicBezTo>
                    <a:pt x="159" y="309"/>
                    <a:pt x="0" y="784"/>
                    <a:pt x="95" y="1228"/>
                  </a:cubicBezTo>
                  <a:cubicBezTo>
                    <a:pt x="159" y="1608"/>
                    <a:pt x="349" y="1924"/>
                    <a:pt x="729" y="2083"/>
                  </a:cubicBezTo>
                  <a:cubicBezTo>
                    <a:pt x="758" y="2102"/>
                    <a:pt x="788" y="2110"/>
                    <a:pt x="815" y="2110"/>
                  </a:cubicBezTo>
                  <a:cubicBezTo>
                    <a:pt x="877" y="2110"/>
                    <a:pt x="929" y="2073"/>
                    <a:pt x="950" y="2051"/>
                  </a:cubicBezTo>
                  <a:lnTo>
                    <a:pt x="950" y="2019"/>
                  </a:lnTo>
                  <a:cubicBezTo>
                    <a:pt x="982" y="1924"/>
                    <a:pt x="982" y="1861"/>
                    <a:pt x="919" y="1798"/>
                  </a:cubicBezTo>
                  <a:cubicBezTo>
                    <a:pt x="665" y="1671"/>
                    <a:pt x="570" y="1354"/>
                    <a:pt x="507" y="1069"/>
                  </a:cubicBezTo>
                  <a:cubicBezTo>
                    <a:pt x="507" y="784"/>
                    <a:pt x="602" y="563"/>
                    <a:pt x="760" y="404"/>
                  </a:cubicBezTo>
                  <a:cubicBezTo>
                    <a:pt x="887" y="278"/>
                    <a:pt x="824" y="151"/>
                    <a:pt x="760" y="88"/>
                  </a:cubicBezTo>
                  <a:cubicBezTo>
                    <a:pt x="760" y="88"/>
                    <a:pt x="729" y="24"/>
                    <a:pt x="665" y="24"/>
                  </a:cubicBezTo>
                  <a:cubicBezTo>
                    <a:pt x="634" y="8"/>
                    <a:pt x="594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8237469" y="3957962"/>
              <a:ext cx="291015" cy="253825"/>
            </a:xfrm>
            <a:custGeom>
              <a:avLst/>
              <a:gdLst/>
              <a:ahLst/>
              <a:cxnLst/>
              <a:rect l="l" t="t" r="r" b="b"/>
              <a:pathLst>
                <a:path w="8944" h="7801" extrusionOk="0">
                  <a:moveTo>
                    <a:pt x="3848" y="668"/>
                  </a:moveTo>
                  <a:cubicBezTo>
                    <a:pt x="4537" y="668"/>
                    <a:pt x="5239" y="875"/>
                    <a:pt x="5828" y="1254"/>
                  </a:cubicBezTo>
                  <a:cubicBezTo>
                    <a:pt x="8944" y="3245"/>
                    <a:pt x="6724" y="7102"/>
                    <a:pt x="3718" y="7102"/>
                  </a:cubicBezTo>
                  <a:cubicBezTo>
                    <a:pt x="3425" y="7102"/>
                    <a:pt x="3124" y="7065"/>
                    <a:pt x="2819" y="6986"/>
                  </a:cubicBezTo>
                  <a:cubicBezTo>
                    <a:pt x="2788" y="6978"/>
                    <a:pt x="2758" y="6974"/>
                    <a:pt x="2730" y="6974"/>
                  </a:cubicBezTo>
                  <a:cubicBezTo>
                    <a:pt x="2645" y="6974"/>
                    <a:pt x="2574" y="7010"/>
                    <a:pt x="2503" y="7081"/>
                  </a:cubicBezTo>
                  <a:cubicBezTo>
                    <a:pt x="2503" y="7081"/>
                    <a:pt x="2503" y="7018"/>
                    <a:pt x="2471" y="7018"/>
                  </a:cubicBezTo>
                  <a:cubicBezTo>
                    <a:pt x="1014" y="5783"/>
                    <a:pt x="286" y="3724"/>
                    <a:pt x="1363" y="2014"/>
                  </a:cubicBezTo>
                  <a:cubicBezTo>
                    <a:pt x="1920" y="1085"/>
                    <a:pt x="2870" y="668"/>
                    <a:pt x="3848" y="668"/>
                  </a:cubicBezTo>
                  <a:close/>
                  <a:moveTo>
                    <a:pt x="3858" y="1"/>
                  </a:moveTo>
                  <a:cubicBezTo>
                    <a:pt x="2765" y="1"/>
                    <a:pt x="1684" y="426"/>
                    <a:pt x="983" y="1412"/>
                  </a:cubicBezTo>
                  <a:cubicBezTo>
                    <a:pt x="254" y="2394"/>
                    <a:pt x="1" y="3851"/>
                    <a:pt x="412" y="5086"/>
                  </a:cubicBezTo>
                  <a:cubicBezTo>
                    <a:pt x="729" y="6131"/>
                    <a:pt x="1394" y="6923"/>
                    <a:pt x="2281" y="7271"/>
                  </a:cubicBezTo>
                  <a:lnTo>
                    <a:pt x="2344" y="7271"/>
                  </a:lnTo>
                  <a:cubicBezTo>
                    <a:pt x="2344" y="7398"/>
                    <a:pt x="2439" y="7493"/>
                    <a:pt x="2598" y="7556"/>
                  </a:cubicBezTo>
                  <a:cubicBezTo>
                    <a:pt x="2661" y="7588"/>
                    <a:pt x="2693" y="7588"/>
                    <a:pt x="2788" y="7619"/>
                  </a:cubicBezTo>
                  <a:cubicBezTo>
                    <a:pt x="3154" y="7744"/>
                    <a:pt x="3526" y="7801"/>
                    <a:pt x="3893" y="7801"/>
                  </a:cubicBezTo>
                  <a:cubicBezTo>
                    <a:pt x="5396" y="7801"/>
                    <a:pt x="6825" y="6840"/>
                    <a:pt x="7538" y="5593"/>
                  </a:cubicBezTo>
                  <a:cubicBezTo>
                    <a:pt x="8520" y="3851"/>
                    <a:pt x="7918" y="1761"/>
                    <a:pt x="6145" y="652"/>
                  </a:cubicBezTo>
                  <a:cubicBezTo>
                    <a:pt x="5860" y="494"/>
                    <a:pt x="5606" y="336"/>
                    <a:pt x="5290" y="241"/>
                  </a:cubicBezTo>
                  <a:cubicBezTo>
                    <a:pt x="4832" y="85"/>
                    <a:pt x="4344" y="1"/>
                    <a:pt x="3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8311655" y="4113850"/>
              <a:ext cx="106170" cy="45553"/>
            </a:xfrm>
            <a:custGeom>
              <a:avLst/>
              <a:gdLst/>
              <a:ahLst/>
              <a:cxnLst/>
              <a:rect l="l" t="t" r="r" b="b"/>
              <a:pathLst>
                <a:path w="3263" h="1400" extrusionOk="0">
                  <a:moveTo>
                    <a:pt x="3086" y="1"/>
                  </a:moveTo>
                  <a:cubicBezTo>
                    <a:pt x="3016" y="1"/>
                    <a:pt x="2940" y="34"/>
                    <a:pt x="2883" y="105"/>
                  </a:cubicBezTo>
                  <a:cubicBezTo>
                    <a:pt x="2574" y="569"/>
                    <a:pt x="2017" y="844"/>
                    <a:pt x="1471" y="844"/>
                  </a:cubicBezTo>
                  <a:cubicBezTo>
                    <a:pt x="1123" y="844"/>
                    <a:pt x="779" y="732"/>
                    <a:pt x="508" y="485"/>
                  </a:cubicBezTo>
                  <a:cubicBezTo>
                    <a:pt x="447" y="435"/>
                    <a:pt x="384" y="413"/>
                    <a:pt x="324" y="413"/>
                  </a:cubicBezTo>
                  <a:cubicBezTo>
                    <a:pt x="193" y="413"/>
                    <a:pt x="76" y="514"/>
                    <a:pt x="33" y="643"/>
                  </a:cubicBezTo>
                  <a:cubicBezTo>
                    <a:pt x="1" y="738"/>
                    <a:pt x="33" y="802"/>
                    <a:pt x="96" y="897"/>
                  </a:cubicBezTo>
                  <a:cubicBezTo>
                    <a:pt x="451" y="1228"/>
                    <a:pt x="947" y="1400"/>
                    <a:pt x="1452" y="1400"/>
                  </a:cubicBezTo>
                  <a:cubicBezTo>
                    <a:pt x="1624" y="1400"/>
                    <a:pt x="1796" y="1380"/>
                    <a:pt x="1964" y="1340"/>
                  </a:cubicBezTo>
                  <a:cubicBezTo>
                    <a:pt x="2566" y="1213"/>
                    <a:pt x="3010" y="802"/>
                    <a:pt x="3231" y="295"/>
                  </a:cubicBezTo>
                  <a:cubicBezTo>
                    <a:pt x="3263" y="263"/>
                    <a:pt x="3263" y="232"/>
                    <a:pt x="3263" y="137"/>
                  </a:cubicBezTo>
                  <a:cubicBezTo>
                    <a:pt x="3245" y="50"/>
                    <a:pt x="3171" y="1"/>
                    <a:pt x="3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247784" y="3979697"/>
              <a:ext cx="282165" cy="208923"/>
            </a:xfrm>
            <a:custGeom>
              <a:avLst/>
              <a:gdLst/>
              <a:ahLst/>
              <a:cxnLst/>
              <a:rect l="l" t="t" r="r" b="b"/>
              <a:pathLst>
                <a:path w="8672" h="6421" extrusionOk="0">
                  <a:moveTo>
                    <a:pt x="5007" y="4124"/>
                  </a:moveTo>
                  <a:cubicBezTo>
                    <a:pt x="5086" y="4124"/>
                    <a:pt x="5159" y="4173"/>
                    <a:pt x="5194" y="4260"/>
                  </a:cubicBezTo>
                  <a:cubicBezTo>
                    <a:pt x="5258" y="4291"/>
                    <a:pt x="5258" y="4386"/>
                    <a:pt x="5194" y="4418"/>
                  </a:cubicBezTo>
                  <a:cubicBezTo>
                    <a:pt x="4891" y="5176"/>
                    <a:pt x="4156" y="5549"/>
                    <a:pt x="3411" y="5549"/>
                  </a:cubicBezTo>
                  <a:cubicBezTo>
                    <a:pt x="2912" y="5549"/>
                    <a:pt x="2408" y="5382"/>
                    <a:pt x="2027" y="5051"/>
                  </a:cubicBezTo>
                  <a:cubicBezTo>
                    <a:pt x="1964" y="4988"/>
                    <a:pt x="1901" y="4893"/>
                    <a:pt x="1964" y="4766"/>
                  </a:cubicBezTo>
                  <a:cubicBezTo>
                    <a:pt x="1986" y="4654"/>
                    <a:pt x="2120" y="4542"/>
                    <a:pt x="2263" y="4542"/>
                  </a:cubicBezTo>
                  <a:cubicBezTo>
                    <a:pt x="2322" y="4542"/>
                    <a:pt x="2383" y="4562"/>
                    <a:pt x="2439" y="4608"/>
                  </a:cubicBezTo>
                  <a:cubicBezTo>
                    <a:pt x="2711" y="4855"/>
                    <a:pt x="3049" y="4967"/>
                    <a:pt x="3394" y="4967"/>
                  </a:cubicBezTo>
                  <a:cubicBezTo>
                    <a:pt x="3933" y="4967"/>
                    <a:pt x="4486" y="4692"/>
                    <a:pt x="4814" y="4228"/>
                  </a:cubicBezTo>
                  <a:cubicBezTo>
                    <a:pt x="4871" y="4157"/>
                    <a:pt x="4941" y="4124"/>
                    <a:pt x="5007" y="4124"/>
                  </a:cubicBezTo>
                  <a:close/>
                  <a:moveTo>
                    <a:pt x="3531" y="0"/>
                  </a:moveTo>
                  <a:cubicBezTo>
                    <a:pt x="2553" y="0"/>
                    <a:pt x="1603" y="417"/>
                    <a:pt x="1046" y="1346"/>
                  </a:cubicBezTo>
                  <a:cubicBezTo>
                    <a:pt x="0" y="3056"/>
                    <a:pt x="729" y="5146"/>
                    <a:pt x="2154" y="6350"/>
                  </a:cubicBezTo>
                  <a:cubicBezTo>
                    <a:pt x="2154" y="6350"/>
                    <a:pt x="2154" y="6413"/>
                    <a:pt x="2186" y="6413"/>
                  </a:cubicBezTo>
                  <a:cubicBezTo>
                    <a:pt x="2257" y="6342"/>
                    <a:pt x="2328" y="6306"/>
                    <a:pt x="2413" y="6306"/>
                  </a:cubicBezTo>
                  <a:cubicBezTo>
                    <a:pt x="2441" y="6306"/>
                    <a:pt x="2471" y="6310"/>
                    <a:pt x="2502" y="6318"/>
                  </a:cubicBezTo>
                  <a:cubicBezTo>
                    <a:pt x="2791" y="6388"/>
                    <a:pt x="3076" y="6420"/>
                    <a:pt x="3356" y="6420"/>
                  </a:cubicBezTo>
                  <a:cubicBezTo>
                    <a:pt x="6389" y="6420"/>
                    <a:pt x="8672" y="2587"/>
                    <a:pt x="5511" y="586"/>
                  </a:cubicBezTo>
                  <a:cubicBezTo>
                    <a:pt x="4922" y="207"/>
                    <a:pt x="422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617200" y="555275"/>
            <a:ext cx="790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ctrTitle" idx="2"/>
          </p:nvPr>
        </p:nvSpPr>
        <p:spPr>
          <a:xfrm>
            <a:off x="778816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778750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825" y="2063128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ctrTitle" idx="4"/>
          </p:nvPr>
        </p:nvSpPr>
        <p:spPr>
          <a:xfrm>
            <a:off x="2744620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5"/>
          </p:nvPr>
        </p:nvSpPr>
        <p:spPr>
          <a:xfrm>
            <a:off x="2744549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6" hasCustomPrompt="1"/>
          </p:nvPr>
        </p:nvSpPr>
        <p:spPr>
          <a:xfrm>
            <a:off x="2744699" y="2074254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ctrTitle" idx="7"/>
          </p:nvPr>
        </p:nvSpPr>
        <p:spPr>
          <a:xfrm>
            <a:off x="6676127" y="3010401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8"/>
          </p:nvPr>
        </p:nvSpPr>
        <p:spPr>
          <a:xfrm>
            <a:off x="6676148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9" hasCustomPrompt="1"/>
          </p:nvPr>
        </p:nvSpPr>
        <p:spPr>
          <a:xfrm>
            <a:off x="6676150" y="2063136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ctrTitle" idx="13"/>
          </p:nvPr>
        </p:nvSpPr>
        <p:spPr>
          <a:xfrm>
            <a:off x="4710424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4"/>
          </p:nvPr>
        </p:nvSpPr>
        <p:spPr>
          <a:xfrm>
            <a:off x="4710349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5" hasCustomPrompt="1"/>
          </p:nvPr>
        </p:nvSpPr>
        <p:spPr>
          <a:xfrm>
            <a:off x="4710428" y="2074247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5" name="Google Shape;145;p13"/>
          <p:cNvGrpSpPr/>
          <p:nvPr/>
        </p:nvGrpSpPr>
        <p:grpSpPr>
          <a:xfrm>
            <a:off x="7675781" y="606260"/>
            <a:ext cx="938889" cy="1015244"/>
            <a:chOff x="7675781" y="714435"/>
            <a:chExt cx="938889" cy="1015244"/>
          </a:xfrm>
        </p:grpSpPr>
        <p:sp>
          <p:nvSpPr>
            <p:cNvPr id="146" name="Google Shape;146;p13"/>
            <p:cNvSpPr/>
            <p:nvPr/>
          </p:nvSpPr>
          <p:spPr>
            <a:xfrm>
              <a:off x="8468581" y="1058921"/>
              <a:ext cx="131464" cy="139007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749830" y="729983"/>
              <a:ext cx="155477" cy="145595"/>
            </a:xfrm>
            <a:custGeom>
              <a:avLst/>
              <a:gdLst/>
              <a:ahLst/>
              <a:cxnLst/>
              <a:rect l="l" t="t" r="r" b="b"/>
              <a:pathLst>
                <a:path w="4720" h="4420" extrusionOk="0">
                  <a:moveTo>
                    <a:pt x="806" y="2490"/>
                  </a:moveTo>
                  <a:cubicBezTo>
                    <a:pt x="873" y="2490"/>
                    <a:pt x="937" y="2530"/>
                    <a:pt x="951" y="2615"/>
                  </a:cubicBezTo>
                  <a:cubicBezTo>
                    <a:pt x="1046" y="3153"/>
                    <a:pt x="1362" y="3533"/>
                    <a:pt x="1901" y="3660"/>
                  </a:cubicBezTo>
                  <a:cubicBezTo>
                    <a:pt x="2059" y="3691"/>
                    <a:pt x="2027" y="3881"/>
                    <a:pt x="1869" y="3881"/>
                  </a:cubicBezTo>
                  <a:cubicBezTo>
                    <a:pt x="1267" y="3850"/>
                    <a:pt x="634" y="3311"/>
                    <a:pt x="634" y="2678"/>
                  </a:cubicBezTo>
                  <a:cubicBezTo>
                    <a:pt x="634" y="2554"/>
                    <a:pt x="722" y="2490"/>
                    <a:pt x="806" y="2490"/>
                  </a:cubicBezTo>
                  <a:close/>
                  <a:moveTo>
                    <a:pt x="2372" y="1"/>
                  </a:moveTo>
                  <a:cubicBezTo>
                    <a:pt x="2290" y="1"/>
                    <a:pt x="2206" y="6"/>
                    <a:pt x="2122" y="18"/>
                  </a:cubicBezTo>
                  <a:cubicBezTo>
                    <a:pt x="761" y="208"/>
                    <a:pt x="1" y="1474"/>
                    <a:pt x="127" y="2741"/>
                  </a:cubicBezTo>
                  <a:cubicBezTo>
                    <a:pt x="396" y="3763"/>
                    <a:pt x="1259" y="4420"/>
                    <a:pt x="2289" y="4420"/>
                  </a:cubicBezTo>
                  <a:cubicBezTo>
                    <a:pt x="2472" y="4420"/>
                    <a:pt x="2660" y="4399"/>
                    <a:pt x="2851" y="4356"/>
                  </a:cubicBezTo>
                  <a:cubicBezTo>
                    <a:pt x="3959" y="4103"/>
                    <a:pt x="4719" y="3090"/>
                    <a:pt x="4529" y="1949"/>
                  </a:cubicBezTo>
                  <a:cubicBezTo>
                    <a:pt x="4353" y="921"/>
                    <a:pt x="3440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8000109" y="1130797"/>
              <a:ext cx="174318" cy="136075"/>
            </a:xfrm>
            <a:custGeom>
              <a:avLst/>
              <a:gdLst/>
              <a:ahLst/>
              <a:cxnLst/>
              <a:rect l="l" t="t" r="r" b="b"/>
              <a:pathLst>
                <a:path w="5292" h="4131" extrusionOk="0">
                  <a:moveTo>
                    <a:pt x="2231" y="1181"/>
                  </a:moveTo>
                  <a:cubicBezTo>
                    <a:pt x="2249" y="1181"/>
                    <a:pt x="2266" y="1182"/>
                    <a:pt x="2283" y="1182"/>
                  </a:cubicBezTo>
                  <a:cubicBezTo>
                    <a:pt x="2488" y="1212"/>
                    <a:pt x="2477" y="1538"/>
                    <a:pt x="2274" y="1538"/>
                  </a:cubicBezTo>
                  <a:cubicBezTo>
                    <a:pt x="2258" y="1538"/>
                    <a:pt x="2239" y="1535"/>
                    <a:pt x="2220" y="1531"/>
                  </a:cubicBezTo>
                  <a:cubicBezTo>
                    <a:pt x="2206" y="1530"/>
                    <a:pt x="2191" y="1529"/>
                    <a:pt x="2177" y="1529"/>
                  </a:cubicBezTo>
                  <a:cubicBezTo>
                    <a:pt x="1653" y="1529"/>
                    <a:pt x="1146" y="2083"/>
                    <a:pt x="1238" y="2607"/>
                  </a:cubicBezTo>
                  <a:cubicBezTo>
                    <a:pt x="1238" y="2694"/>
                    <a:pt x="1181" y="2743"/>
                    <a:pt x="1124" y="2743"/>
                  </a:cubicBezTo>
                  <a:cubicBezTo>
                    <a:pt x="1077" y="2743"/>
                    <a:pt x="1031" y="2710"/>
                    <a:pt x="1017" y="2639"/>
                  </a:cubicBezTo>
                  <a:cubicBezTo>
                    <a:pt x="800" y="1865"/>
                    <a:pt x="1461" y="1181"/>
                    <a:pt x="2231" y="1181"/>
                  </a:cubicBezTo>
                  <a:close/>
                  <a:moveTo>
                    <a:pt x="2939" y="1"/>
                  </a:moveTo>
                  <a:cubicBezTo>
                    <a:pt x="1855" y="1"/>
                    <a:pt x="1" y="1089"/>
                    <a:pt x="541" y="2291"/>
                  </a:cubicBezTo>
                  <a:cubicBezTo>
                    <a:pt x="569" y="2485"/>
                    <a:pt x="500" y="2582"/>
                    <a:pt x="376" y="2582"/>
                  </a:cubicBezTo>
                  <a:cubicBezTo>
                    <a:pt x="358" y="2582"/>
                    <a:pt x="340" y="2580"/>
                    <a:pt x="320" y="2576"/>
                  </a:cubicBezTo>
                  <a:lnTo>
                    <a:pt x="320" y="2576"/>
                  </a:lnTo>
                  <a:cubicBezTo>
                    <a:pt x="700" y="3241"/>
                    <a:pt x="1238" y="3811"/>
                    <a:pt x="1998" y="4032"/>
                  </a:cubicBezTo>
                  <a:cubicBezTo>
                    <a:pt x="2210" y="4099"/>
                    <a:pt x="2425" y="4130"/>
                    <a:pt x="2639" y="4130"/>
                  </a:cubicBezTo>
                  <a:cubicBezTo>
                    <a:pt x="3450" y="4130"/>
                    <a:pt x="4232" y="3676"/>
                    <a:pt x="4658" y="2924"/>
                  </a:cubicBezTo>
                  <a:cubicBezTo>
                    <a:pt x="5292" y="1752"/>
                    <a:pt x="4500" y="169"/>
                    <a:pt x="3107" y="11"/>
                  </a:cubicBezTo>
                  <a:cubicBezTo>
                    <a:pt x="3053" y="4"/>
                    <a:pt x="2997" y="1"/>
                    <a:pt x="2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7992895" y="1115479"/>
              <a:ext cx="184596" cy="169048"/>
            </a:xfrm>
            <a:custGeom>
              <a:avLst/>
              <a:gdLst/>
              <a:ahLst/>
              <a:cxnLst/>
              <a:rect l="l" t="t" r="r" b="b"/>
              <a:pathLst>
                <a:path w="5604" h="5132" extrusionOk="0">
                  <a:moveTo>
                    <a:pt x="3047" y="621"/>
                  </a:moveTo>
                  <a:cubicBezTo>
                    <a:pt x="3112" y="621"/>
                    <a:pt x="3173" y="625"/>
                    <a:pt x="3231" y="634"/>
                  </a:cubicBezTo>
                  <a:cubicBezTo>
                    <a:pt x="3927" y="666"/>
                    <a:pt x="4434" y="1046"/>
                    <a:pt x="4751" y="1616"/>
                  </a:cubicBezTo>
                  <a:cubicBezTo>
                    <a:pt x="5036" y="2154"/>
                    <a:pt x="5067" y="2851"/>
                    <a:pt x="4751" y="3389"/>
                  </a:cubicBezTo>
                  <a:cubicBezTo>
                    <a:pt x="4372" y="4121"/>
                    <a:pt x="3611" y="4551"/>
                    <a:pt x="2820" y="4551"/>
                  </a:cubicBezTo>
                  <a:cubicBezTo>
                    <a:pt x="2619" y="4551"/>
                    <a:pt x="2416" y="4524"/>
                    <a:pt x="2217" y="4466"/>
                  </a:cubicBezTo>
                  <a:cubicBezTo>
                    <a:pt x="2122" y="4434"/>
                    <a:pt x="2059" y="4434"/>
                    <a:pt x="1964" y="4371"/>
                  </a:cubicBezTo>
                  <a:cubicBezTo>
                    <a:pt x="1457" y="4149"/>
                    <a:pt x="1014" y="3737"/>
                    <a:pt x="665" y="3167"/>
                  </a:cubicBezTo>
                  <a:lnTo>
                    <a:pt x="792" y="3041"/>
                  </a:lnTo>
                  <a:cubicBezTo>
                    <a:pt x="824" y="2946"/>
                    <a:pt x="824" y="2851"/>
                    <a:pt x="792" y="2756"/>
                  </a:cubicBezTo>
                  <a:cubicBezTo>
                    <a:pt x="634" y="2407"/>
                    <a:pt x="697" y="2059"/>
                    <a:pt x="951" y="1679"/>
                  </a:cubicBezTo>
                  <a:cubicBezTo>
                    <a:pt x="1411" y="1045"/>
                    <a:pt x="2396" y="621"/>
                    <a:pt x="3047" y="621"/>
                  </a:cubicBezTo>
                  <a:close/>
                  <a:moveTo>
                    <a:pt x="3110" y="1"/>
                  </a:moveTo>
                  <a:cubicBezTo>
                    <a:pt x="2993" y="1"/>
                    <a:pt x="2874" y="11"/>
                    <a:pt x="2756" y="32"/>
                  </a:cubicBezTo>
                  <a:cubicBezTo>
                    <a:pt x="1742" y="190"/>
                    <a:pt x="190" y="1109"/>
                    <a:pt x="159" y="2249"/>
                  </a:cubicBezTo>
                  <a:cubicBezTo>
                    <a:pt x="127" y="2249"/>
                    <a:pt x="32" y="2281"/>
                    <a:pt x="32" y="2312"/>
                  </a:cubicBezTo>
                  <a:cubicBezTo>
                    <a:pt x="1" y="3846"/>
                    <a:pt x="1361" y="5131"/>
                    <a:pt x="2859" y="5131"/>
                  </a:cubicBezTo>
                  <a:cubicBezTo>
                    <a:pt x="2878" y="5131"/>
                    <a:pt x="2896" y="5131"/>
                    <a:pt x="2914" y="5131"/>
                  </a:cubicBezTo>
                  <a:cubicBezTo>
                    <a:pt x="4276" y="5099"/>
                    <a:pt x="5543" y="3959"/>
                    <a:pt x="5574" y="2566"/>
                  </a:cubicBezTo>
                  <a:cubicBezTo>
                    <a:pt x="5603" y="1230"/>
                    <a:pt x="4408" y="1"/>
                    <a:pt x="3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026263" y="1167294"/>
              <a:ext cx="56360" cy="58007"/>
            </a:xfrm>
            <a:custGeom>
              <a:avLst/>
              <a:gdLst/>
              <a:ahLst/>
              <a:cxnLst/>
              <a:rect l="l" t="t" r="r" b="b"/>
              <a:pathLst>
                <a:path w="1711" h="1761" extrusionOk="0">
                  <a:moveTo>
                    <a:pt x="1324" y="0"/>
                  </a:moveTo>
                  <a:cubicBezTo>
                    <a:pt x="977" y="0"/>
                    <a:pt x="601" y="206"/>
                    <a:pt x="349" y="486"/>
                  </a:cubicBezTo>
                  <a:cubicBezTo>
                    <a:pt x="128" y="803"/>
                    <a:pt x="1" y="1183"/>
                    <a:pt x="96" y="1594"/>
                  </a:cubicBezTo>
                  <a:cubicBezTo>
                    <a:pt x="122" y="1699"/>
                    <a:pt x="192" y="1761"/>
                    <a:pt x="269" y="1761"/>
                  </a:cubicBezTo>
                  <a:cubicBezTo>
                    <a:pt x="285" y="1761"/>
                    <a:pt x="301" y="1758"/>
                    <a:pt x="318" y="1753"/>
                  </a:cubicBezTo>
                  <a:cubicBezTo>
                    <a:pt x="444" y="1753"/>
                    <a:pt x="539" y="1626"/>
                    <a:pt x="476" y="1499"/>
                  </a:cubicBezTo>
                  <a:cubicBezTo>
                    <a:pt x="444" y="1278"/>
                    <a:pt x="571" y="993"/>
                    <a:pt x="729" y="834"/>
                  </a:cubicBezTo>
                  <a:cubicBezTo>
                    <a:pt x="867" y="668"/>
                    <a:pt x="1054" y="575"/>
                    <a:pt x="1268" y="575"/>
                  </a:cubicBezTo>
                  <a:cubicBezTo>
                    <a:pt x="1299" y="575"/>
                    <a:pt x="1330" y="577"/>
                    <a:pt x="1363" y="581"/>
                  </a:cubicBezTo>
                  <a:cubicBezTo>
                    <a:pt x="1458" y="581"/>
                    <a:pt x="1553" y="549"/>
                    <a:pt x="1648" y="486"/>
                  </a:cubicBezTo>
                  <a:cubicBezTo>
                    <a:pt x="1711" y="391"/>
                    <a:pt x="1711" y="264"/>
                    <a:pt x="1679" y="169"/>
                  </a:cubicBezTo>
                  <a:lnTo>
                    <a:pt x="1553" y="43"/>
                  </a:lnTo>
                  <a:cubicBezTo>
                    <a:pt x="1521" y="43"/>
                    <a:pt x="1458" y="43"/>
                    <a:pt x="1458" y="11"/>
                  </a:cubicBezTo>
                  <a:cubicBezTo>
                    <a:pt x="1414" y="4"/>
                    <a:pt x="136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7769660" y="1538758"/>
              <a:ext cx="194050" cy="173231"/>
            </a:xfrm>
            <a:custGeom>
              <a:avLst/>
              <a:gdLst/>
              <a:ahLst/>
              <a:cxnLst/>
              <a:rect l="l" t="t" r="r" b="b"/>
              <a:pathLst>
                <a:path w="5891" h="5259" extrusionOk="0">
                  <a:moveTo>
                    <a:pt x="2249" y="990"/>
                  </a:moveTo>
                  <a:cubicBezTo>
                    <a:pt x="2470" y="990"/>
                    <a:pt x="2534" y="1275"/>
                    <a:pt x="2375" y="1370"/>
                  </a:cubicBezTo>
                  <a:cubicBezTo>
                    <a:pt x="1552" y="1623"/>
                    <a:pt x="982" y="2352"/>
                    <a:pt x="1235" y="3207"/>
                  </a:cubicBezTo>
                  <a:cubicBezTo>
                    <a:pt x="1256" y="3308"/>
                    <a:pt x="1147" y="3383"/>
                    <a:pt x="1057" y="3383"/>
                  </a:cubicBezTo>
                  <a:cubicBezTo>
                    <a:pt x="1006" y="3383"/>
                    <a:pt x="962" y="3359"/>
                    <a:pt x="950" y="3302"/>
                  </a:cubicBezTo>
                  <a:cubicBezTo>
                    <a:pt x="634" y="2383"/>
                    <a:pt x="1235" y="1116"/>
                    <a:pt x="2249" y="990"/>
                  </a:cubicBezTo>
                  <a:close/>
                  <a:moveTo>
                    <a:pt x="2921" y="0"/>
                  </a:moveTo>
                  <a:cubicBezTo>
                    <a:pt x="2160" y="0"/>
                    <a:pt x="1402" y="290"/>
                    <a:pt x="919" y="863"/>
                  </a:cubicBezTo>
                  <a:cubicBezTo>
                    <a:pt x="0" y="1940"/>
                    <a:pt x="127" y="3492"/>
                    <a:pt x="887" y="4568"/>
                  </a:cubicBezTo>
                  <a:lnTo>
                    <a:pt x="887" y="4632"/>
                  </a:lnTo>
                  <a:cubicBezTo>
                    <a:pt x="919" y="4616"/>
                    <a:pt x="958" y="4608"/>
                    <a:pt x="998" y="4608"/>
                  </a:cubicBezTo>
                  <a:cubicBezTo>
                    <a:pt x="1037" y="4608"/>
                    <a:pt x="1077" y="4616"/>
                    <a:pt x="1109" y="4632"/>
                  </a:cubicBezTo>
                  <a:cubicBezTo>
                    <a:pt x="1661" y="5038"/>
                    <a:pt x="2333" y="5259"/>
                    <a:pt x="2990" y="5259"/>
                  </a:cubicBezTo>
                  <a:cubicBezTo>
                    <a:pt x="3766" y="5259"/>
                    <a:pt x="4521" y="4952"/>
                    <a:pt x="5036" y="4283"/>
                  </a:cubicBezTo>
                  <a:cubicBezTo>
                    <a:pt x="5891" y="3175"/>
                    <a:pt x="5701" y="1370"/>
                    <a:pt x="4561" y="515"/>
                  </a:cubicBezTo>
                  <a:cubicBezTo>
                    <a:pt x="4093" y="171"/>
                    <a:pt x="3506" y="0"/>
                    <a:pt x="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7768606" y="808314"/>
              <a:ext cx="52177" cy="53692"/>
            </a:xfrm>
            <a:custGeom>
              <a:avLst/>
              <a:gdLst/>
              <a:ahLst/>
              <a:cxnLst/>
              <a:rect l="l" t="t" r="r" b="b"/>
              <a:pathLst>
                <a:path w="1584" h="1630" extrusionOk="0">
                  <a:moveTo>
                    <a:pt x="262" y="1"/>
                  </a:moveTo>
                  <a:cubicBezTo>
                    <a:pt x="247" y="1"/>
                    <a:pt x="233" y="4"/>
                    <a:pt x="222" y="15"/>
                  </a:cubicBezTo>
                  <a:cubicBezTo>
                    <a:pt x="127" y="15"/>
                    <a:pt x="1" y="142"/>
                    <a:pt x="1" y="300"/>
                  </a:cubicBezTo>
                  <a:cubicBezTo>
                    <a:pt x="1" y="965"/>
                    <a:pt x="634" y="1598"/>
                    <a:pt x="1331" y="1630"/>
                  </a:cubicBezTo>
                  <a:cubicBezTo>
                    <a:pt x="1489" y="1630"/>
                    <a:pt x="1584" y="1567"/>
                    <a:pt x="1584" y="1440"/>
                  </a:cubicBezTo>
                  <a:cubicBezTo>
                    <a:pt x="1584" y="1282"/>
                    <a:pt x="1489" y="1187"/>
                    <a:pt x="1394" y="1155"/>
                  </a:cubicBezTo>
                  <a:cubicBezTo>
                    <a:pt x="919" y="1092"/>
                    <a:pt x="602" y="712"/>
                    <a:pt x="507" y="205"/>
                  </a:cubicBezTo>
                  <a:cubicBezTo>
                    <a:pt x="507" y="142"/>
                    <a:pt x="444" y="46"/>
                    <a:pt x="349" y="15"/>
                  </a:cubicBezTo>
                  <a:cubicBezTo>
                    <a:pt x="328" y="15"/>
                    <a:pt x="2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485282" y="1085142"/>
              <a:ext cx="57381" cy="30964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7675781" y="714435"/>
              <a:ext cx="938889" cy="1015244"/>
            </a:xfrm>
            <a:custGeom>
              <a:avLst/>
              <a:gdLst/>
              <a:ahLst/>
              <a:cxnLst/>
              <a:rect l="l" t="t" r="r" b="b"/>
              <a:pathLst>
                <a:path w="28503" h="30821" extrusionOk="0">
                  <a:moveTo>
                    <a:pt x="4644" y="537"/>
                  </a:moveTo>
                  <a:cubicBezTo>
                    <a:pt x="5699" y="537"/>
                    <a:pt x="6506" y="1479"/>
                    <a:pt x="6682" y="2421"/>
                  </a:cubicBezTo>
                  <a:cubicBezTo>
                    <a:pt x="6841" y="3530"/>
                    <a:pt x="6176" y="4480"/>
                    <a:pt x="5067" y="4733"/>
                  </a:cubicBezTo>
                  <a:cubicBezTo>
                    <a:pt x="4885" y="4767"/>
                    <a:pt x="4707" y="4785"/>
                    <a:pt x="4535" y="4785"/>
                  </a:cubicBezTo>
                  <a:cubicBezTo>
                    <a:pt x="4228" y="4785"/>
                    <a:pt x="3938" y="4728"/>
                    <a:pt x="3674" y="4607"/>
                  </a:cubicBezTo>
                  <a:cubicBezTo>
                    <a:pt x="3104" y="4353"/>
                    <a:pt x="2660" y="3847"/>
                    <a:pt x="2470" y="3182"/>
                  </a:cubicBezTo>
                  <a:cubicBezTo>
                    <a:pt x="2407" y="2041"/>
                    <a:pt x="3040" y="711"/>
                    <a:pt x="4402" y="553"/>
                  </a:cubicBezTo>
                  <a:cubicBezTo>
                    <a:pt x="4484" y="542"/>
                    <a:pt x="4565" y="537"/>
                    <a:pt x="4644" y="537"/>
                  </a:cubicBezTo>
                  <a:close/>
                  <a:moveTo>
                    <a:pt x="17204" y="684"/>
                  </a:moveTo>
                  <a:cubicBezTo>
                    <a:pt x="18291" y="684"/>
                    <a:pt x="19212" y="1310"/>
                    <a:pt x="19635" y="3023"/>
                  </a:cubicBezTo>
                  <a:cubicBezTo>
                    <a:pt x="20142" y="5050"/>
                    <a:pt x="19793" y="7488"/>
                    <a:pt x="19413" y="9547"/>
                  </a:cubicBezTo>
                  <a:cubicBezTo>
                    <a:pt x="18685" y="9515"/>
                    <a:pt x="17925" y="9515"/>
                    <a:pt x="17228" y="9515"/>
                  </a:cubicBezTo>
                  <a:cubicBezTo>
                    <a:pt x="15613" y="7457"/>
                    <a:pt x="13744" y="5588"/>
                    <a:pt x="11559" y="4195"/>
                  </a:cubicBezTo>
                  <a:cubicBezTo>
                    <a:pt x="11591" y="4163"/>
                    <a:pt x="11654" y="4100"/>
                    <a:pt x="11718" y="4005"/>
                  </a:cubicBezTo>
                  <a:cubicBezTo>
                    <a:pt x="12831" y="2649"/>
                    <a:pt x="15277" y="684"/>
                    <a:pt x="17204" y="684"/>
                  </a:cubicBezTo>
                  <a:close/>
                  <a:moveTo>
                    <a:pt x="11179" y="4733"/>
                  </a:moveTo>
                  <a:cubicBezTo>
                    <a:pt x="13143" y="6000"/>
                    <a:pt x="14885" y="7678"/>
                    <a:pt x="16405" y="9547"/>
                  </a:cubicBezTo>
                  <a:cubicBezTo>
                    <a:pt x="13586" y="9642"/>
                    <a:pt x="10799" y="10022"/>
                    <a:pt x="8076" y="10750"/>
                  </a:cubicBezTo>
                  <a:cubicBezTo>
                    <a:pt x="7917" y="10782"/>
                    <a:pt x="7759" y="10814"/>
                    <a:pt x="7569" y="10909"/>
                  </a:cubicBezTo>
                  <a:cubicBezTo>
                    <a:pt x="7601" y="10814"/>
                    <a:pt x="7601" y="10782"/>
                    <a:pt x="7632" y="10687"/>
                  </a:cubicBezTo>
                  <a:cubicBezTo>
                    <a:pt x="8677" y="8597"/>
                    <a:pt x="9786" y="6538"/>
                    <a:pt x="11179" y="4733"/>
                  </a:cubicBezTo>
                  <a:close/>
                  <a:moveTo>
                    <a:pt x="7252" y="2928"/>
                  </a:moveTo>
                  <a:cubicBezTo>
                    <a:pt x="8487" y="3245"/>
                    <a:pt x="9596" y="3783"/>
                    <a:pt x="10609" y="4353"/>
                  </a:cubicBezTo>
                  <a:cubicBezTo>
                    <a:pt x="9849" y="5430"/>
                    <a:pt x="9184" y="6538"/>
                    <a:pt x="8551" y="7615"/>
                  </a:cubicBezTo>
                  <a:cubicBezTo>
                    <a:pt x="7886" y="8755"/>
                    <a:pt x="7284" y="9895"/>
                    <a:pt x="6777" y="11099"/>
                  </a:cubicBezTo>
                  <a:cubicBezTo>
                    <a:pt x="6302" y="11257"/>
                    <a:pt x="5827" y="11415"/>
                    <a:pt x="5320" y="11637"/>
                  </a:cubicBezTo>
                  <a:cubicBezTo>
                    <a:pt x="4465" y="9547"/>
                    <a:pt x="3895" y="7425"/>
                    <a:pt x="3515" y="5145"/>
                  </a:cubicBezTo>
                  <a:lnTo>
                    <a:pt x="3515" y="5145"/>
                  </a:lnTo>
                  <a:cubicBezTo>
                    <a:pt x="3815" y="5239"/>
                    <a:pt x="4140" y="5285"/>
                    <a:pt x="4469" y="5285"/>
                  </a:cubicBezTo>
                  <a:cubicBezTo>
                    <a:pt x="5812" y="5285"/>
                    <a:pt x="7227" y="4505"/>
                    <a:pt x="7252" y="2928"/>
                  </a:cubicBezTo>
                  <a:close/>
                  <a:moveTo>
                    <a:pt x="17703" y="10117"/>
                  </a:moveTo>
                  <a:cubicBezTo>
                    <a:pt x="18241" y="10117"/>
                    <a:pt x="18780" y="10117"/>
                    <a:pt x="19318" y="10149"/>
                  </a:cubicBezTo>
                  <a:cubicBezTo>
                    <a:pt x="19160" y="10687"/>
                    <a:pt x="19033" y="11257"/>
                    <a:pt x="18938" y="11795"/>
                  </a:cubicBezTo>
                  <a:cubicBezTo>
                    <a:pt x="18938" y="11764"/>
                    <a:pt x="18875" y="11764"/>
                    <a:pt x="18875" y="11732"/>
                  </a:cubicBezTo>
                  <a:cubicBezTo>
                    <a:pt x="18495" y="11162"/>
                    <a:pt x="18083" y="10655"/>
                    <a:pt x="17703" y="10117"/>
                  </a:cubicBezTo>
                  <a:close/>
                  <a:moveTo>
                    <a:pt x="6461" y="11764"/>
                  </a:moveTo>
                  <a:lnTo>
                    <a:pt x="6461" y="11764"/>
                  </a:lnTo>
                  <a:cubicBezTo>
                    <a:pt x="6271" y="12207"/>
                    <a:pt x="6112" y="12651"/>
                    <a:pt x="5890" y="13126"/>
                  </a:cubicBezTo>
                  <a:cubicBezTo>
                    <a:pt x="5795" y="12746"/>
                    <a:pt x="5637" y="12429"/>
                    <a:pt x="5510" y="12112"/>
                  </a:cubicBezTo>
                  <a:cubicBezTo>
                    <a:pt x="5542" y="12112"/>
                    <a:pt x="5574" y="12080"/>
                    <a:pt x="5574" y="12080"/>
                  </a:cubicBezTo>
                  <a:cubicBezTo>
                    <a:pt x="5859" y="11954"/>
                    <a:pt x="6176" y="11890"/>
                    <a:pt x="6461" y="11764"/>
                  </a:cubicBezTo>
                  <a:close/>
                  <a:moveTo>
                    <a:pt x="25941" y="10525"/>
                  </a:moveTo>
                  <a:cubicBezTo>
                    <a:pt x="26847" y="10525"/>
                    <a:pt x="27589" y="11350"/>
                    <a:pt x="27742" y="12175"/>
                  </a:cubicBezTo>
                  <a:cubicBezTo>
                    <a:pt x="27964" y="13126"/>
                    <a:pt x="27362" y="14139"/>
                    <a:pt x="26412" y="14456"/>
                  </a:cubicBezTo>
                  <a:cubicBezTo>
                    <a:pt x="26317" y="14424"/>
                    <a:pt x="26285" y="14392"/>
                    <a:pt x="26222" y="14392"/>
                  </a:cubicBezTo>
                  <a:cubicBezTo>
                    <a:pt x="26127" y="14392"/>
                    <a:pt x="26000" y="14424"/>
                    <a:pt x="25937" y="14519"/>
                  </a:cubicBezTo>
                  <a:lnTo>
                    <a:pt x="25905" y="14551"/>
                  </a:lnTo>
                  <a:cubicBezTo>
                    <a:pt x="25462" y="14551"/>
                    <a:pt x="25050" y="14361"/>
                    <a:pt x="24797" y="14044"/>
                  </a:cubicBezTo>
                  <a:cubicBezTo>
                    <a:pt x="24417" y="13632"/>
                    <a:pt x="24227" y="13094"/>
                    <a:pt x="24259" y="12524"/>
                  </a:cubicBezTo>
                  <a:cubicBezTo>
                    <a:pt x="24259" y="12492"/>
                    <a:pt x="24259" y="12397"/>
                    <a:pt x="24227" y="12365"/>
                  </a:cubicBezTo>
                  <a:cubicBezTo>
                    <a:pt x="24227" y="12334"/>
                    <a:pt x="24195" y="12334"/>
                    <a:pt x="24164" y="12334"/>
                  </a:cubicBezTo>
                  <a:cubicBezTo>
                    <a:pt x="24227" y="11384"/>
                    <a:pt x="24955" y="10624"/>
                    <a:pt x="25842" y="10529"/>
                  </a:cubicBezTo>
                  <a:cubicBezTo>
                    <a:pt x="25875" y="10526"/>
                    <a:pt x="25908" y="10525"/>
                    <a:pt x="25941" y="10525"/>
                  </a:cubicBezTo>
                  <a:close/>
                  <a:moveTo>
                    <a:pt x="19857" y="10212"/>
                  </a:moveTo>
                  <a:cubicBezTo>
                    <a:pt x="21345" y="10275"/>
                    <a:pt x="22802" y="10465"/>
                    <a:pt x="24227" y="10750"/>
                  </a:cubicBezTo>
                  <a:cubicBezTo>
                    <a:pt x="23720" y="11257"/>
                    <a:pt x="23467" y="12017"/>
                    <a:pt x="23625" y="12714"/>
                  </a:cubicBezTo>
                  <a:cubicBezTo>
                    <a:pt x="23657" y="12841"/>
                    <a:pt x="23752" y="12904"/>
                    <a:pt x="23879" y="12904"/>
                  </a:cubicBezTo>
                  <a:cubicBezTo>
                    <a:pt x="23752" y="13917"/>
                    <a:pt x="24512" y="14867"/>
                    <a:pt x="25494" y="15089"/>
                  </a:cubicBezTo>
                  <a:cubicBezTo>
                    <a:pt x="24544" y="15944"/>
                    <a:pt x="23435" y="16641"/>
                    <a:pt x="22295" y="17243"/>
                  </a:cubicBezTo>
                  <a:cubicBezTo>
                    <a:pt x="21472" y="15406"/>
                    <a:pt x="20268" y="13696"/>
                    <a:pt x="19350" y="12429"/>
                  </a:cubicBezTo>
                  <a:cubicBezTo>
                    <a:pt x="19540" y="11732"/>
                    <a:pt x="19762" y="10972"/>
                    <a:pt x="19857" y="10212"/>
                  </a:cubicBezTo>
                  <a:close/>
                  <a:moveTo>
                    <a:pt x="19128" y="13126"/>
                  </a:moveTo>
                  <a:cubicBezTo>
                    <a:pt x="20047" y="14392"/>
                    <a:pt x="21028" y="15944"/>
                    <a:pt x="21725" y="17433"/>
                  </a:cubicBezTo>
                  <a:cubicBezTo>
                    <a:pt x="20078" y="18193"/>
                    <a:pt x="18241" y="18731"/>
                    <a:pt x="16500" y="19143"/>
                  </a:cubicBezTo>
                  <a:cubicBezTo>
                    <a:pt x="17291" y="17781"/>
                    <a:pt x="17988" y="16356"/>
                    <a:pt x="18526" y="14867"/>
                  </a:cubicBezTo>
                  <a:cubicBezTo>
                    <a:pt x="18716" y="14297"/>
                    <a:pt x="18938" y="13696"/>
                    <a:pt x="19128" y="13126"/>
                  </a:cubicBezTo>
                  <a:close/>
                  <a:moveTo>
                    <a:pt x="4877" y="12365"/>
                  </a:moveTo>
                  <a:cubicBezTo>
                    <a:pt x="5099" y="12904"/>
                    <a:pt x="5352" y="13442"/>
                    <a:pt x="5574" y="13949"/>
                  </a:cubicBezTo>
                  <a:cubicBezTo>
                    <a:pt x="4940" y="15659"/>
                    <a:pt x="4465" y="17401"/>
                    <a:pt x="4085" y="19174"/>
                  </a:cubicBezTo>
                  <a:cubicBezTo>
                    <a:pt x="3135" y="18858"/>
                    <a:pt x="2249" y="18351"/>
                    <a:pt x="1837" y="17433"/>
                  </a:cubicBezTo>
                  <a:cubicBezTo>
                    <a:pt x="760" y="15089"/>
                    <a:pt x="2945" y="13284"/>
                    <a:pt x="4877" y="12365"/>
                  </a:cubicBezTo>
                  <a:close/>
                  <a:moveTo>
                    <a:pt x="6017" y="14741"/>
                  </a:moveTo>
                  <a:cubicBezTo>
                    <a:pt x="6967" y="16577"/>
                    <a:pt x="8171" y="18319"/>
                    <a:pt x="9501" y="19839"/>
                  </a:cubicBezTo>
                  <a:cubicBezTo>
                    <a:pt x="8867" y="19839"/>
                    <a:pt x="8234" y="19808"/>
                    <a:pt x="7632" y="19713"/>
                  </a:cubicBezTo>
                  <a:cubicBezTo>
                    <a:pt x="6809" y="19649"/>
                    <a:pt x="5732" y="19554"/>
                    <a:pt x="4750" y="19333"/>
                  </a:cubicBezTo>
                  <a:cubicBezTo>
                    <a:pt x="5067" y="17781"/>
                    <a:pt x="5510" y="16229"/>
                    <a:pt x="6017" y="14741"/>
                  </a:cubicBezTo>
                  <a:close/>
                  <a:moveTo>
                    <a:pt x="16816" y="10054"/>
                  </a:moveTo>
                  <a:cubicBezTo>
                    <a:pt x="17070" y="10339"/>
                    <a:pt x="17291" y="10655"/>
                    <a:pt x="17513" y="10940"/>
                  </a:cubicBezTo>
                  <a:cubicBezTo>
                    <a:pt x="17830" y="11384"/>
                    <a:pt x="18210" y="11890"/>
                    <a:pt x="18653" y="12492"/>
                  </a:cubicBezTo>
                  <a:cubicBezTo>
                    <a:pt x="18305" y="13949"/>
                    <a:pt x="17766" y="15342"/>
                    <a:pt x="17196" y="16641"/>
                  </a:cubicBezTo>
                  <a:cubicBezTo>
                    <a:pt x="16753" y="17559"/>
                    <a:pt x="16278" y="18446"/>
                    <a:pt x="15771" y="19301"/>
                  </a:cubicBezTo>
                  <a:cubicBezTo>
                    <a:pt x="15201" y="19396"/>
                    <a:pt x="14663" y="19491"/>
                    <a:pt x="14124" y="19554"/>
                  </a:cubicBezTo>
                  <a:cubicBezTo>
                    <a:pt x="12858" y="19776"/>
                    <a:pt x="11591" y="19839"/>
                    <a:pt x="10292" y="19839"/>
                  </a:cubicBezTo>
                  <a:cubicBezTo>
                    <a:pt x="9754" y="19174"/>
                    <a:pt x="9216" y="18573"/>
                    <a:pt x="8836" y="18034"/>
                  </a:cubicBezTo>
                  <a:cubicBezTo>
                    <a:pt x="7854" y="16704"/>
                    <a:pt x="6999" y="15342"/>
                    <a:pt x="6302" y="13854"/>
                  </a:cubicBezTo>
                  <a:cubicBezTo>
                    <a:pt x="6619" y="13062"/>
                    <a:pt x="6936" y="12239"/>
                    <a:pt x="7252" y="11479"/>
                  </a:cubicBezTo>
                  <a:cubicBezTo>
                    <a:pt x="8677" y="11067"/>
                    <a:pt x="10166" y="10750"/>
                    <a:pt x="11654" y="10497"/>
                  </a:cubicBezTo>
                  <a:cubicBezTo>
                    <a:pt x="13333" y="10212"/>
                    <a:pt x="15075" y="10117"/>
                    <a:pt x="16816" y="10054"/>
                  </a:cubicBezTo>
                  <a:close/>
                  <a:moveTo>
                    <a:pt x="15360" y="19998"/>
                  </a:moveTo>
                  <a:lnTo>
                    <a:pt x="15360" y="19998"/>
                  </a:lnTo>
                  <a:cubicBezTo>
                    <a:pt x="14726" y="20948"/>
                    <a:pt x="14029" y="21898"/>
                    <a:pt x="13301" y="22816"/>
                  </a:cubicBezTo>
                  <a:cubicBezTo>
                    <a:pt x="12383" y="22088"/>
                    <a:pt x="11559" y="21264"/>
                    <a:pt x="10863" y="20441"/>
                  </a:cubicBezTo>
                  <a:cubicBezTo>
                    <a:pt x="11559" y="20409"/>
                    <a:pt x="12224" y="20346"/>
                    <a:pt x="12921" y="20314"/>
                  </a:cubicBezTo>
                  <a:cubicBezTo>
                    <a:pt x="13713" y="20251"/>
                    <a:pt x="14536" y="20124"/>
                    <a:pt x="15360" y="19998"/>
                  </a:cubicBezTo>
                  <a:close/>
                  <a:moveTo>
                    <a:pt x="21947" y="18034"/>
                  </a:moveTo>
                  <a:cubicBezTo>
                    <a:pt x="23055" y="20568"/>
                    <a:pt x="23277" y="23070"/>
                    <a:pt x="20997" y="24463"/>
                  </a:cubicBezTo>
                  <a:cubicBezTo>
                    <a:pt x="20213" y="24961"/>
                    <a:pt x="19395" y="25175"/>
                    <a:pt x="18567" y="25175"/>
                  </a:cubicBezTo>
                  <a:cubicBezTo>
                    <a:pt x="16917" y="25175"/>
                    <a:pt x="15231" y="24324"/>
                    <a:pt x="13713" y="23165"/>
                  </a:cubicBezTo>
                  <a:cubicBezTo>
                    <a:pt x="14568" y="22151"/>
                    <a:pt x="15360" y="21043"/>
                    <a:pt x="16088" y="19871"/>
                  </a:cubicBezTo>
                  <a:cubicBezTo>
                    <a:pt x="18051" y="19491"/>
                    <a:pt x="20110" y="18889"/>
                    <a:pt x="21947" y="18034"/>
                  </a:cubicBezTo>
                  <a:close/>
                  <a:moveTo>
                    <a:pt x="4592" y="19903"/>
                  </a:moveTo>
                  <a:lnTo>
                    <a:pt x="5067" y="19998"/>
                  </a:lnTo>
                  <a:cubicBezTo>
                    <a:pt x="6651" y="20314"/>
                    <a:pt x="8329" y="20473"/>
                    <a:pt x="9976" y="20473"/>
                  </a:cubicBezTo>
                  <a:cubicBezTo>
                    <a:pt x="10736" y="21328"/>
                    <a:pt x="11749" y="22341"/>
                    <a:pt x="12921" y="23260"/>
                  </a:cubicBezTo>
                  <a:cubicBezTo>
                    <a:pt x="11718" y="24685"/>
                    <a:pt x="10324" y="26015"/>
                    <a:pt x="8836" y="27218"/>
                  </a:cubicBezTo>
                  <a:cubicBezTo>
                    <a:pt x="8709" y="26458"/>
                    <a:pt x="8361" y="25761"/>
                    <a:pt x="7759" y="25223"/>
                  </a:cubicBezTo>
                  <a:cubicBezTo>
                    <a:pt x="7201" y="24780"/>
                    <a:pt x="6481" y="24549"/>
                    <a:pt x="5762" y="24549"/>
                  </a:cubicBezTo>
                  <a:cubicBezTo>
                    <a:pt x="5095" y="24549"/>
                    <a:pt x="4429" y="24748"/>
                    <a:pt x="3895" y="25160"/>
                  </a:cubicBezTo>
                  <a:cubicBezTo>
                    <a:pt x="3990" y="23386"/>
                    <a:pt x="4275" y="21581"/>
                    <a:pt x="4592" y="19903"/>
                  </a:cubicBezTo>
                  <a:close/>
                  <a:moveTo>
                    <a:pt x="5764" y="25160"/>
                  </a:moveTo>
                  <a:cubicBezTo>
                    <a:pt x="6321" y="25160"/>
                    <a:pt x="6878" y="25324"/>
                    <a:pt x="7316" y="25666"/>
                  </a:cubicBezTo>
                  <a:cubicBezTo>
                    <a:pt x="7822" y="26015"/>
                    <a:pt x="8139" y="26648"/>
                    <a:pt x="8266" y="27345"/>
                  </a:cubicBezTo>
                  <a:cubicBezTo>
                    <a:pt x="8361" y="28042"/>
                    <a:pt x="8202" y="28738"/>
                    <a:pt x="7791" y="29277"/>
                  </a:cubicBezTo>
                  <a:cubicBezTo>
                    <a:pt x="7279" y="29931"/>
                    <a:pt x="6556" y="30216"/>
                    <a:pt x="5818" y="30216"/>
                  </a:cubicBezTo>
                  <a:cubicBezTo>
                    <a:pt x="5414" y="30216"/>
                    <a:pt x="5005" y="30130"/>
                    <a:pt x="4624" y="29973"/>
                  </a:cubicBezTo>
                  <a:cubicBezTo>
                    <a:pt x="4402" y="29910"/>
                    <a:pt x="4212" y="29783"/>
                    <a:pt x="3990" y="29625"/>
                  </a:cubicBezTo>
                  <a:cubicBezTo>
                    <a:pt x="3927" y="29593"/>
                    <a:pt x="3895" y="29562"/>
                    <a:pt x="3800" y="29562"/>
                  </a:cubicBezTo>
                  <a:cubicBezTo>
                    <a:pt x="3135" y="28548"/>
                    <a:pt x="2945" y="27028"/>
                    <a:pt x="3832" y="25983"/>
                  </a:cubicBezTo>
                  <a:cubicBezTo>
                    <a:pt x="4299" y="25444"/>
                    <a:pt x="5032" y="25160"/>
                    <a:pt x="5764" y="25160"/>
                  </a:cubicBezTo>
                  <a:close/>
                  <a:moveTo>
                    <a:pt x="4655" y="0"/>
                  </a:moveTo>
                  <a:cubicBezTo>
                    <a:pt x="4572" y="0"/>
                    <a:pt x="4487" y="5"/>
                    <a:pt x="4402" y="15"/>
                  </a:cubicBezTo>
                  <a:cubicBezTo>
                    <a:pt x="2882" y="141"/>
                    <a:pt x="1520" y="1756"/>
                    <a:pt x="1900" y="3245"/>
                  </a:cubicBezTo>
                  <a:cubicBezTo>
                    <a:pt x="1932" y="3340"/>
                    <a:pt x="1995" y="3403"/>
                    <a:pt x="2059" y="3403"/>
                  </a:cubicBezTo>
                  <a:cubicBezTo>
                    <a:pt x="2059" y="4132"/>
                    <a:pt x="2470" y="4638"/>
                    <a:pt x="2977" y="4955"/>
                  </a:cubicBezTo>
                  <a:lnTo>
                    <a:pt x="2977" y="4987"/>
                  </a:lnTo>
                  <a:cubicBezTo>
                    <a:pt x="3199" y="7362"/>
                    <a:pt x="3800" y="9705"/>
                    <a:pt x="4687" y="11922"/>
                  </a:cubicBezTo>
                  <a:cubicBezTo>
                    <a:pt x="2217" y="13062"/>
                    <a:pt x="0" y="14899"/>
                    <a:pt x="1267" y="17654"/>
                  </a:cubicBezTo>
                  <a:cubicBezTo>
                    <a:pt x="1742" y="18763"/>
                    <a:pt x="2819" y="19364"/>
                    <a:pt x="3959" y="19713"/>
                  </a:cubicBezTo>
                  <a:cubicBezTo>
                    <a:pt x="3579" y="21549"/>
                    <a:pt x="3325" y="23418"/>
                    <a:pt x="3199" y="25255"/>
                  </a:cubicBezTo>
                  <a:cubicBezTo>
                    <a:pt x="3199" y="25413"/>
                    <a:pt x="3294" y="25540"/>
                    <a:pt x="3420" y="25571"/>
                  </a:cubicBezTo>
                  <a:cubicBezTo>
                    <a:pt x="2375" y="26775"/>
                    <a:pt x="2407" y="28675"/>
                    <a:pt x="3515" y="29783"/>
                  </a:cubicBezTo>
                  <a:cubicBezTo>
                    <a:pt x="3579" y="29815"/>
                    <a:pt x="3579" y="29815"/>
                    <a:pt x="3610" y="29815"/>
                  </a:cubicBezTo>
                  <a:lnTo>
                    <a:pt x="3610" y="29910"/>
                  </a:lnTo>
                  <a:lnTo>
                    <a:pt x="3642" y="29910"/>
                  </a:lnTo>
                  <a:cubicBezTo>
                    <a:pt x="3642" y="29973"/>
                    <a:pt x="3642" y="30037"/>
                    <a:pt x="3737" y="30068"/>
                  </a:cubicBezTo>
                  <a:cubicBezTo>
                    <a:pt x="4312" y="30572"/>
                    <a:pt x="5057" y="30820"/>
                    <a:pt x="5803" y="30820"/>
                  </a:cubicBezTo>
                  <a:cubicBezTo>
                    <a:pt x="6699" y="30820"/>
                    <a:pt x="7597" y="30461"/>
                    <a:pt x="8202" y="29752"/>
                  </a:cubicBezTo>
                  <a:cubicBezTo>
                    <a:pt x="8677" y="29182"/>
                    <a:pt x="8899" y="28422"/>
                    <a:pt x="8899" y="27693"/>
                  </a:cubicBezTo>
                  <a:cubicBezTo>
                    <a:pt x="10578" y="26458"/>
                    <a:pt x="12066" y="25065"/>
                    <a:pt x="13428" y="23513"/>
                  </a:cubicBezTo>
                  <a:cubicBezTo>
                    <a:pt x="15116" y="24769"/>
                    <a:pt x="17072" y="25783"/>
                    <a:pt x="18919" y="25783"/>
                  </a:cubicBezTo>
                  <a:cubicBezTo>
                    <a:pt x="20051" y="25783"/>
                    <a:pt x="21142" y="25402"/>
                    <a:pt x="22105" y="24463"/>
                  </a:cubicBezTo>
                  <a:cubicBezTo>
                    <a:pt x="23942" y="22690"/>
                    <a:pt x="23593" y="20156"/>
                    <a:pt x="22580" y="17718"/>
                  </a:cubicBezTo>
                  <a:cubicBezTo>
                    <a:pt x="23910" y="16989"/>
                    <a:pt x="25177" y="16166"/>
                    <a:pt x="26159" y="15089"/>
                  </a:cubicBezTo>
                  <a:cubicBezTo>
                    <a:pt x="27425" y="14962"/>
                    <a:pt x="28502" y="13791"/>
                    <a:pt x="28471" y="12492"/>
                  </a:cubicBezTo>
                  <a:cubicBezTo>
                    <a:pt x="28439" y="11178"/>
                    <a:pt x="27357" y="9895"/>
                    <a:pt x="25987" y="9895"/>
                  </a:cubicBezTo>
                  <a:cubicBezTo>
                    <a:pt x="25970" y="9895"/>
                    <a:pt x="25954" y="9895"/>
                    <a:pt x="25937" y="9895"/>
                  </a:cubicBezTo>
                  <a:cubicBezTo>
                    <a:pt x="25462" y="9895"/>
                    <a:pt x="25019" y="10117"/>
                    <a:pt x="24639" y="10370"/>
                  </a:cubicBezTo>
                  <a:cubicBezTo>
                    <a:pt x="24639" y="10275"/>
                    <a:pt x="24544" y="10149"/>
                    <a:pt x="24385" y="10149"/>
                  </a:cubicBezTo>
                  <a:cubicBezTo>
                    <a:pt x="22928" y="9864"/>
                    <a:pt x="21472" y="9705"/>
                    <a:pt x="19983" y="9579"/>
                  </a:cubicBezTo>
                  <a:cubicBezTo>
                    <a:pt x="20110" y="8882"/>
                    <a:pt x="20237" y="8122"/>
                    <a:pt x="20268" y="7425"/>
                  </a:cubicBezTo>
                  <a:cubicBezTo>
                    <a:pt x="20458" y="5398"/>
                    <a:pt x="20870" y="2358"/>
                    <a:pt x="19128" y="838"/>
                  </a:cubicBezTo>
                  <a:cubicBezTo>
                    <a:pt x="18509" y="307"/>
                    <a:pt x="17779" y="94"/>
                    <a:pt x="17028" y="94"/>
                  </a:cubicBezTo>
                  <a:cubicBezTo>
                    <a:pt x="15898" y="94"/>
                    <a:pt x="14721" y="577"/>
                    <a:pt x="13808" y="1186"/>
                  </a:cubicBezTo>
                  <a:cubicBezTo>
                    <a:pt x="12763" y="1915"/>
                    <a:pt x="11844" y="2865"/>
                    <a:pt x="11021" y="3878"/>
                  </a:cubicBezTo>
                  <a:cubicBezTo>
                    <a:pt x="9912" y="3213"/>
                    <a:pt x="8677" y="2706"/>
                    <a:pt x="7379" y="2358"/>
                  </a:cubicBezTo>
                  <a:lnTo>
                    <a:pt x="7221" y="2358"/>
                  </a:lnTo>
                  <a:cubicBezTo>
                    <a:pt x="6983" y="1109"/>
                    <a:pt x="5935" y="0"/>
                    <a:pt x="4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7793641" y="1568339"/>
              <a:ext cx="60544" cy="85446"/>
            </a:xfrm>
            <a:custGeom>
              <a:avLst/>
              <a:gdLst/>
              <a:ahLst/>
              <a:cxnLst/>
              <a:rect l="l" t="t" r="r" b="b"/>
              <a:pathLst>
                <a:path w="1838" h="2594" extrusionOk="0">
                  <a:moveTo>
                    <a:pt x="1575" y="0"/>
                  </a:moveTo>
                  <a:cubicBezTo>
                    <a:pt x="1559" y="0"/>
                    <a:pt x="1542" y="7"/>
                    <a:pt x="1521" y="28"/>
                  </a:cubicBezTo>
                  <a:cubicBezTo>
                    <a:pt x="1046" y="60"/>
                    <a:pt x="666" y="345"/>
                    <a:pt x="381" y="757"/>
                  </a:cubicBezTo>
                  <a:cubicBezTo>
                    <a:pt x="64" y="1295"/>
                    <a:pt x="1" y="1929"/>
                    <a:pt x="159" y="2435"/>
                  </a:cubicBezTo>
                  <a:cubicBezTo>
                    <a:pt x="191" y="2562"/>
                    <a:pt x="317" y="2594"/>
                    <a:pt x="412" y="2594"/>
                  </a:cubicBezTo>
                  <a:cubicBezTo>
                    <a:pt x="539" y="2562"/>
                    <a:pt x="634" y="2435"/>
                    <a:pt x="571" y="2309"/>
                  </a:cubicBezTo>
                  <a:cubicBezTo>
                    <a:pt x="349" y="1390"/>
                    <a:pt x="1014" y="757"/>
                    <a:pt x="1647" y="567"/>
                  </a:cubicBezTo>
                  <a:cubicBezTo>
                    <a:pt x="1774" y="535"/>
                    <a:pt x="1837" y="408"/>
                    <a:pt x="1806" y="250"/>
                  </a:cubicBezTo>
                  <a:cubicBezTo>
                    <a:pt x="1774" y="123"/>
                    <a:pt x="1742" y="60"/>
                    <a:pt x="1647" y="28"/>
                  </a:cubicBezTo>
                  <a:cubicBezTo>
                    <a:pt x="1626" y="28"/>
                    <a:pt x="1605" y="0"/>
                    <a:pt x="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3"/>
          <p:cNvGrpSpPr/>
          <p:nvPr/>
        </p:nvGrpSpPr>
        <p:grpSpPr>
          <a:xfrm>
            <a:off x="381844" y="505858"/>
            <a:ext cx="1159027" cy="1147926"/>
            <a:chOff x="381844" y="505858"/>
            <a:chExt cx="1159027" cy="1147926"/>
          </a:xfrm>
        </p:grpSpPr>
        <p:sp>
          <p:nvSpPr>
            <p:cNvPr id="157" name="Google Shape;157;p13"/>
            <p:cNvSpPr/>
            <p:nvPr/>
          </p:nvSpPr>
          <p:spPr>
            <a:xfrm>
              <a:off x="381844" y="505858"/>
              <a:ext cx="1159027" cy="1147926"/>
            </a:xfrm>
            <a:custGeom>
              <a:avLst/>
              <a:gdLst/>
              <a:ahLst/>
              <a:cxnLst/>
              <a:rect l="l" t="t" r="r" b="b"/>
              <a:pathLst>
                <a:path w="35186" h="34849" extrusionOk="0">
                  <a:moveTo>
                    <a:pt x="31225" y="512"/>
                  </a:moveTo>
                  <a:cubicBezTo>
                    <a:pt x="31972" y="512"/>
                    <a:pt x="32748" y="793"/>
                    <a:pt x="33412" y="1449"/>
                  </a:cubicBezTo>
                  <a:cubicBezTo>
                    <a:pt x="34425" y="2399"/>
                    <a:pt x="34615" y="3887"/>
                    <a:pt x="33950" y="5123"/>
                  </a:cubicBezTo>
                  <a:cubicBezTo>
                    <a:pt x="33427" y="6074"/>
                    <a:pt x="32369" y="6810"/>
                    <a:pt x="31311" y="6810"/>
                  </a:cubicBezTo>
                  <a:cubicBezTo>
                    <a:pt x="30959" y="6810"/>
                    <a:pt x="30608" y="6729"/>
                    <a:pt x="30277" y="6548"/>
                  </a:cubicBezTo>
                  <a:cubicBezTo>
                    <a:pt x="30530" y="6263"/>
                    <a:pt x="30815" y="5946"/>
                    <a:pt x="31132" y="5693"/>
                  </a:cubicBezTo>
                  <a:cubicBezTo>
                    <a:pt x="31290" y="5534"/>
                    <a:pt x="31163" y="5376"/>
                    <a:pt x="31068" y="5281"/>
                  </a:cubicBezTo>
                  <a:cubicBezTo>
                    <a:pt x="31096" y="4723"/>
                    <a:pt x="30632" y="4140"/>
                    <a:pt x="30087" y="4140"/>
                  </a:cubicBezTo>
                  <a:cubicBezTo>
                    <a:pt x="30014" y="4140"/>
                    <a:pt x="29940" y="4150"/>
                    <a:pt x="29865" y="4173"/>
                  </a:cubicBezTo>
                  <a:cubicBezTo>
                    <a:pt x="29802" y="4204"/>
                    <a:pt x="29802" y="4204"/>
                    <a:pt x="29738" y="4268"/>
                  </a:cubicBezTo>
                  <a:cubicBezTo>
                    <a:pt x="29710" y="4239"/>
                    <a:pt x="29681" y="4223"/>
                    <a:pt x="29650" y="4223"/>
                  </a:cubicBezTo>
                  <a:cubicBezTo>
                    <a:pt x="29611" y="4223"/>
                    <a:pt x="29569" y="4247"/>
                    <a:pt x="29516" y="4299"/>
                  </a:cubicBezTo>
                  <a:cubicBezTo>
                    <a:pt x="29233" y="4519"/>
                    <a:pt x="28919" y="4802"/>
                    <a:pt x="28667" y="5085"/>
                  </a:cubicBezTo>
                  <a:lnTo>
                    <a:pt x="28667" y="5085"/>
                  </a:lnTo>
                  <a:cubicBezTo>
                    <a:pt x="28693" y="5052"/>
                    <a:pt x="28691" y="4994"/>
                    <a:pt x="28661" y="4964"/>
                  </a:cubicBezTo>
                  <a:cubicBezTo>
                    <a:pt x="27312" y="2661"/>
                    <a:pt x="29158" y="512"/>
                    <a:pt x="31225" y="512"/>
                  </a:cubicBezTo>
                  <a:close/>
                  <a:moveTo>
                    <a:pt x="29928" y="4521"/>
                  </a:moveTo>
                  <a:cubicBezTo>
                    <a:pt x="30403" y="4616"/>
                    <a:pt x="30752" y="4901"/>
                    <a:pt x="30752" y="5376"/>
                  </a:cubicBezTo>
                  <a:cubicBezTo>
                    <a:pt x="28598" y="7434"/>
                    <a:pt x="26128" y="9493"/>
                    <a:pt x="24418" y="11931"/>
                  </a:cubicBezTo>
                  <a:cubicBezTo>
                    <a:pt x="24133" y="11615"/>
                    <a:pt x="23816" y="11330"/>
                    <a:pt x="23468" y="11108"/>
                  </a:cubicBezTo>
                  <a:cubicBezTo>
                    <a:pt x="25685" y="9050"/>
                    <a:pt x="27711" y="6706"/>
                    <a:pt x="29865" y="4616"/>
                  </a:cubicBezTo>
                  <a:cubicBezTo>
                    <a:pt x="29865" y="4584"/>
                    <a:pt x="29928" y="4584"/>
                    <a:pt x="29928" y="4521"/>
                  </a:cubicBezTo>
                  <a:close/>
                  <a:moveTo>
                    <a:pt x="6686" y="12087"/>
                  </a:moveTo>
                  <a:cubicBezTo>
                    <a:pt x="6747" y="12087"/>
                    <a:pt x="6810" y="12098"/>
                    <a:pt x="6873" y="12121"/>
                  </a:cubicBezTo>
                  <a:lnTo>
                    <a:pt x="6905" y="12121"/>
                  </a:lnTo>
                  <a:cubicBezTo>
                    <a:pt x="9375" y="12976"/>
                    <a:pt x="11908" y="13515"/>
                    <a:pt x="14474" y="13673"/>
                  </a:cubicBezTo>
                  <a:cubicBezTo>
                    <a:pt x="14474" y="13800"/>
                    <a:pt x="14505" y="13927"/>
                    <a:pt x="14569" y="13958"/>
                  </a:cubicBezTo>
                  <a:cubicBezTo>
                    <a:pt x="14442" y="14307"/>
                    <a:pt x="14347" y="14623"/>
                    <a:pt x="14284" y="14972"/>
                  </a:cubicBezTo>
                  <a:cubicBezTo>
                    <a:pt x="14284" y="14940"/>
                    <a:pt x="14284" y="14940"/>
                    <a:pt x="14252" y="14940"/>
                  </a:cubicBezTo>
                  <a:cubicBezTo>
                    <a:pt x="11560" y="14402"/>
                    <a:pt x="8900" y="13800"/>
                    <a:pt x="6240" y="13071"/>
                  </a:cubicBezTo>
                  <a:lnTo>
                    <a:pt x="6113" y="13071"/>
                  </a:lnTo>
                  <a:lnTo>
                    <a:pt x="6113" y="13008"/>
                  </a:lnTo>
                  <a:cubicBezTo>
                    <a:pt x="5919" y="12620"/>
                    <a:pt x="6259" y="12087"/>
                    <a:pt x="6686" y="12087"/>
                  </a:cubicBezTo>
                  <a:close/>
                  <a:moveTo>
                    <a:pt x="4932" y="9392"/>
                  </a:moveTo>
                  <a:cubicBezTo>
                    <a:pt x="6310" y="9392"/>
                    <a:pt x="7551" y="10380"/>
                    <a:pt x="7665" y="11805"/>
                  </a:cubicBezTo>
                  <a:cubicBezTo>
                    <a:pt x="7316" y="11741"/>
                    <a:pt x="7000" y="11615"/>
                    <a:pt x="6651" y="11456"/>
                  </a:cubicBezTo>
                  <a:cubicBezTo>
                    <a:pt x="6621" y="11448"/>
                    <a:pt x="6593" y="11444"/>
                    <a:pt x="6565" y="11444"/>
                  </a:cubicBezTo>
                  <a:cubicBezTo>
                    <a:pt x="6391" y="11444"/>
                    <a:pt x="6280" y="11604"/>
                    <a:pt x="6335" y="11741"/>
                  </a:cubicBezTo>
                  <a:cubicBezTo>
                    <a:pt x="5796" y="11963"/>
                    <a:pt x="5480" y="12691"/>
                    <a:pt x="5891" y="13166"/>
                  </a:cubicBezTo>
                  <a:cubicBezTo>
                    <a:pt x="5891" y="13198"/>
                    <a:pt x="5923" y="13198"/>
                    <a:pt x="5955" y="13198"/>
                  </a:cubicBezTo>
                  <a:cubicBezTo>
                    <a:pt x="5923" y="13325"/>
                    <a:pt x="5955" y="13515"/>
                    <a:pt x="6113" y="13547"/>
                  </a:cubicBezTo>
                  <a:cubicBezTo>
                    <a:pt x="6588" y="13705"/>
                    <a:pt x="7063" y="13863"/>
                    <a:pt x="7538" y="13990"/>
                  </a:cubicBezTo>
                  <a:cubicBezTo>
                    <a:pt x="6707" y="14883"/>
                    <a:pt x="5636" y="15416"/>
                    <a:pt x="4384" y="15416"/>
                  </a:cubicBezTo>
                  <a:cubicBezTo>
                    <a:pt x="4349" y="15416"/>
                    <a:pt x="4312" y="15416"/>
                    <a:pt x="4276" y="15415"/>
                  </a:cubicBezTo>
                  <a:cubicBezTo>
                    <a:pt x="2471" y="15383"/>
                    <a:pt x="254" y="14022"/>
                    <a:pt x="1299" y="11963"/>
                  </a:cubicBezTo>
                  <a:cubicBezTo>
                    <a:pt x="1933" y="10760"/>
                    <a:pt x="3073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45" y="10691"/>
                  </a:moveTo>
                  <a:cubicBezTo>
                    <a:pt x="21293" y="10691"/>
                    <a:pt x="22969" y="11229"/>
                    <a:pt x="23911" y="12185"/>
                  </a:cubicBezTo>
                  <a:cubicBezTo>
                    <a:pt x="25811" y="14148"/>
                    <a:pt x="26160" y="17568"/>
                    <a:pt x="24228" y="19627"/>
                  </a:cubicBezTo>
                  <a:cubicBezTo>
                    <a:pt x="23145" y="20810"/>
                    <a:pt x="21542" y="21498"/>
                    <a:pt x="19949" y="21498"/>
                  </a:cubicBezTo>
                  <a:cubicBezTo>
                    <a:pt x="19026" y="21498"/>
                    <a:pt x="18106" y="21267"/>
                    <a:pt x="17292" y="20767"/>
                  </a:cubicBezTo>
                  <a:cubicBezTo>
                    <a:pt x="14949" y="19342"/>
                    <a:pt x="14189" y="16428"/>
                    <a:pt x="14949" y="13927"/>
                  </a:cubicBezTo>
                  <a:cubicBezTo>
                    <a:pt x="14949" y="13895"/>
                    <a:pt x="14980" y="13832"/>
                    <a:pt x="14980" y="13800"/>
                  </a:cubicBezTo>
                  <a:cubicBezTo>
                    <a:pt x="15044" y="13768"/>
                    <a:pt x="15044" y="13737"/>
                    <a:pt x="15044" y="13673"/>
                  </a:cubicBezTo>
                  <a:lnTo>
                    <a:pt x="15044" y="13642"/>
                  </a:lnTo>
                  <a:lnTo>
                    <a:pt x="15044" y="13610"/>
                  </a:lnTo>
                  <a:cubicBezTo>
                    <a:pt x="15453" y="11579"/>
                    <a:pt x="17526" y="10691"/>
                    <a:pt x="19645" y="10691"/>
                  </a:cubicBezTo>
                  <a:close/>
                  <a:moveTo>
                    <a:pt x="22359" y="21527"/>
                  </a:moveTo>
                  <a:cubicBezTo>
                    <a:pt x="23151" y="24219"/>
                    <a:pt x="24101" y="26974"/>
                    <a:pt x="25209" y="29571"/>
                  </a:cubicBezTo>
                  <a:cubicBezTo>
                    <a:pt x="25146" y="29571"/>
                    <a:pt x="25114" y="29603"/>
                    <a:pt x="25114" y="29634"/>
                  </a:cubicBezTo>
                  <a:cubicBezTo>
                    <a:pt x="25064" y="29936"/>
                    <a:pt x="24755" y="30157"/>
                    <a:pt x="24440" y="30157"/>
                  </a:cubicBezTo>
                  <a:cubicBezTo>
                    <a:pt x="24358" y="30157"/>
                    <a:pt x="24275" y="30142"/>
                    <a:pt x="24196" y="30109"/>
                  </a:cubicBezTo>
                  <a:cubicBezTo>
                    <a:pt x="23341" y="27291"/>
                    <a:pt x="21916" y="24599"/>
                    <a:pt x="20807" y="21907"/>
                  </a:cubicBezTo>
                  <a:cubicBezTo>
                    <a:pt x="21314" y="21844"/>
                    <a:pt x="21853" y="21717"/>
                    <a:pt x="22359" y="21527"/>
                  </a:cubicBezTo>
                  <a:close/>
                  <a:moveTo>
                    <a:pt x="23309" y="28874"/>
                  </a:moveTo>
                  <a:cubicBezTo>
                    <a:pt x="23499" y="29223"/>
                    <a:pt x="23689" y="29603"/>
                    <a:pt x="23943" y="29951"/>
                  </a:cubicBezTo>
                  <a:cubicBezTo>
                    <a:pt x="23848" y="29951"/>
                    <a:pt x="23816" y="30014"/>
                    <a:pt x="23848" y="30109"/>
                  </a:cubicBezTo>
                  <a:cubicBezTo>
                    <a:pt x="24023" y="30347"/>
                    <a:pt x="24277" y="30451"/>
                    <a:pt x="24537" y="30451"/>
                  </a:cubicBezTo>
                  <a:cubicBezTo>
                    <a:pt x="24933" y="30451"/>
                    <a:pt x="25341" y="30207"/>
                    <a:pt x="25495" y="29824"/>
                  </a:cubicBezTo>
                  <a:cubicBezTo>
                    <a:pt x="25507" y="29828"/>
                    <a:pt x="25520" y="29830"/>
                    <a:pt x="25534" y="29830"/>
                  </a:cubicBezTo>
                  <a:cubicBezTo>
                    <a:pt x="25627" y="29830"/>
                    <a:pt x="25744" y="29741"/>
                    <a:pt x="25716" y="29603"/>
                  </a:cubicBezTo>
                  <a:cubicBezTo>
                    <a:pt x="25653" y="29381"/>
                    <a:pt x="25590" y="29191"/>
                    <a:pt x="25526" y="29001"/>
                  </a:cubicBezTo>
                  <a:lnTo>
                    <a:pt x="25526" y="29001"/>
                  </a:lnTo>
                  <a:cubicBezTo>
                    <a:pt x="28465" y="30339"/>
                    <a:pt x="26832" y="34324"/>
                    <a:pt x="24092" y="34324"/>
                  </a:cubicBezTo>
                  <a:cubicBezTo>
                    <a:pt x="23849" y="34324"/>
                    <a:pt x="23598" y="34293"/>
                    <a:pt x="23341" y="34226"/>
                  </a:cubicBezTo>
                  <a:cubicBezTo>
                    <a:pt x="21979" y="33910"/>
                    <a:pt x="21061" y="32643"/>
                    <a:pt x="21441" y="31249"/>
                  </a:cubicBezTo>
                  <a:cubicBezTo>
                    <a:pt x="21694" y="30236"/>
                    <a:pt x="22486" y="29476"/>
                    <a:pt x="23309" y="28874"/>
                  </a:cubicBezTo>
                  <a:close/>
                  <a:moveTo>
                    <a:pt x="31131" y="0"/>
                  </a:moveTo>
                  <a:cubicBezTo>
                    <a:pt x="30398" y="0"/>
                    <a:pt x="29674" y="237"/>
                    <a:pt x="29073" y="752"/>
                  </a:cubicBezTo>
                  <a:cubicBezTo>
                    <a:pt x="27648" y="1797"/>
                    <a:pt x="27395" y="3729"/>
                    <a:pt x="28440" y="5186"/>
                  </a:cubicBezTo>
                  <a:cubicBezTo>
                    <a:pt x="28503" y="5218"/>
                    <a:pt x="28535" y="5218"/>
                    <a:pt x="28566" y="5218"/>
                  </a:cubicBezTo>
                  <a:cubicBezTo>
                    <a:pt x="26666" y="6991"/>
                    <a:pt x="24766" y="8860"/>
                    <a:pt x="23309" y="10950"/>
                  </a:cubicBezTo>
                  <a:cubicBezTo>
                    <a:pt x="22418" y="10399"/>
                    <a:pt x="21194" y="10113"/>
                    <a:pt x="19942" y="10113"/>
                  </a:cubicBezTo>
                  <a:cubicBezTo>
                    <a:pt x="17590" y="10113"/>
                    <a:pt x="15138" y="11123"/>
                    <a:pt x="14600" y="13293"/>
                  </a:cubicBezTo>
                  <a:cubicBezTo>
                    <a:pt x="12415" y="12976"/>
                    <a:pt x="10325" y="12565"/>
                    <a:pt x="8235" y="11995"/>
                  </a:cubicBezTo>
                  <a:cubicBezTo>
                    <a:pt x="8235" y="10285"/>
                    <a:pt x="6810" y="8923"/>
                    <a:pt x="5131" y="8860"/>
                  </a:cubicBezTo>
                  <a:cubicBezTo>
                    <a:pt x="5058" y="8855"/>
                    <a:pt x="4986" y="8852"/>
                    <a:pt x="4914" y="8852"/>
                  </a:cubicBezTo>
                  <a:cubicBezTo>
                    <a:pt x="3067" y="8852"/>
                    <a:pt x="1399" y="10382"/>
                    <a:pt x="698" y="12058"/>
                  </a:cubicBezTo>
                  <a:cubicBezTo>
                    <a:pt x="1" y="13895"/>
                    <a:pt x="1521" y="15415"/>
                    <a:pt x="3231" y="15827"/>
                  </a:cubicBezTo>
                  <a:cubicBezTo>
                    <a:pt x="3603" y="15920"/>
                    <a:pt x="3984" y="15965"/>
                    <a:pt x="4362" y="15965"/>
                  </a:cubicBezTo>
                  <a:cubicBezTo>
                    <a:pt x="5788" y="15965"/>
                    <a:pt x="7187" y="15318"/>
                    <a:pt x="8013" y="14117"/>
                  </a:cubicBezTo>
                  <a:cubicBezTo>
                    <a:pt x="10072" y="14687"/>
                    <a:pt x="12193" y="15067"/>
                    <a:pt x="14284" y="15320"/>
                  </a:cubicBezTo>
                  <a:lnTo>
                    <a:pt x="14347" y="15320"/>
                  </a:lnTo>
                  <a:cubicBezTo>
                    <a:pt x="14094" y="17758"/>
                    <a:pt x="15265" y="20292"/>
                    <a:pt x="17514" y="21432"/>
                  </a:cubicBezTo>
                  <a:cubicBezTo>
                    <a:pt x="18290" y="21820"/>
                    <a:pt x="19163" y="22014"/>
                    <a:pt x="20048" y="22014"/>
                  </a:cubicBezTo>
                  <a:cubicBezTo>
                    <a:pt x="20174" y="22014"/>
                    <a:pt x="20301" y="22010"/>
                    <a:pt x="20427" y="22002"/>
                  </a:cubicBezTo>
                  <a:lnTo>
                    <a:pt x="20427" y="22034"/>
                  </a:lnTo>
                  <a:cubicBezTo>
                    <a:pt x="21251" y="24187"/>
                    <a:pt x="22074" y="26467"/>
                    <a:pt x="23183" y="28558"/>
                  </a:cubicBezTo>
                  <a:cubicBezTo>
                    <a:pt x="21948" y="29191"/>
                    <a:pt x="20903" y="30458"/>
                    <a:pt x="20903" y="31883"/>
                  </a:cubicBezTo>
                  <a:cubicBezTo>
                    <a:pt x="20839" y="33466"/>
                    <a:pt x="22233" y="34670"/>
                    <a:pt x="23753" y="34828"/>
                  </a:cubicBezTo>
                  <a:cubicBezTo>
                    <a:pt x="23880" y="34842"/>
                    <a:pt x="24006" y="34848"/>
                    <a:pt x="24129" y="34848"/>
                  </a:cubicBezTo>
                  <a:cubicBezTo>
                    <a:pt x="27436" y="34848"/>
                    <a:pt x="29167" y="30084"/>
                    <a:pt x="25748" y="28558"/>
                  </a:cubicBezTo>
                  <a:cubicBezTo>
                    <a:pt x="25705" y="28541"/>
                    <a:pt x="25668" y="28533"/>
                    <a:pt x="25633" y="28533"/>
                  </a:cubicBezTo>
                  <a:cubicBezTo>
                    <a:pt x="25539" y="28533"/>
                    <a:pt x="25469" y="28592"/>
                    <a:pt x="25400" y="28684"/>
                  </a:cubicBezTo>
                  <a:cubicBezTo>
                    <a:pt x="24608" y="26246"/>
                    <a:pt x="23658" y="23744"/>
                    <a:pt x="22644" y="21400"/>
                  </a:cubicBezTo>
                  <a:cubicBezTo>
                    <a:pt x="23753" y="20925"/>
                    <a:pt x="24703" y="20102"/>
                    <a:pt x="25336" y="19025"/>
                  </a:cubicBezTo>
                  <a:cubicBezTo>
                    <a:pt x="26603" y="16840"/>
                    <a:pt x="26160" y="13927"/>
                    <a:pt x="24544" y="12058"/>
                  </a:cubicBezTo>
                  <a:cubicBezTo>
                    <a:pt x="26476" y="10538"/>
                    <a:pt x="28186" y="8638"/>
                    <a:pt x="29928" y="6864"/>
                  </a:cubicBezTo>
                  <a:cubicBezTo>
                    <a:pt x="30369" y="7152"/>
                    <a:pt x="30851" y="7280"/>
                    <a:pt x="31334" y="7280"/>
                  </a:cubicBezTo>
                  <a:cubicBezTo>
                    <a:pt x="32445" y="7280"/>
                    <a:pt x="33563" y="6601"/>
                    <a:pt x="34204" y="5629"/>
                  </a:cubicBezTo>
                  <a:cubicBezTo>
                    <a:pt x="35185" y="4141"/>
                    <a:pt x="34995" y="2209"/>
                    <a:pt x="33633" y="974"/>
                  </a:cubicBezTo>
                  <a:cubicBezTo>
                    <a:pt x="32922" y="349"/>
                    <a:pt x="32020" y="0"/>
                    <a:pt x="31131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1281501" y="522690"/>
              <a:ext cx="240594" cy="207094"/>
            </a:xfrm>
            <a:custGeom>
              <a:avLst/>
              <a:gdLst/>
              <a:ahLst/>
              <a:cxnLst/>
              <a:rect l="l" t="t" r="r" b="b"/>
              <a:pathLst>
                <a:path w="7304" h="6287" extrusionOk="0">
                  <a:moveTo>
                    <a:pt x="5229" y="1897"/>
                  </a:moveTo>
                  <a:cubicBezTo>
                    <a:pt x="5270" y="1897"/>
                    <a:pt x="5309" y="1913"/>
                    <a:pt x="5340" y="1951"/>
                  </a:cubicBezTo>
                  <a:cubicBezTo>
                    <a:pt x="5815" y="2490"/>
                    <a:pt x="5783" y="3281"/>
                    <a:pt x="5340" y="3820"/>
                  </a:cubicBezTo>
                  <a:cubicBezTo>
                    <a:pt x="5307" y="3852"/>
                    <a:pt x="5271" y="3866"/>
                    <a:pt x="5236" y="3866"/>
                  </a:cubicBezTo>
                  <a:cubicBezTo>
                    <a:pt x="5133" y="3866"/>
                    <a:pt x="5039" y="3748"/>
                    <a:pt x="5086" y="3630"/>
                  </a:cubicBezTo>
                  <a:cubicBezTo>
                    <a:pt x="5403" y="3155"/>
                    <a:pt x="5371" y="2648"/>
                    <a:pt x="5055" y="2205"/>
                  </a:cubicBezTo>
                  <a:cubicBezTo>
                    <a:pt x="4958" y="2060"/>
                    <a:pt x="5100" y="1897"/>
                    <a:pt x="5229" y="1897"/>
                  </a:cubicBezTo>
                  <a:close/>
                  <a:moveTo>
                    <a:pt x="5977" y="2473"/>
                  </a:moveTo>
                  <a:cubicBezTo>
                    <a:pt x="6037" y="2473"/>
                    <a:pt x="6098" y="2498"/>
                    <a:pt x="6131" y="2553"/>
                  </a:cubicBezTo>
                  <a:cubicBezTo>
                    <a:pt x="6575" y="3218"/>
                    <a:pt x="6290" y="4168"/>
                    <a:pt x="5688" y="4707"/>
                  </a:cubicBezTo>
                  <a:cubicBezTo>
                    <a:pt x="5664" y="4724"/>
                    <a:pt x="5638" y="4732"/>
                    <a:pt x="5612" y="4732"/>
                  </a:cubicBezTo>
                  <a:cubicBezTo>
                    <a:pt x="5501" y="4732"/>
                    <a:pt x="5395" y="4588"/>
                    <a:pt x="5498" y="4485"/>
                  </a:cubicBezTo>
                  <a:cubicBezTo>
                    <a:pt x="6036" y="3978"/>
                    <a:pt x="6036" y="3313"/>
                    <a:pt x="5815" y="2680"/>
                  </a:cubicBezTo>
                  <a:cubicBezTo>
                    <a:pt x="5753" y="2556"/>
                    <a:pt x="5865" y="2473"/>
                    <a:pt x="5977" y="2473"/>
                  </a:cubicBezTo>
                  <a:close/>
                  <a:moveTo>
                    <a:pt x="3924" y="1"/>
                  </a:moveTo>
                  <a:cubicBezTo>
                    <a:pt x="1862" y="1"/>
                    <a:pt x="1" y="2143"/>
                    <a:pt x="1349" y="4422"/>
                  </a:cubicBezTo>
                  <a:lnTo>
                    <a:pt x="1349" y="4548"/>
                  </a:lnTo>
                  <a:cubicBezTo>
                    <a:pt x="1603" y="4295"/>
                    <a:pt x="1919" y="4010"/>
                    <a:pt x="2204" y="3757"/>
                  </a:cubicBezTo>
                  <a:cubicBezTo>
                    <a:pt x="2274" y="3710"/>
                    <a:pt x="2327" y="3681"/>
                    <a:pt x="2387" y="3681"/>
                  </a:cubicBezTo>
                  <a:cubicBezTo>
                    <a:pt x="2409" y="3681"/>
                    <a:pt x="2432" y="3685"/>
                    <a:pt x="2458" y="3693"/>
                  </a:cubicBezTo>
                  <a:cubicBezTo>
                    <a:pt x="2490" y="3662"/>
                    <a:pt x="2521" y="3630"/>
                    <a:pt x="2553" y="3630"/>
                  </a:cubicBezTo>
                  <a:cubicBezTo>
                    <a:pt x="2617" y="3614"/>
                    <a:pt x="2681" y="3606"/>
                    <a:pt x="2744" y="3606"/>
                  </a:cubicBezTo>
                  <a:cubicBezTo>
                    <a:pt x="3296" y="3606"/>
                    <a:pt x="3756" y="4198"/>
                    <a:pt x="3756" y="4738"/>
                  </a:cubicBezTo>
                  <a:cubicBezTo>
                    <a:pt x="3883" y="4802"/>
                    <a:pt x="3978" y="5023"/>
                    <a:pt x="3820" y="5150"/>
                  </a:cubicBezTo>
                  <a:lnTo>
                    <a:pt x="2965" y="6005"/>
                  </a:lnTo>
                  <a:cubicBezTo>
                    <a:pt x="3305" y="6200"/>
                    <a:pt x="3666" y="6286"/>
                    <a:pt x="4027" y="6286"/>
                  </a:cubicBezTo>
                  <a:cubicBezTo>
                    <a:pt x="5075" y="6286"/>
                    <a:pt x="6120" y="5554"/>
                    <a:pt x="6638" y="4612"/>
                  </a:cubicBezTo>
                  <a:cubicBezTo>
                    <a:pt x="7303" y="3376"/>
                    <a:pt x="7082" y="1920"/>
                    <a:pt x="6100" y="938"/>
                  </a:cubicBezTo>
                  <a:cubicBezTo>
                    <a:pt x="5443" y="281"/>
                    <a:pt x="4670" y="1"/>
                    <a:pt x="3924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1460234" y="604150"/>
              <a:ext cx="38902" cy="74444"/>
            </a:xfrm>
            <a:custGeom>
              <a:avLst/>
              <a:gdLst/>
              <a:ahLst/>
              <a:cxnLst/>
              <a:rect l="l" t="t" r="r" b="b"/>
              <a:pathLst>
                <a:path w="1181" h="2260" extrusionOk="0">
                  <a:moveTo>
                    <a:pt x="576" y="0"/>
                  </a:moveTo>
                  <a:cubicBezTo>
                    <a:pt x="472" y="0"/>
                    <a:pt x="379" y="83"/>
                    <a:pt x="420" y="207"/>
                  </a:cubicBezTo>
                  <a:cubicBezTo>
                    <a:pt x="674" y="840"/>
                    <a:pt x="610" y="1505"/>
                    <a:pt x="104" y="2012"/>
                  </a:cubicBezTo>
                  <a:cubicBezTo>
                    <a:pt x="1" y="2115"/>
                    <a:pt x="86" y="2259"/>
                    <a:pt x="206" y="2259"/>
                  </a:cubicBezTo>
                  <a:cubicBezTo>
                    <a:pt x="234" y="2259"/>
                    <a:pt x="264" y="2251"/>
                    <a:pt x="294" y="2234"/>
                  </a:cubicBezTo>
                  <a:cubicBezTo>
                    <a:pt x="895" y="1759"/>
                    <a:pt x="1180" y="745"/>
                    <a:pt x="737" y="80"/>
                  </a:cubicBezTo>
                  <a:cubicBezTo>
                    <a:pt x="693" y="25"/>
                    <a:pt x="633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444587" y="586099"/>
              <a:ext cx="27439" cy="62915"/>
            </a:xfrm>
            <a:custGeom>
              <a:avLst/>
              <a:gdLst/>
              <a:ahLst/>
              <a:cxnLst/>
              <a:rect l="l" t="t" r="r" b="b"/>
              <a:pathLst>
                <a:path w="833" h="1910" extrusionOk="0">
                  <a:moveTo>
                    <a:pt x="305" y="1"/>
                  </a:moveTo>
                  <a:cubicBezTo>
                    <a:pt x="170" y="1"/>
                    <a:pt x="1" y="151"/>
                    <a:pt x="104" y="280"/>
                  </a:cubicBezTo>
                  <a:cubicBezTo>
                    <a:pt x="420" y="723"/>
                    <a:pt x="452" y="1230"/>
                    <a:pt x="135" y="1673"/>
                  </a:cubicBezTo>
                  <a:cubicBezTo>
                    <a:pt x="88" y="1791"/>
                    <a:pt x="182" y="1909"/>
                    <a:pt x="285" y="1909"/>
                  </a:cubicBezTo>
                  <a:cubicBezTo>
                    <a:pt x="320" y="1909"/>
                    <a:pt x="356" y="1895"/>
                    <a:pt x="389" y="1863"/>
                  </a:cubicBezTo>
                  <a:cubicBezTo>
                    <a:pt x="769" y="1356"/>
                    <a:pt x="832" y="565"/>
                    <a:pt x="389" y="26"/>
                  </a:cubicBezTo>
                  <a:cubicBezTo>
                    <a:pt x="365" y="9"/>
                    <a:pt x="336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154847" y="654746"/>
              <a:ext cx="239968" cy="244151"/>
            </a:xfrm>
            <a:custGeom>
              <a:avLst/>
              <a:gdLst/>
              <a:ahLst/>
              <a:cxnLst/>
              <a:rect l="l" t="t" r="r" b="b"/>
              <a:pathLst>
                <a:path w="7285" h="7412" extrusionOk="0">
                  <a:moveTo>
                    <a:pt x="6461" y="1"/>
                  </a:moveTo>
                  <a:cubicBezTo>
                    <a:pt x="6398" y="64"/>
                    <a:pt x="6398" y="64"/>
                    <a:pt x="6398" y="96"/>
                  </a:cubicBezTo>
                  <a:cubicBezTo>
                    <a:pt x="4181" y="2186"/>
                    <a:pt x="2218" y="4530"/>
                    <a:pt x="1" y="6588"/>
                  </a:cubicBezTo>
                  <a:cubicBezTo>
                    <a:pt x="349" y="6810"/>
                    <a:pt x="666" y="7095"/>
                    <a:pt x="951" y="7411"/>
                  </a:cubicBezTo>
                  <a:cubicBezTo>
                    <a:pt x="2629" y="4973"/>
                    <a:pt x="5131" y="2914"/>
                    <a:pt x="7285" y="856"/>
                  </a:cubicBezTo>
                  <a:cubicBezTo>
                    <a:pt x="7285" y="381"/>
                    <a:pt x="6936" y="64"/>
                    <a:pt x="6461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51272" y="857986"/>
              <a:ext cx="393337" cy="355291"/>
            </a:xfrm>
            <a:custGeom>
              <a:avLst/>
              <a:gdLst/>
              <a:ahLst/>
              <a:cxnLst/>
              <a:rect l="l" t="t" r="r" b="b"/>
              <a:pathLst>
                <a:path w="11941" h="10786" extrusionOk="0">
                  <a:moveTo>
                    <a:pt x="5100" y="386"/>
                  </a:moveTo>
                  <a:cubicBezTo>
                    <a:pt x="5321" y="386"/>
                    <a:pt x="5290" y="703"/>
                    <a:pt x="5100" y="703"/>
                  </a:cubicBezTo>
                  <a:cubicBezTo>
                    <a:pt x="4150" y="766"/>
                    <a:pt x="3358" y="956"/>
                    <a:pt x="2566" y="1526"/>
                  </a:cubicBezTo>
                  <a:cubicBezTo>
                    <a:pt x="2556" y="1530"/>
                    <a:pt x="2546" y="1531"/>
                    <a:pt x="2536" y="1531"/>
                  </a:cubicBezTo>
                  <a:cubicBezTo>
                    <a:pt x="2452" y="1531"/>
                    <a:pt x="2383" y="1425"/>
                    <a:pt x="2439" y="1368"/>
                  </a:cubicBezTo>
                  <a:cubicBezTo>
                    <a:pt x="3200" y="766"/>
                    <a:pt x="4150" y="386"/>
                    <a:pt x="5100" y="386"/>
                  </a:cubicBezTo>
                  <a:close/>
                  <a:moveTo>
                    <a:pt x="4713" y="1208"/>
                  </a:moveTo>
                  <a:cubicBezTo>
                    <a:pt x="4747" y="1208"/>
                    <a:pt x="4781" y="1209"/>
                    <a:pt x="4815" y="1210"/>
                  </a:cubicBezTo>
                  <a:cubicBezTo>
                    <a:pt x="5005" y="1210"/>
                    <a:pt x="5005" y="1526"/>
                    <a:pt x="4815" y="1526"/>
                  </a:cubicBezTo>
                  <a:cubicBezTo>
                    <a:pt x="4773" y="1525"/>
                    <a:pt x="4731" y="1524"/>
                    <a:pt x="4690" y="1524"/>
                  </a:cubicBezTo>
                  <a:cubicBezTo>
                    <a:pt x="3825" y="1524"/>
                    <a:pt x="3080" y="1842"/>
                    <a:pt x="2566" y="2476"/>
                  </a:cubicBezTo>
                  <a:cubicBezTo>
                    <a:pt x="2545" y="2491"/>
                    <a:pt x="2520" y="2497"/>
                    <a:pt x="2496" y="2497"/>
                  </a:cubicBezTo>
                  <a:cubicBezTo>
                    <a:pt x="2413" y="2497"/>
                    <a:pt x="2334" y="2423"/>
                    <a:pt x="2408" y="2350"/>
                  </a:cubicBezTo>
                  <a:cubicBezTo>
                    <a:pt x="2927" y="1617"/>
                    <a:pt x="3799" y="1208"/>
                    <a:pt x="4713" y="1208"/>
                  </a:cubicBezTo>
                  <a:close/>
                  <a:moveTo>
                    <a:pt x="5435" y="1"/>
                  </a:moveTo>
                  <a:cubicBezTo>
                    <a:pt x="3322" y="1"/>
                    <a:pt x="1252" y="889"/>
                    <a:pt x="824" y="2920"/>
                  </a:cubicBezTo>
                  <a:lnTo>
                    <a:pt x="824" y="2952"/>
                  </a:lnTo>
                  <a:lnTo>
                    <a:pt x="824" y="2983"/>
                  </a:lnTo>
                  <a:cubicBezTo>
                    <a:pt x="761" y="3015"/>
                    <a:pt x="761" y="3078"/>
                    <a:pt x="761" y="3110"/>
                  </a:cubicBezTo>
                  <a:cubicBezTo>
                    <a:pt x="761" y="3142"/>
                    <a:pt x="761" y="3173"/>
                    <a:pt x="729" y="3237"/>
                  </a:cubicBezTo>
                  <a:cubicBezTo>
                    <a:pt x="1" y="5707"/>
                    <a:pt x="793" y="8652"/>
                    <a:pt x="3073" y="10077"/>
                  </a:cubicBezTo>
                  <a:cubicBezTo>
                    <a:pt x="3869" y="10562"/>
                    <a:pt x="4779" y="10786"/>
                    <a:pt x="5697" y="10786"/>
                  </a:cubicBezTo>
                  <a:cubicBezTo>
                    <a:pt x="7297" y="10786"/>
                    <a:pt x="8921" y="10104"/>
                    <a:pt x="10008" y="8937"/>
                  </a:cubicBezTo>
                  <a:cubicBezTo>
                    <a:pt x="11940" y="6878"/>
                    <a:pt x="11592" y="3458"/>
                    <a:pt x="9692" y="1495"/>
                  </a:cubicBezTo>
                  <a:cubicBezTo>
                    <a:pt x="8749" y="539"/>
                    <a:pt x="7080" y="1"/>
                    <a:pt x="5435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929768" y="870701"/>
              <a:ext cx="95757" cy="36695"/>
            </a:xfrm>
            <a:custGeom>
              <a:avLst/>
              <a:gdLst/>
              <a:ahLst/>
              <a:cxnLst/>
              <a:rect l="l" t="t" r="r" b="b"/>
              <a:pathLst>
                <a:path w="2907" h="1114" extrusionOk="0">
                  <a:moveTo>
                    <a:pt x="2717" y="0"/>
                  </a:moveTo>
                  <a:cubicBezTo>
                    <a:pt x="1767" y="0"/>
                    <a:pt x="817" y="380"/>
                    <a:pt x="56" y="950"/>
                  </a:cubicBezTo>
                  <a:cubicBezTo>
                    <a:pt x="0" y="1007"/>
                    <a:pt x="69" y="1114"/>
                    <a:pt x="153" y="1114"/>
                  </a:cubicBezTo>
                  <a:cubicBezTo>
                    <a:pt x="163" y="1114"/>
                    <a:pt x="173" y="1112"/>
                    <a:pt x="183" y="1109"/>
                  </a:cubicBezTo>
                  <a:cubicBezTo>
                    <a:pt x="975" y="570"/>
                    <a:pt x="1798" y="349"/>
                    <a:pt x="2717" y="317"/>
                  </a:cubicBezTo>
                  <a:cubicBezTo>
                    <a:pt x="2907" y="317"/>
                    <a:pt x="2907" y="0"/>
                    <a:pt x="2717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927924" y="897778"/>
              <a:ext cx="88213" cy="42460"/>
            </a:xfrm>
            <a:custGeom>
              <a:avLst/>
              <a:gdLst/>
              <a:ahLst/>
              <a:cxnLst/>
              <a:rect l="l" t="t" r="r" b="b"/>
              <a:pathLst>
                <a:path w="2678" h="1289" extrusionOk="0">
                  <a:moveTo>
                    <a:pt x="2398" y="0"/>
                  </a:moveTo>
                  <a:cubicBezTo>
                    <a:pt x="1480" y="0"/>
                    <a:pt x="601" y="467"/>
                    <a:pt x="49" y="1142"/>
                  </a:cubicBezTo>
                  <a:cubicBezTo>
                    <a:pt x="0" y="1215"/>
                    <a:pt x="65" y="1289"/>
                    <a:pt x="141" y="1289"/>
                  </a:cubicBezTo>
                  <a:cubicBezTo>
                    <a:pt x="163" y="1289"/>
                    <a:pt x="186" y="1283"/>
                    <a:pt x="208" y="1268"/>
                  </a:cubicBezTo>
                  <a:cubicBezTo>
                    <a:pt x="712" y="624"/>
                    <a:pt x="1390" y="302"/>
                    <a:pt x="2175" y="302"/>
                  </a:cubicBezTo>
                  <a:cubicBezTo>
                    <a:pt x="2277" y="302"/>
                    <a:pt x="2382" y="307"/>
                    <a:pt x="2488" y="318"/>
                  </a:cubicBezTo>
                  <a:cubicBezTo>
                    <a:pt x="2678" y="318"/>
                    <a:pt x="2678" y="2"/>
                    <a:pt x="2488" y="2"/>
                  </a:cubicBezTo>
                  <a:cubicBezTo>
                    <a:pt x="2458" y="1"/>
                    <a:pt x="2428" y="0"/>
                    <a:pt x="2398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78068" y="905288"/>
              <a:ext cx="284733" cy="95822"/>
            </a:xfrm>
            <a:custGeom>
              <a:avLst/>
              <a:gdLst/>
              <a:ahLst/>
              <a:cxnLst/>
              <a:rect l="l" t="t" r="r" b="b"/>
              <a:pathLst>
                <a:path w="8644" h="2909" extrusionOk="0">
                  <a:moveTo>
                    <a:pt x="724" y="1"/>
                  </a:moveTo>
                  <a:cubicBezTo>
                    <a:pt x="331" y="1"/>
                    <a:pt x="1" y="514"/>
                    <a:pt x="188" y="914"/>
                  </a:cubicBezTo>
                  <a:lnTo>
                    <a:pt x="188" y="1009"/>
                  </a:lnTo>
                  <a:lnTo>
                    <a:pt x="314" y="1009"/>
                  </a:lnTo>
                  <a:cubicBezTo>
                    <a:pt x="2975" y="1706"/>
                    <a:pt x="5635" y="2307"/>
                    <a:pt x="8327" y="2846"/>
                  </a:cubicBezTo>
                  <a:lnTo>
                    <a:pt x="8358" y="2909"/>
                  </a:lnTo>
                  <a:cubicBezTo>
                    <a:pt x="8390" y="2529"/>
                    <a:pt x="8517" y="2181"/>
                    <a:pt x="8643" y="1864"/>
                  </a:cubicBezTo>
                  <a:cubicBezTo>
                    <a:pt x="8548" y="1801"/>
                    <a:pt x="8485" y="1706"/>
                    <a:pt x="8517" y="1547"/>
                  </a:cubicBezTo>
                  <a:cubicBezTo>
                    <a:pt x="5951" y="1421"/>
                    <a:pt x="3418" y="850"/>
                    <a:pt x="979" y="59"/>
                  </a:cubicBezTo>
                  <a:lnTo>
                    <a:pt x="948" y="59"/>
                  </a:lnTo>
                  <a:cubicBezTo>
                    <a:pt x="873" y="19"/>
                    <a:pt x="797" y="1"/>
                    <a:pt x="724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067227" y="1215978"/>
              <a:ext cx="145035" cy="283284"/>
            </a:xfrm>
            <a:custGeom>
              <a:avLst/>
              <a:gdLst/>
              <a:ahLst/>
              <a:cxnLst/>
              <a:rect l="l" t="t" r="r" b="b"/>
              <a:pathLst>
                <a:path w="4403" h="8600" extrusionOk="0">
                  <a:moveTo>
                    <a:pt x="1552" y="1"/>
                  </a:moveTo>
                  <a:cubicBezTo>
                    <a:pt x="1077" y="191"/>
                    <a:pt x="507" y="317"/>
                    <a:pt x="0" y="381"/>
                  </a:cubicBezTo>
                  <a:cubicBezTo>
                    <a:pt x="1109" y="3073"/>
                    <a:pt x="2534" y="5764"/>
                    <a:pt x="3421" y="8551"/>
                  </a:cubicBezTo>
                  <a:cubicBezTo>
                    <a:pt x="3493" y="8584"/>
                    <a:pt x="3571" y="8599"/>
                    <a:pt x="3649" y="8599"/>
                  </a:cubicBezTo>
                  <a:cubicBezTo>
                    <a:pt x="3948" y="8599"/>
                    <a:pt x="4257" y="8378"/>
                    <a:pt x="4307" y="8076"/>
                  </a:cubicBezTo>
                  <a:cubicBezTo>
                    <a:pt x="4307" y="8045"/>
                    <a:pt x="4371" y="8045"/>
                    <a:pt x="4402" y="7981"/>
                  </a:cubicBezTo>
                  <a:cubicBezTo>
                    <a:pt x="3294" y="5416"/>
                    <a:pt x="2344" y="2693"/>
                    <a:pt x="1552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073485" y="1456967"/>
              <a:ext cx="244975" cy="179556"/>
            </a:xfrm>
            <a:custGeom>
              <a:avLst/>
              <a:gdLst/>
              <a:ahLst/>
              <a:cxnLst/>
              <a:rect l="l" t="t" r="r" b="b"/>
              <a:pathLst>
                <a:path w="7437" h="5451" extrusionOk="0">
                  <a:moveTo>
                    <a:pt x="4300" y="3346"/>
                  </a:moveTo>
                  <a:cubicBezTo>
                    <a:pt x="4429" y="3346"/>
                    <a:pt x="4510" y="3527"/>
                    <a:pt x="4371" y="3611"/>
                  </a:cubicBezTo>
                  <a:cubicBezTo>
                    <a:pt x="4212" y="3674"/>
                    <a:pt x="4086" y="3737"/>
                    <a:pt x="4022" y="3801"/>
                  </a:cubicBezTo>
                  <a:lnTo>
                    <a:pt x="3927" y="3801"/>
                  </a:lnTo>
                  <a:cubicBezTo>
                    <a:pt x="3706" y="3896"/>
                    <a:pt x="3421" y="3991"/>
                    <a:pt x="3167" y="4086"/>
                  </a:cubicBezTo>
                  <a:cubicBezTo>
                    <a:pt x="3160" y="4088"/>
                    <a:pt x="3153" y="4089"/>
                    <a:pt x="3146" y="4089"/>
                  </a:cubicBezTo>
                  <a:cubicBezTo>
                    <a:pt x="3059" y="4089"/>
                    <a:pt x="2987" y="3925"/>
                    <a:pt x="3104" y="3896"/>
                  </a:cubicBezTo>
                  <a:cubicBezTo>
                    <a:pt x="3326" y="3769"/>
                    <a:pt x="3611" y="3674"/>
                    <a:pt x="3864" y="3579"/>
                  </a:cubicBezTo>
                  <a:cubicBezTo>
                    <a:pt x="3959" y="3484"/>
                    <a:pt x="4117" y="3420"/>
                    <a:pt x="4244" y="3357"/>
                  </a:cubicBezTo>
                  <a:cubicBezTo>
                    <a:pt x="4263" y="3349"/>
                    <a:pt x="4282" y="3346"/>
                    <a:pt x="4300" y="3346"/>
                  </a:cubicBezTo>
                  <a:close/>
                  <a:moveTo>
                    <a:pt x="4805" y="3695"/>
                  </a:moveTo>
                  <a:cubicBezTo>
                    <a:pt x="4893" y="3695"/>
                    <a:pt x="4950" y="3830"/>
                    <a:pt x="4878" y="3927"/>
                  </a:cubicBezTo>
                  <a:cubicBezTo>
                    <a:pt x="4412" y="4503"/>
                    <a:pt x="3543" y="4770"/>
                    <a:pt x="2784" y="4770"/>
                  </a:cubicBezTo>
                  <a:cubicBezTo>
                    <a:pt x="2665" y="4770"/>
                    <a:pt x="2550" y="4763"/>
                    <a:pt x="2439" y="4751"/>
                  </a:cubicBezTo>
                  <a:cubicBezTo>
                    <a:pt x="2312" y="4751"/>
                    <a:pt x="2281" y="4561"/>
                    <a:pt x="2439" y="4561"/>
                  </a:cubicBezTo>
                  <a:cubicBezTo>
                    <a:pt x="2476" y="4562"/>
                    <a:pt x="2513" y="4563"/>
                    <a:pt x="2550" y="4563"/>
                  </a:cubicBezTo>
                  <a:cubicBezTo>
                    <a:pt x="3379" y="4563"/>
                    <a:pt x="3991" y="4223"/>
                    <a:pt x="4719" y="3737"/>
                  </a:cubicBezTo>
                  <a:cubicBezTo>
                    <a:pt x="4749" y="3708"/>
                    <a:pt x="4778" y="3695"/>
                    <a:pt x="4805" y="3695"/>
                  </a:cubicBezTo>
                  <a:close/>
                  <a:moveTo>
                    <a:pt x="2281" y="0"/>
                  </a:moveTo>
                  <a:cubicBezTo>
                    <a:pt x="1489" y="634"/>
                    <a:pt x="697" y="1394"/>
                    <a:pt x="412" y="2375"/>
                  </a:cubicBezTo>
                  <a:cubicBezTo>
                    <a:pt x="1" y="3769"/>
                    <a:pt x="1014" y="5004"/>
                    <a:pt x="2312" y="5352"/>
                  </a:cubicBezTo>
                  <a:cubicBezTo>
                    <a:pt x="2572" y="5419"/>
                    <a:pt x="2825" y="5450"/>
                    <a:pt x="3069" y="5450"/>
                  </a:cubicBezTo>
                  <a:cubicBezTo>
                    <a:pt x="5830" y="5450"/>
                    <a:pt x="7436" y="1465"/>
                    <a:pt x="4498" y="127"/>
                  </a:cubicBezTo>
                  <a:lnTo>
                    <a:pt x="4498" y="127"/>
                  </a:lnTo>
                  <a:cubicBezTo>
                    <a:pt x="4561" y="317"/>
                    <a:pt x="4656" y="507"/>
                    <a:pt x="4688" y="729"/>
                  </a:cubicBezTo>
                  <a:cubicBezTo>
                    <a:pt x="4719" y="887"/>
                    <a:pt x="4561" y="950"/>
                    <a:pt x="4434" y="950"/>
                  </a:cubicBezTo>
                  <a:cubicBezTo>
                    <a:pt x="4300" y="1333"/>
                    <a:pt x="3900" y="1577"/>
                    <a:pt x="3506" y="1577"/>
                  </a:cubicBezTo>
                  <a:cubicBezTo>
                    <a:pt x="3249" y="1577"/>
                    <a:pt x="2994" y="1473"/>
                    <a:pt x="2819" y="1235"/>
                  </a:cubicBezTo>
                  <a:cubicBezTo>
                    <a:pt x="2756" y="1140"/>
                    <a:pt x="2819" y="1077"/>
                    <a:pt x="2914" y="1077"/>
                  </a:cubicBezTo>
                  <a:cubicBezTo>
                    <a:pt x="2661" y="760"/>
                    <a:pt x="2471" y="349"/>
                    <a:pt x="228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90211" y="815197"/>
              <a:ext cx="244118" cy="198595"/>
            </a:xfrm>
            <a:custGeom>
              <a:avLst/>
              <a:gdLst/>
              <a:ahLst/>
              <a:cxnLst/>
              <a:rect l="l" t="t" r="r" b="b"/>
              <a:pathLst>
                <a:path w="7411" h="6029" extrusionOk="0">
                  <a:moveTo>
                    <a:pt x="4274" y="717"/>
                  </a:moveTo>
                  <a:cubicBezTo>
                    <a:pt x="4642" y="717"/>
                    <a:pt x="5010" y="783"/>
                    <a:pt x="5352" y="925"/>
                  </a:cubicBezTo>
                  <a:cubicBezTo>
                    <a:pt x="5532" y="985"/>
                    <a:pt x="5400" y="1244"/>
                    <a:pt x="5250" y="1244"/>
                  </a:cubicBezTo>
                  <a:cubicBezTo>
                    <a:pt x="5242" y="1244"/>
                    <a:pt x="5234" y="1244"/>
                    <a:pt x="5226" y="1242"/>
                  </a:cubicBezTo>
                  <a:cubicBezTo>
                    <a:pt x="4826" y="1138"/>
                    <a:pt x="4436" y="1062"/>
                    <a:pt x="4045" y="1062"/>
                  </a:cubicBezTo>
                  <a:cubicBezTo>
                    <a:pt x="3723" y="1062"/>
                    <a:pt x="3401" y="1113"/>
                    <a:pt x="3072" y="1242"/>
                  </a:cubicBezTo>
                  <a:cubicBezTo>
                    <a:pt x="3064" y="1244"/>
                    <a:pt x="3056" y="1245"/>
                    <a:pt x="3048" y="1245"/>
                  </a:cubicBezTo>
                  <a:cubicBezTo>
                    <a:pt x="2934" y="1245"/>
                    <a:pt x="2859" y="1048"/>
                    <a:pt x="2977" y="989"/>
                  </a:cubicBezTo>
                  <a:cubicBezTo>
                    <a:pt x="3377" y="815"/>
                    <a:pt x="3825" y="717"/>
                    <a:pt x="4274" y="717"/>
                  </a:cubicBezTo>
                  <a:close/>
                  <a:moveTo>
                    <a:pt x="4678" y="1"/>
                  </a:moveTo>
                  <a:cubicBezTo>
                    <a:pt x="4524" y="1"/>
                    <a:pt x="4368" y="13"/>
                    <a:pt x="4212" y="39"/>
                  </a:cubicBezTo>
                  <a:cubicBezTo>
                    <a:pt x="2819" y="292"/>
                    <a:pt x="1679" y="1369"/>
                    <a:pt x="1045" y="2604"/>
                  </a:cubicBezTo>
                  <a:cubicBezTo>
                    <a:pt x="0" y="4599"/>
                    <a:pt x="2217" y="5992"/>
                    <a:pt x="4022" y="6024"/>
                  </a:cubicBezTo>
                  <a:cubicBezTo>
                    <a:pt x="4086" y="6027"/>
                    <a:pt x="4150" y="6029"/>
                    <a:pt x="4213" y="6029"/>
                  </a:cubicBezTo>
                  <a:cubicBezTo>
                    <a:pt x="5404" y="6029"/>
                    <a:pt x="6472" y="5471"/>
                    <a:pt x="7284" y="4599"/>
                  </a:cubicBezTo>
                  <a:cubicBezTo>
                    <a:pt x="6809" y="4441"/>
                    <a:pt x="6334" y="4314"/>
                    <a:pt x="5859" y="4187"/>
                  </a:cubicBezTo>
                  <a:cubicBezTo>
                    <a:pt x="5701" y="4124"/>
                    <a:pt x="5669" y="3934"/>
                    <a:pt x="5701" y="3807"/>
                  </a:cubicBezTo>
                  <a:cubicBezTo>
                    <a:pt x="5701" y="3807"/>
                    <a:pt x="5669" y="3807"/>
                    <a:pt x="5637" y="3775"/>
                  </a:cubicBezTo>
                  <a:cubicBezTo>
                    <a:pt x="5194" y="3300"/>
                    <a:pt x="5542" y="2604"/>
                    <a:pt x="6081" y="2350"/>
                  </a:cubicBezTo>
                  <a:cubicBezTo>
                    <a:pt x="6081" y="2213"/>
                    <a:pt x="6152" y="2053"/>
                    <a:pt x="6314" y="2053"/>
                  </a:cubicBezTo>
                  <a:cubicBezTo>
                    <a:pt x="6340" y="2053"/>
                    <a:pt x="6367" y="2057"/>
                    <a:pt x="6397" y="2065"/>
                  </a:cubicBezTo>
                  <a:cubicBezTo>
                    <a:pt x="6746" y="2192"/>
                    <a:pt x="7062" y="2319"/>
                    <a:pt x="7411" y="2414"/>
                  </a:cubicBezTo>
                  <a:cubicBezTo>
                    <a:pt x="7297" y="989"/>
                    <a:pt x="6056" y="1"/>
                    <a:pt x="4678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84419" y="839474"/>
              <a:ext cx="87060" cy="16766"/>
            </a:xfrm>
            <a:custGeom>
              <a:avLst/>
              <a:gdLst/>
              <a:ahLst/>
              <a:cxnLst/>
              <a:rect l="l" t="t" r="r" b="b"/>
              <a:pathLst>
                <a:path w="2643" h="509" extrusionOk="0">
                  <a:moveTo>
                    <a:pt x="1488" y="0"/>
                  </a:moveTo>
                  <a:cubicBezTo>
                    <a:pt x="1015" y="0"/>
                    <a:pt x="539" y="105"/>
                    <a:pt x="117" y="252"/>
                  </a:cubicBezTo>
                  <a:cubicBezTo>
                    <a:pt x="0" y="339"/>
                    <a:pt x="72" y="508"/>
                    <a:pt x="184" y="508"/>
                  </a:cubicBezTo>
                  <a:cubicBezTo>
                    <a:pt x="193" y="508"/>
                    <a:pt x="203" y="507"/>
                    <a:pt x="212" y="505"/>
                  </a:cubicBezTo>
                  <a:cubicBezTo>
                    <a:pt x="541" y="376"/>
                    <a:pt x="863" y="325"/>
                    <a:pt x="1185" y="325"/>
                  </a:cubicBezTo>
                  <a:cubicBezTo>
                    <a:pt x="1576" y="325"/>
                    <a:pt x="1966" y="401"/>
                    <a:pt x="2366" y="505"/>
                  </a:cubicBezTo>
                  <a:cubicBezTo>
                    <a:pt x="2374" y="507"/>
                    <a:pt x="2382" y="507"/>
                    <a:pt x="2390" y="507"/>
                  </a:cubicBezTo>
                  <a:cubicBezTo>
                    <a:pt x="2536" y="507"/>
                    <a:pt x="2642" y="248"/>
                    <a:pt x="2492" y="188"/>
                  </a:cubicBezTo>
                  <a:cubicBezTo>
                    <a:pt x="2173" y="55"/>
                    <a:pt x="1831" y="0"/>
                    <a:pt x="1488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13"/>
          <p:cNvSpPr/>
          <p:nvPr/>
        </p:nvSpPr>
        <p:spPr>
          <a:xfrm>
            <a:off x="1149676" y="1441585"/>
            <a:ext cx="87192" cy="35213"/>
          </a:xfrm>
          <a:custGeom>
            <a:avLst/>
            <a:gdLst/>
            <a:ahLst/>
            <a:cxnLst/>
            <a:rect l="l" t="t" r="r" b="b"/>
            <a:pathLst>
              <a:path w="2647" h="1069" extrusionOk="0">
                <a:moveTo>
                  <a:pt x="2458" y="0"/>
                </a:moveTo>
                <a:cubicBezTo>
                  <a:pt x="2441" y="0"/>
                  <a:pt x="2424" y="4"/>
                  <a:pt x="2406" y="13"/>
                </a:cubicBezTo>
                <a:cubicBezTo>
                  <a:pt x="1678" y="529"/>
                  <a:pt x="1066" y="870"/>
                  <a:pt x="237" y="870"/>
                </a:cubicBezTo>
                <a:cubicBezTo>
                  <a:pt x="200" y="870"/>
                  <a:pt x="163" y="869"/>
                  <a:pt x="126" y="868"/>
                </a:cubicBezTo>
                <a:cubicBezTo>
                  <a:pt x="112" y="861"/>
                  <a:pt x="99" y="858"/>
                  <a:pt x="88" y="858"/>
                </a:cubicBezTo>
                <a:cubicBezTo>
                  <a:pt x="1" y="858"/>
                  <a:pt x="13" y="1058"/>
                  <a:pt x="126" y="1058"/>
                </a:cubicBezTo>
                <a:cubicBezTo>
                  <a:pt x="215" y="1065"/>
                  <a:pt x="307" y="1068"/>
                  <a:pt x="400" y="1068"/>
                </a:cubicBezTo>
                <a:cubicBezTo>
                  <a:pt x="1175" y="1068"/>
                  <a:pt x="2084" y="828"/>
                  <a:pt x="2565" y="235"/>
                </a:cubicBezTo>
                <a:cubicBezTo>
                  <a:pt x="2646" y="153"/>
                  <a:pt x="2564" y="0"/>
                  <a:pt x="2458" y="0"/>
                </a:cubicBezTo>
                <a:close/>
              </a:path>
            </a:pathLst>
          </a:custGeom>
          <a:solidFill>
            <a:schemeClr val="dk1"/>
          </a:solidFill>
          <a:ln w="2375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169604" y="1431176"/>
            <a:ext cx="51419" cy="23486"/>
          </a:xfrm>
          <a:custGeom>
            <a:avLst/>
            <a:gdLst/>
            <a:ahLst/>
            <a:cxnLst/>
            <a:rect l="l" t="t" r="r" b="b"/>
            <a:pathLst>
              <a:path w="1561" h="713" extrusionOk="0">
                <a:moveTo>
                  <a:pt x="1350" y="1"/>
                </a:moveTo>
                <a:cubicBezTo>
                  <a:pt x="1333" y="1"/>
                  <a:pt x="1314" y="4"/>
                  <a:pt x="1294" y="12"/>
                </a:cubicBezTo>
                <a:cubicBezTo>
                  <a:pt x="1168" y="107"/>
                  <a:pt x="1009" y="139"/>
                  <a:pt x="819" y="170"/>
                </a:cubicBezTo>
                <a:cubicBezTo>
                  <a:pt x="566" y="297"/>
                  <a:pt x="281" y="392"/>
                  <a:pt x="59" y="487"/>
                </a:cubicBezTo>
                <a:cubicBezTo>
                  <a:pt x="1" y="546"/>
                  <a:pt x="23" y="712"/>
                  <a:pt x="127" y="712"/>
                </a:cubicBezTo>
                <a:cubicBezTo>
                  <a:pt x="136" y="712"/>
                  <a:pt x="145" y="711"/>
                  <a:pt x="154" y="709"/>
                </a:cubicBezTo>
                <a:cubicBezTo>
                  <a:pt x="408" y="614"/>
                  <a:pt x="661" y="487"/>
                  <a:pt x="883" y="424"/>
                </a:cubicBezTo>
                <a:lnTo>
                  <a:pt x="978" y="424"/>
                </a:lnTo>
                <a:cubicBezTo>
                  <a:pt x="1136" y="392"/>
                  <a:pt x="1263" y="297"/>
                  <a:pt x="1421" y="266"/>
                </a:cubicBezTo>
                <a:cubicBezTo>
                  <a:pt x="1560" y="182"/>
                  <a:pt x="1479" y="1"/>
                  <a:pt x="1350" y="1"/>
                </a:cubicBezTo>
                <a:close/>
              </a:path>
            </a:pathLst>
          </a:custGeom>
          <a:solidFill>
            <a:schemeClr val="dk1"/>
          </a:solidFill>
          <a:ln w="2375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_1_1_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>
            <a:spLocks noGrp="1"/>
          </p:cNvSpPr>
          <p:nvPr>
            <p:ph type="title"/>
          </p:nvPr>
        </p:nvSpPr>
        <p:spPr>
          <a:xfrm>
            <a:off x="2689250" y="573681"/>
            <a:ext cx="37653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subTitle" idx="1"/>
          </p:nvPr>
        </p:nvSpPr>
        <p:spPr>
          <a:xfrm>
            <a:off x="3092876" y="1682606"/>
            <a:ext cx="29469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1" name="Google Shape;291;p21"/>
          <p:cNvSpPr txBox="1"/>
          <p:nvPr/>
        </p:nvSpPr>
        <p:spPr>
          <a:xfrm>
            <a:off x="2317050" y="3459875"/>
            <a:ext cx="45099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and illustrations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7" r:id="rId5"/>
    <p:sldLayoutId id="2147483658" r:id="rId6"/>
    <p:sldLayoutId id="2147483659" r:id="rId7"/>
    <p:sldLayoutId id="2147483661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estrategias-en-el-aprendizaje-de-las-ciencias/facf44a6-af17-44e6-801b-b161be73463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917BF6F-301D-43A1-B530-D8377582C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722" y="924580"/>
            <a:ext cx="1470555" cy="10934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88CF6EA-9D5F-474A-9DE8-944E570E0CF7}"/>
              </a:ext>
            </a:extLst>
          </p:cNvPr>
          <p:cNvSpPr txBox="1"/>
          <p:nvPr/>
        </p:nvSpPr>
        <p:spPr>
          <a:xfrm>
            <a:off x="1677898" y="185916"/>
            <a:ext cx="5788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LICIENCIATURA EN EDUCACIÓN PREESCOLAR</a:t>
            </a:r>
          </a:p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CICLO ESCOLAR 2020 – 2021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4101A1-A559-487F-8DB3-0E768F9FCDC8}"/>
              </a:ext>
            </a:extLst>
          </p:cNvPr>
          <p:cNvSpPr txBox="1"/>
          <p:nvPr/>
        </p:nvSpPr>
        <p:spPr>
          <a:xfrm>
            <a:off x="1061153" y="2040099"/>
            <a:ext cx="70216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Curso: ESTRATEGIAS PARA LA EXPLORACIÓN DEL MUNDO NATURAL</a:t>
            </a:r>
          </a:p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JUEGO INTERACTIVO KAHOOT POE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4181A-0206-4156-B9EF-AEDC68076EDB}"/>
              </a:ext>
            </a:extLst>
          </p:cNvPr>
          <p:cNvSpPr txBox="1"/>
          <p:nvPr/>
        </p:nvSpPr>
        <p:spPr>
          <a:xfrm>
            <a:off x="2967230" y="2794117"/>
            <a:ext cx="32095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Alumnas:</a:t>
            </a:r>
          </a:p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Diana Cristela De la Cruz Saucedo #3</a:t>
            </a:r>
          </a:p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Elizabeth García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García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#7</a:t>
            </a:r>
          </a:p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Alondra Huerta Palacios #11</a:t>
            </a:r>
          </a:p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Angela Martiñón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Tomatsú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#14</a:t>
            </a:r>
          </a:p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Berenice Monrreal Camacho #15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1FFF781A-FF94-4CCD-A9C2-6CA5CE338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64247"/>
              </p:ext>
            </p:extLst>
          </p:nvPr>
        </p:nvGraphicFramePr>
        <p:xfrm>
          <a:off x="1523997" y="4198360"/>
          <a:ext cx="6096000" cy="370840"/>
        </p:xfrm>
        <a:graphic>
          <a:graphicData uri="http://schemas.openxmlformats.org/drawingml/2006/table">
            <a:tbl>
              <a:tblPr firstRow="1" bandRow="1">
                <a:tableStyleId>{FC7F0D92-33D0-4DFF-A790-C55647708A48}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897408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30856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 1°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Sección: A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6196663"/>
                  </a:ext>
                </a:extLst>
              </a:tr>
            </a:tbl>
          </a:graphicData>
        </a:graphic>
      </p:graphicFrame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E48C8616-42EE-4BDC-9255-E356497DD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97399"/>
              </p:ext>
            </p:extLst>
          </p:nvPr>
        </p:nvGraphicFramePr>
        <p:xfrm>
          <a:off x="790221" y="4586744"/>
          <a:ext cx="7574846" cy="370840"/>
        </p:xfrm>
        <a:graphic>
          <a:graphicData uri="http://schemas.openxmlformats.org/drawingml/2006/table">
            <a:tbl>
              <a:tblPr firstRow="1" bandRow="1">
                <a:tableStyleId>{FC7F0D92-33D0-4DFF-A790-C55647708A48}</a:tableStyleId>
              </a:tblPr>
              <a:tblGrid>
                <a:gridCol w="3787423">
                  <a:extLst>
                    <a:ext uri="{9D8B030D-6E8A-4147-A177-3AD203B41FA5}">
                      <a16:colId xmlns:a16="http://schemas.microsoft.com/office/drawing/2014/main" val="1680757391"/>
                    </a:ext>
                  </a:extLst>
                </a:gridCol>
                <a:gridCol w="3787423">
                  <a:extLst>
                    <a:ext uri="{9D8B030D-6E8A-4147-A177-3AD203B41FA5}">
                      <a16:colId xmlns:a16="http://schemas.microsoft.com/office/drawing/2014/main" val="3885709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SALTILLO, COAHUILA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abril 2021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415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7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7E788-BC23-4C1F-984B-56CD8F47A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4400" y="2477570"/>
            <a:ext cx="5312700" cy="1104900"/>
          </a:xfrm>
        </p:spPr>
        <p:txBody>
          <a:bodyPr/>
          <a:lstStyle/>
          <a:p>
            <a:r>
              <a:rPr lang="es-MX" dirty="0"/>
              <a:t>Link: </a:t>
            </a:r>
            <a:r>
              <a:rPr lang="es-MX" dirty="0" err="1"/>
              <a:t>Kahoot</a:t>
            </a:r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2C1D23-827D-4CD6-9F40-A221ABFD74C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090150" y="1023833"/>
            <a:ext cx="1841100" cy="1449300"/>
          </a:xfrm>
        </p:spPr>
        <p:txBody>
          <a:bodyPr/>
          <a:lstStyle/>
          <a:p>
            <a:r>
              <a:rPr lang="es-MX" dirty="0"/>
              <a:t>03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122271D7-40FE-40FD-8E59-E229DC8DDD20}"/>
              </a:ext>
            </a:extLst>
          </p:cNvPr>
          <p:cNvGrpSpPr/>
          <p:nvPr/>
        </p:nvGrpSpPr>
        <p:grpSpPr>
          <a:xfrm>
            <a:off x="1051597" y="777748"/>
            <a:ext cx="1841101" cy="3588004"/>
            <a:chOff x="1051597" y="777748"/>
            <a:chExt cx="1841101" cy="3588004"/>
          </a:xfrm>
        </p:grpSpPr>
        <p:sp>
          <p:nvSpPr>
            <p:cNvPr id="7" name="Google Shape;1617;p51">
              <a:extLst>
                <a:ext uri="{FF2B5EF4-FFF2-40B4-BE49-F238E27FC236}">
                  <a16:creationId xmlns:a16="http://schemas.microsoft.com/office/drawing/2014/main" id="{6EBBB988-94EF-41F8-B11E-9E7C03206DF0}"/>
                </a:ext>
              </a:extLst>
            </p:cNvPr>
            <p:cNvSpPr/>
            <p:nvPr/>
          </p:nvSpPr>
          <p:spPr>
            <a:xfrm>
              <a:off x="1336358" y="2016261"/>
              <a:ext cx="291282" cy="144156"/>
            </a:xfrm>
            <a:custGeom>
              <a:avLst/>
              <a:gdLst/>
              <a:ahLst/>
              <a:cxnLst/>
              <a:rect l="l" t="t" r="r" b="b"/>
              <a:pathLst>
                <a:path w="4244" h="1743" extrusionOk="0">
                  <a:moveTo>
                    <a:pt x="3959" y="1"/>
                  </a:moveTo>
                  <a:cubicBezTo>
                    <a:pt x="2661" y="32"/>
                    <a:pt x="1330" y="1"/>
                    <a:pt x="32" y="64"/>
                  </a:cubicBezTo>
                  <a:cubicBezTo>
                    <a:pt x="0" y="571"/>
                    <a:pt x="32" y="1077"/>
                    <a:pt x="64" y="1616"/>
                  </a:cubicBezTo>
                  <a:cubicBezTo>
                    <a:pt x="380" y="1592"/>
                    <a:pt x="701" y="1582"/>
                    <a:pt x="1024" y="1582"/>
                  </a:cubicBezTo>
                  <a:cubicBezTo>
                    <a:pt x="1994" y="1582"/>
                    <a:pt x="2985" y="1671"/>
                    <a:pt x="3959" y="1742"/>
                  </a:cubicBezTo>
                  <a:lnTo>
                    <a:pt x="3959" y="1679"/>
                  </a:lnTo>
                  <a:cubicBezTo>
                    <a:pt x="4244" y="1109"/>
                    <a:pt x="4181" y="539"/>
                    <a:pt x="3959" y="1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18;p51">
              <a:extLst>
                <a:ext uri="{FF2B5EF4-FFF2-40B4-BE49-F238E27FC236}">
                  <a16:creationId xmlns:a16="http://schemas.microsoft.com/office/drawing/2014/main" id="{F9F871CD-3F3A-406B-A194-42E59FB200CF}"/>
                </a:ext>
              </a:extLst>
            </p:cNvPr>
            <p:cNvSpPr/>
            <p:nvPr/>
          </p:nvSpPr>
          <p:spPr>
            <a:xfrm>
              <a:off x="2075337" y="2018907"/>
              <a:ext cx="754286" cy="186004"/>
            </a:xfrm>
            <a:custGeom>
              <a:avLst/>
              <a:gdLst/>
              <a:ahLst/>
              <a:cxnLst/>
              <a:rect l="l" t="t" r="r" b="b"/>
              <a:pathLst>
                <a:path w="10990" h="2249" extrusionOk="0">
                  <a:moveTo>
                    <a:pt x="8235" y="1172"/>
                  </a:moveTo>
                  <a:cubicBezTo>
                    <a:pt x="8805" y="1172"/>
                    <a:pt x="9375" y="1235"/>
                    <a:pt x="9977" y="1235"/>
                  </a:cubicBezTo>
                  <a:cubicBezTo>
                    <a:pt x="10040" y="1235"/>
                    <a:pt x="10040" y="1330"/>
                    <a:pt x="9977" y="1330"/>
                  </a:cubicBezTo>
                  <a:cubicBezTo>
                    <a:pt x="9692" y="1362"/>
                    <a:pt x="9407" y="1378"/>
                    <a:pt x="9118" y="1378"/>
                  </a:cubicBezTo>
                  <a:cubicBezTo>
                    <a:pt x="8829" y="1378"/>
                    <a:pt x="8536" y="1362"/>
                    <a:pt x="8235" y="1330"/>
                  </a:cubicBezTo>
                  <a:cubicBezTo>
                    <a:pt x="8108" y="1330"/>
                    <a:pt x="8108" y="1172"/>
                    <a:pt x="8235" y="1172"/>
                  </a:cubicBezTo>
                  <a:close/>
                  <a:moveTo>
                    <a:pt x="10927" y="0"/>
                  </a:moveTo>
                  <a:cubicBezTo>
                    <a:pt x="10194" y="82"/>
                    <a:pt x="9449" y="105"/>
                    <a:pt x="8703" y="105"/>
                  </a:cubicBezTo>
                  <a:cubicBezTo>
                    <a:pt x="7708" y="105"/>
                    <a:pt x="6710" y="64"/>
                    <a:pt x="5733" y="64"/>
                  </a:cubicBezTo>
                  <a:cubicBezTo>
                    <a:pt x="4593" y="64"/>
                    <a:pt x="3441" y="98"/>
                    <a:pt x="2292" y="98"/>
                  </a:cubicBezTo>
                  <a:cubicBezTo>
                    <a:pt x="1526" y="98"/>
                    <a:pt x="761" y="83"/>
                    <a:pt x="1" y="32"/>
                  </a:cubicBezTo>
                  <a:lnTo>
                    <a:pt x="1" y="32"/>
                  </a:lnTo>
                  <a:cubicBezTo>
                    <a:pt x="33" y="64"/>
                    <a:pt x="33" y="64"/>
                    <a:pt x="33" y="95"/>
                  </a:cubicBezTo>
                  <a:cubicBezTo>
                    <a:pt x="33" y="824"/>
                    <a:pt x="64" y="1552"/>
                    <a:pt x="128" y="2249"/>
                  </a:cubicBezTo>
                  <a:cubicBezTo>
                    <a:pt x="2692" y="2158"/>
                    <a:pt x="5272" y="2084"/>
                    <a:pt x="7857" y="2084"/>
                  </a:cubicBezTo>
                  <a:cubicBezTo>
                    <a:pt x="8880" y="2084"/>
                    <a:pt x="9903" y="2095"/>
                    <a:pt x="10927" y="2122"/>
                  </a:cubicBezTo>
                  <a:cubicBezTo>
                    <a:pt x="10990" y="1425"/>
                    <a:pt x="10990" y="760"/>
                    <a:pt x="10927" y="32"/>
                  </a:cubicBezTo>
                  <a:lnTo>
                    <a:pt x="10927" y="0"/>
                  </a:ln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19;p51">
              <a:extLst>
                <a:ext uri="{FF2B5EF4-FFF2-40B4-BE49-F238E27FC236}">
                  <a16:creationId xmlns:a16="http://schemas.microsoft.com/office/drawing/2014/main" id="{A46B587E-64C8-4737-9368-B1EEA69E8F75}"/>
                </a:ext>
              </a:extLst>
            </p:cNvPr>
            <p:cNvSpPr/>
            <p:nvPr/>
          </p:nvSpPr>
          <p:spPr>
            <a:xfrm>
              <a:off x="1177677" y="4191657"/>
              <a:ext cx="1687500" cy="161027"/>
            </a:xfrm>
            <a:custGeom>
              <a:avLst/>
              <a:gdLst/>
              <a:ahLst/>
              <a:cxnLst/>
              <a:rect l="l" t="t" r="r" b="b"/>
              <a:pathLst>
                <a:path w="24587" h="1947" extrusionOk="0">
                  <a:moveTo>
                    <a:pt x="24582" y="0"/>
                  </a:moveTo>
                  <a:cubicBezTo>
                    <a:pt x="24572" y="0"/>
                    <a:pt x="24544" y="15"/>
                    <a:pt x="24544" y="15"/>
                  </a:cubicBezTo>
                  <a:cubicBezTo>
                    <a:pt x="20554" y="363"/>
                    <a:pt x="16532" y="616"/>
                    <a:pt x="12510" y="775"/>
                  </a:cubicBezTo>
                  <a:lnTo>
                    <a:pt x="8488" y="870"/>
                  </a:lnTo>
                  <a:cubicBezTo>
                    <a:pt x="7126" y="933"/>
                    <a:pt x="5796" y="933"/>
                    <a:pt x="4434" y="933"/>
                  </a:cubicBezTo>
                  <a:cubicBezTo>
                    <a:pt x="3712" y="933"/>
                    <a:pt x="2910" y="1001"/>
                    <a:pt x="2118" y="1001"/>
                  </a:cubicBezTo>
                  <a:cubicBezTo>
                    <a:pt x="1589" y="1001"/>
                    <a:pt x="1065" y="971"/>
                    <a:pt x="571" y="870"/>
                  </a:cubicBezTo>
                  <a:cubicBezTo>
                    <a:pt x="444" y="838"/>
                    <a:pt x="381" y="838"/>
                    <a:pt x="286" y="806"/>
                  </a:cubicBezTo>
                  <a:cubicBezTo>
                    <a:pt x="127" y="1155"/>
                    <a:pt x="64" y="1566"/>
                    <a:pt x="1" y="1946"/>
                  </a:cubicBezTo>
                  <a:cubicBezTo>
                    <a:pt x="4181" y="1788"/>
                    <a:pt x="8330" y="1630"/>
                    <a:pt x="12510" y="1471"/>
                  </a:cubicBezTo>
                  <a:lnTo>
                    <a:pt x="12668" y="1471"/>
                  </a:lnTo>
                  <a:cubicBezTo>
                    <a:pt x="14853" y="1408"/>
                    <a:pt x="17007" y="1313"/>
                    <a:pt x="19160" y="1250"/>
                  </a:cubicBezTo>
                  <a:cubicBezTo>
                    <a:pt x="20174" y="1186"/>
                    <a:pt x="21155" y="1155"/>
                    <a:pt x="22169" y="1123"/>
                  </a:cubicBezTo>
                  <a:cubicBezTo>
                    <a:pt x="22406" y="1123"/>
                    <a:pt x="22668" y="1131"/>
                    <a:pt x="22929" y="1131"/>
                  </a:cubicBezTo>
                  <a:cubicBezTo>
                    <a:pt x="23190" y="1131"/>
                    <a:pt x="23451" y="1123"/>
                    <a:pt x="23689" y="1091"/>
                  </a:cubicBezTo>
                  <a:cubicBezTo>
                    <a:pt x="24512" y="933"/>
                    <a:pt x="24544" y="806"/>
                    <a:pt x="24576" y="15"/>
                  </a:cubicBezTo>
                  <a:cubicBezTo>
                    <a:pt x="24586" y="4"/>
                    <a:pt x="24586" y="0"/>
                    <a:pt x="24582" y="0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20;p51">
              <a:extLst>
                <a:ext uri="{FF2B5EF4-FFF2-40B4-BE49-F238E27FC236}">
                  <a16:creationId xmlns:a16="http://schemas.microsoft.com/office/drawing/2014/main" id="{45D5B23F-BBCE-4CB1-89A9-DD1C553D946E}"/>
                </a:ext>
              </a:extLst>
            </p:cNvPr>
            <p:cNvSpPr/>
            <p:nvPr/>
          </p:nvSpPr>
          <p:spPr>
            <a:xfrm>
              <a:off x="1051597" y="3999037"/>
              <a:ext cx="134866" cy="356212"/>
            </a:xfrm>
            <a:custGeom>
              <a:avLst/>
              <a:gdLst/>
              <a:ahLst/>
              <a:cxnLst/>
              <a:rect l="l" t="t" r="r" b="b"/>
              <a:pathLst>
                <a:path w="1965" h="4307" extrusionOk="0">
                  <a:moveTo>
                    <a:pt x="1014" y="0"/>
                  </a:moveTo>
                  <a:lnTo>
                    <a:pt x="1014" y="0"/>
                  </a:lnTo>
                  <a:cubicBezTo>
                    <a:pt x="1" y="982"/>
                    <a:pt x="476" y="3515"/>
                    <a:pt x="1584" y="4307"/>
                  </a:cubicBezTo>
                  <a:lnTo>
                    <a:pt x="1743" y="4307"/>
                  </a:lnTo>
                  <a:cubicBezTo>
                    <a:pt x="1679" y="3895"/>
                    <a:pt x="1774" y="3452"/>
                    <a:pt x="1964" y="3040"/>
                  </a:cubicBezTo>
                  <a:cubicBezTo>
                    <a:pt x="1046" y="2502"/>
                    <a:pt x="1014" y="1077"/>
                    <a:pt x="1014" y="0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1;p51">
              <a:extLst>
                <a:ext uri="{FF2B5EF4-FFF2-40B4-BE49-F238E27FC236}">
                  <a16:creationId xmlns:a16="http://schemas.microsoft.com/office/drawing/2014/main" id="{B666F23A-E04A-4FA7-B13E-E6D2CA91BC3F}"/>
                </a:ext>
              </a:extLst>
            </p:cNvPr>
            <p:cNvSpPr/>
            <p:nvPr/>
          </p:nvSpPr>
          <p:spPr>
            <a:xfrm>
              <a:off x="1145075" y="3907316"/>
              <a:ext cx="1728062" cy="330076"/>
            </a:xfrm>
            <a:custGeom>
              <a:avLst/>
              <a:gdLst/>
              <a:ahLst/>
              <a:cxnLst/>
              <a:rect l="l" t="t" r="r" b="b"/>
              <a:pathLst>
                <a:path w="25178" h="3991" extrusionOk="0">
                  <a:moveTo>
                    <a:pt x="21820" y="2376"/>
                  </a:moveTo>
                  <a:cubicBezTo>
                    <a:pt x="22169" y="2376"/>
                    <a:pt x="22581" y="2376"/>
                    <a:pt x="22929" y="2407"/>
                  </a:cubicBezTo>
                  <a:cubicBezTo>
                    <a:pt x="22932" y="2404"/>
                    <a:pt x="22936" y="2402"/>
                    <a:pt x="22938" y="2402"/>
                  </a:cubicBezTo>
                  <a:lnTo>
                    <a:pt x="22938" y="2402"/>
                  </a:lnTo>
                  <a:cubicBezTo>
                    <a:pt x="22960" y="2402"/>
                    <a:pt x="22957" y="2502"/>
                    <a:pt x="22929" y="2502"/>
                  </a:cubicBezTo>
                  <a:cubicBezTo>
                    <a:pt x="22581" y="2502"/>
                    <a:pt x="22169" y="2502"/>
                    <a:pt x="21820" y="2534"/>
                  </a:cubicBezTo>
                  <a:cubicBezTo>
                    <a:pt x="21694" y="2534"/>
                    <a:pt x="21694" y="2376"/>
                    <a:pt x="21820" y="2376"/>
                  </a:cubicBezTo>
                  <a:close/>
                  <a:moveTo>
                    <a:pt x="5986" y="1"/>
                  </a:moveTo>
                  <a:cubicBezTo>
                    <a:pt x="5986" y="1077"/>
                    <a:pt x="6018" y="2091"/>
                    <a:pt x="5986" y="3167"/>
                  </a:cubicBezTo>
                  <a:cubicBezTo>
                    <a:pt x="5986" y="3267"/>
                    <a:pt x="5908" y="3314"/>
                    <a:pt x="5829" y="3314"/>
                  </a:cubicBezTo>
                  <a:cubicBezTo>
                    <a:pt x="5757" y="3314"/>
                    <a:pt x="5684" y="3275"/>
                    <a:pt x="5669" y="3199"/>
                  </a:cubicBezTo>
                  <a:lnTo>
                    <a:pt x="5638" y="3199"/>
                  </a:lnTo>
                  <a:lnTo>
                    <a:pt x="5638" y="3262"/>
                  </a:lnTo>
                  <a:lnTo>
                    <a:pt x="5638" y="3294"/>
                  </a:lnTo>
                  <a:cubicBezTo>
                    <a:pt x="5638" y="3326"/>
                    <a:pt x="5606" y="3357"/>
                    <a:pt x="5543" y="3357"/>
                  </a:cubicBezTo>
                  <a:cubicBezTo>
                    <a:pt x="5321" y="3453"/>
                    <a:pt x="5004" y="3516"/>
                    <a:pt x="4719" y="3516"/>
                  </a:cubicBezTo>
                  <a:cubicBezTo>
                    <a:pt x="4593" y="3516"/>
                    <a:pt x="4529" y="3516"/>
                    <a:pt x="4403" y="3484"/>
                  </a:cubicBezTo>
                  <a:cubicBezTo>
                    <a:pt x="4212" y="3421"/>
                    <a:pt x="4054" y="3294"/>
                    <a:pt x="4022" y="3104"/>
                  </a:cubicBezTo>
                  <a:cubicBezTo>
                    <a:pt x="4006" y="3108"/>
                    <a:pt x="3988" y="3110"/>
                    <a:pt x="3970" y="3110"/>
                  </a:cubicBezTo>
                  <a:cubicBezTo>
                    <a:pt x="3857" y="3110"/>
                    <a:pt x="3742" y="3028"/>
                    <a:pt x="3769" y="2946"/>
                  </a:cubicBezTo>
                  <a:cubicBezTo>
                    <a:pt x="3801" y="2154"/>
                    <a:pt x="3801" y="1362"/>
                    <a:pt x="3864" y="571"/>
                  </a:cubicBezTo>
                  <a:cubicBezTo>
                    <a:pt x="3484" y="571"/>
                    <a:pt x="3018" y="550"/>
                    <a:pt x="2543" y="550"/>
                  </a:cubicBezTo>
                  <a:cubicBezTo>
                    <a:pt x="1830" y="550"/>
                    <a:pt x="1096" y="596"/>
                    <a:pt x="602" y="824"/>
                  </a:cubicBezTo>
                  <a:cubicBezTo>
                    <a:pt x="1" y="1109"/>
                    <a:pt x="96" y="1394"/>
                    <a:pt x="159" y="1964"/>
                  </a:cubicBezTo>
                  <a:cubicBezTo>
                    <a:pt x="254" y="2756"/>
                    <a:pt x="254" y="3136"/>
                    <a:pt x="951" y="3548"/>
                  </a:cubicBezTo>
                  <a:cubicBezTo>
                    <a:pt x="1489" y="3906"/>
                    <a:pt x="2200" y="3991"/>
                    <a:pt x="2922" y="3991"/>
                  </a:cubicBezTo>
                  <a:cubicBezTo>
                    <a:pt x="3475" y="3991"/>
                    <a:pt x="4035" y="3941"/>
                    <a:pt x="4529" y="3928"/>
                  </a:cubicBezTo>
                  <a:lnTo>
                    <a:pt x="4814" y="3928"/>
                  </a:lnTo>
                  <a:cubicBezTo>
                    <a:pt x="5701" y="3928"/>
                    <a:pt x="6619" y="3928"/>
                    <a:pt x="7538" y="3896"/>
                  </a:cubicBezTo>
                  <a:cubicBezTo>
                    <a:pt x="11655" y="3801"/>
                    <a:pt x="15740" y="3643"/>
                    <a:pt x="19857" y="3357"/>
                  </a:cubicBezTo>
                  <a:cubicBezTo>
                    <a:pt x="20839" y="3294"/>
                    <a:pt x="21852" y="3199"/>
                    <a:pt x="22866" y="3136"/>
                  </a:cubicBezTo>
                  <a:cubicBezTo>
                    <a:pt x="23341" y="3104"/>
                    <a:pt x="23879" y="3136"/>
                    <a:pt x="24354" y="3009"/>
                  </a:cubicBezTo>
                  <a:cubicBezTo>
                    <a:pt x="25177" y="2851"/>
                    <a:pt x="24702" y="2091"/>
                    <a:pt x="24227" y="1521"/>
                  </a:cubicBezTo>
                  <a:cubicBezTo>
                    <a:pt x="23255" y="390"/>
                    <a:pt x="21652" y="228"/>
                    <a:pt x="20146" y="228"/>
                  </a:cubicBezTo>
                  <a:cubicBezTo>
                    <a:pt x="19544" y="228"/>
                    <a:pt x="18957" y="254"/>
                    <a:pt x="18432" y="254"/>
                  </a:cubicBezTo>
                  <a:cubicBezTo>
                    <a:pt x="14252" y="191"/>
                    <a:pt x="10135" y="191"/>
                    <a:pt x="5986" y="1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622;p51">
              <a:extLst>
                <a:ext uri="{FF2B5EF4-FFF2-40B4-BE49-F238E27FC236}">
                  <a16:creationId xmlns:a16="http://schemas.microsoft.com/office/drawing/2014/main" id="{66C8891C-B212-4FB6-B038-EF1393F002A9}"/>
                </a:ext>
              </a:extLst>
            </p:cNvPr>
            <p:cNvSpPr/>
            <p:nvPr/>
          </p:nvSpPr>
          <p:spPr>
            <a:xfrm>
              <a:off x="1414600" y="1848617"/>
              <a:ext cx="126012" cy="136299"/>
            </a:xfrm>
            <a:custGeom>
              <a:avLst/>
              <a:gdLst/>
              <a:ahLst/>
              <a:cxnLst/>
              <a:rect l="l" t="t" r="r" b="b"/>
              <a:pathLst>
                <a:path w="1836" h="1648" extrusionOk="0">
                  <a:moveTo>
                    <a:pt x="927" y="0"/>
                  </a:moveTo>
                  <a:cubicBezTo>
                    <a:pt x="914" y="0"/>
                    <a:pt x="901" y="0"/>
                    <a:pt x="887" y="1"/>
                  </a:cubicBezTo>
                  <a:cubicBezTo>
                    <a:pt x="0" y="33"/>
                    <a:pt x="444" y="1014"/>
                    <a:pt x="159" y="1553"/>
                  </a:cubicBezTo>
                  <a:cubicBezTo>
                    <a:pt x="127" y="1616"/>
                    <a:pt x="95" y="1616"/>
                    <a:pt x="32" y="1616"/>
                  </a:cubicBezTo>
                  <a:lnTo>
                    <a:pt x="32" y="1648"/>
                  </a:lnTo>
                  <a:cubicBezTo>
                    <a:pt x="602" y="1616"/>
                    <a:pt x="1141" y="1616"/>
                    <a:pt x="1711" y="1616"/>
                  </a:cubicBezTo>
                  <a:lnTo>
                    <a:pt x="1711" y="1584"/>
                  </a:lnTo>
                  <a:cubicBezTo>
                    <a:pt x="1835" y="961"/>
                    <a:pt x="1745" y="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23;p51">
              <a:extLst>
                <a:ext uri="{FF2B5EF4-FFF2-40B4-BE49-F238E27FC236}">
                  <a16:creationId xmlns:a16="http://schemas.microsoft.com/office/drawing/2014/main" id="{B063C57E-3C14-4B11-9A50-A3CA72590D67}"/>
                </a:ext>
              </a:extLst>
            </p:cNvPr>
            <p:cNvSpPr/>
            <p:nvPr/>
          </p:nvSpPr>
          <p:spPr>
            <a:xfrm>
              <a:off x="1412404" y="2181258"/>
              <a:ext cx="121826" cy="1998575"/>
            </a:xfrm>
            <a:custGeom>
              <a:avLst/>
              <a:gdLst/>
              <a:ahLst/>
              <a:cxnLst/>
              <a:rect l="l" t="t" r="r" b="b"/>
              <a:pathLst>
                <a:path w="1775" h="24165" extrusionOk="0">
                  <a:moveTo>
                    <a:pt x="1157" y="22359"/>
                  </a:moveTo>
                  <a:cubicBezTo>
                    <a:pt x="1212" y="22359"/>
                    <a:pt x="1268" y="22391"/>
                    <a:pt x="1268" y="22454"/>
                  </a:cubicBezTo>
                  <a:cubicBezTo>
                    <a:pt x="1268" y="22771"/>
                    <a:pt x="1268" y="23119"/>
                    <a:pt x="1236" y="23436"/>
                  </a:cubicBezTo>
                  <a:cubicBezTo>
                    <a:pt x="1236" y="23467"/>
                    <a:pt x="1204" y="23483"/>
                    <a:pt x="1173" y="23483"/>
                  </a:cubicBezTo>
                  <a:cubicBezTo>
                    <a:pt x="1141" y="23483"/>
                    <a:pt x="1109" y="23467"/>
                    <a:pt x="1109" y="23436"/>
                  </a:cubicBezTo>
                  <a:cubicBezTo>
                    <a:pt x="1046" y="23119"/>
                    <a:pt x="1046" y="22771"/>
                    <a:pt x="1046" y="22454"/>
                  </a:cubicBezTo>
                  <a:cubicBezTo>
                    <a:pt x="1046" y="22391"/>
                    <a:pt x="1101" y="22359"/>
                    <a:pt x="1157" y="2235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666" y="7855"/>
                    <a:pt x="508" y="15835"/>
                    <a:pt x="286" y="23721"/>
                  </a:cubicBezTo>
                  <a:cubicBezTo>
                    <a:pt x="317" y="23721"/>
                    <a:pt x="349" y="23752"/>
                    <a:pt x="349" y="23816"/>
                  </a:cubicBezTo>
                  <a:cubicBezTo>
                    <a:pt x="425" y="24087"/>
                    <a:pt x="615" y="24165"/>
                    <a:pt x="841" y="24165"/>
                  </a:cubicBezTo>
                  <a:cubicBezTo>
                    <a:pt x="1090" y="24165"/>
                    <a:pt x="1384" y="24071"/>
                    <a:pt x="1616" y="24037"/>
                  </a:cubicBezTo>
                  <a:cubicBezTo>
                    <a:pt x="1625" y="24028"/>
                    <a:pt x="1637" y="24024"/>
                    <a:pt x="1650" y="24024"/>
                  </a:cubicBezTo>
                  <a:cubicBezTo>
                    <a:pt x="1682" y="24024"/>
                    <a:pt x="1720" y="24047"/>
                    <a:pt x="1743" y="24069"/>
                  </a:cubicBezTo>
                  <a:lnTo>
                    <a:pt x="1774" y="24069"/>
                  </a:lnTo>
                  <a:lnTo>
                    <a:pt x="1774" y="24037"/>
                  </a:lnTo>
                  <a:cubicBezTo>
                    <a:pt x="1584" y="20047"/>
                    <a:pt x="1616" y="15994"/>
                    <a:pt x="1584" y="12003"/>
                  </a:cubicBezTo>
                  <a:cubicBezTo>
                    <a:pt x="1553" y="8045"/>
                    <a:pt x="1394" y="4023"/>
                    <a:pt x="1648" y="64"/>
                  </a:cubicBezTo>
                  <a:cubicBezTo>
                    <a:pt x="1109" y="64"/>
                    <a:pt x="539" y="6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24;p51">
              <a:extLst>
                <a:ext uri="{FF2B5EF4-FFF2-40B4-BE49-F238E27FC236}">
                  <a16:creationId xmlns:a16="http://schemas.microsoft.com/office/drawing/2014/main" id="{5CEE0DDF-416D-4871-B4AE-DD3B260C4598}"/>
                </a:ext>
              </a:extLst>
            </p:cNvPr>
            <p:cNvSpPr/>
            <p:nvPr/>
          </p:nvSpPr>
          <p:spPr>
            <a:xfrm>
              <a:off x="1634160" y="2084407"/>
              <a:ext cx="421686" cy="52435"/>
            </a:xfrm>
            <a:custGeom>
              <a:avLst/>
              <a:gdLst/>
              <a:ahLst/>
              <a:cxnLst/>
              <a:rect l="l" t="t" r="r" b="b"/>
              <a:pathLst>
                <a:path w="6144" h="634" extrusionOk="0">
                  <a:moveTo>
                    <a:pt x="6112" y="0"/>
                  </a:moveTo>
                  <a:cubicBezTo>
                    <a:pt x="4085" y="63"/>
                    <a:pt x="2122" y="127"/>
                    <a:pt x="95" y="158"/>
                  </a:cubicBezTo>
                  <a:cubicBezTo>
                    <a:pt x="95" y="285"/>
                    <a:pt x="63" y="380"/>
                    <a:pt x="0" y="507"/>
                  </a:cubicBezTo>
                  <a:lnTo>
                    <a:pt x="158" y="602"/>
                  </a:lnTo>
                  <a:cubicBezTo>
                    <a:pt x="158" y="538"/>
                    <a:pt x="222" y="475"/>
                    <a:pt x="285" y="475"/>
                  </a:cubicBezTo>
                  <a:cubicBezTo>
                    <a:pt x="2217" y="538"/>
                    <a:pt x="4212" y="633"/>
                    <a:pt x="6144" y="633"/>
                  </a:cubicBezTo>
                  <a:cubicBezTo>
                    <a:pt x="6112" y="443"/>
                    <a:pt x="6112" y="222"/>
                    <a:pt x="6112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25;p51">
              <a:extLst>
                <a:ext uri="{FF2B5EF4-FFF2-40B4-BE49-F238E27FC236}">
                  <a16:creationId xmlns:a16="http://schemas.microsoft.com/office/drawing/2014/main" id="{C13AD7C7-5E3F-4ECA-9346-4C4D2C7B4EE9}"/>
                </a:ext>
              </a:extLst>
            </p:cNvPr>
            <p:cNvSpPr/>
            <p:nvPr/>
          </p:nvSpPr>
          <p:spPr>
            <a:xfrm>
              <a:off x="2202792" y="798423"/>
              <a:ext cx="235621" cy="238934"/>
            </a:xfrm>
            <a:custGeom>
              <a:avLst/>
              <a:gdLst/>
              <a:ahLst/>
              <a:cxnLst/>
              <a:rect l="l" t="t" r="r" b="b"/>
              <a:pathLst>
                <a:path w="3433" h="2889" extrusionOk="0">
                  <a:moveTo>
                    <a:pt x="2047" y="505"/>
                  </a:moveTo>
                  <a:cubicBezTo>
                    <a:pt x="2631" y="505"/>
                    <a:pt x="3112" y="1184"/>
                    <a:pt x="2958" y="1741"/>
                  </a:cubicBezTo>
                  <a:cubicBezTo>
                    <a:pt x="2946" y="1764"/>
                    <a:pt x="2923" y="1774"/>
                    <a:pt x="2898" y="1774"/>
                  </a:cubicBezTo>
                  <a:cubicBezTo>
                    <a:pt x="2852" y="1774"/>
                    <a:pt x="2799" y="1739"/>
                    <a:pt x="2799" y="1678"/>
                  </a:cubicBezTo>
                  <a:cubicBezTo>
                    <a:pt x="2863" y="1140"/>
                    <a:pt x="2483" y="791"/>
                    <a:pt x="1976" y="696"/>
                  </a:cubicBezTo>
                  <a:cubicBezTo>
                    <a:pt x="1849" y="696"/>
                    <a:pt x="1912" y="506"/>
                    <a:pt x="2007" y="506"/>
                  </a:cubicBezTo>
                  <a:cubicBezTo>
                    <a:pt x="2021" y="506"/>
                    <a:pt x="2034" y="505"/>
                    <a:pt x="2047" y="505"/>
                  </a:cubicBezTo>
                  <a:close/>
                  <a:moveTo>
                    <a:pt x="1464" y="1"/>
                  </a:moveTo>
                  <a:cubicBezTo>
                    <a:pt x="204" y="1"/>
                    <a:pt x="0" y="2888"/>
                    <a:pt x="1614" y="2888"/>
                  </a:cubicBezTo>
                  <a:cubicBezTo>
                    <a:pt x="1660" y="2888"/>
                    <a:pt x="1706" y="2886"/>
                    <a:pt x="1754" y="2881"/>
                  </a:cubicBezTo>
                  <a:cubicBezTo>
                    <a:pt x="2451" y="2786"/>
                    <a:pt x="3433" y="2153"/>
                    <a:pt x="3338" y="1361"/>
                  </a:cubicBezTo>
                  <a:cubicBezTo>
                    <a:pt x="3243" y="791"/>
                    <a:pt x="2736" y="95"/>
                    <a:pt x="2103" y="31"/>
                  </a:cubicBezTo>
                  <a:lnTo>
                    <a:pt x="2103" y="31"/>
                  </a:lnTo>
                  <a:cubicBezTo>
                    <a:pt x="2126" y="78"/>
                    <a:pt x="2062" y="160"/>
                    <a:pt x="2002" y="160"/>
                  </a:cubicBezTo>
                  <a:cubicBezTo>
                    <a:pt x="1981" y="160"/>
                    <a:pt x="1960" y="151"/>
                    <a:pt x="1944" y="126"/>
                  </a:cubicBezTo>
                  <a:cubicBezTo>
                    <a:pt x="1771" y="40"/>
                    <a:pt x="1610" y="1"/>
                    <a:pt x="1464" y="1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26;p51">
              <a:extLst>
                <a:ext uri="{FF2B5EF4-FFF2-40B4-BE49-F238E27FC236}">
                  <a16:creationId xmlns:a16="http://schemas.microsoft.com/office/drawing/2014/main" id="{86310761-6DF6-4B51-BC44-0264B4EF069E}"/>
                </a:ext>
              </a:extLst>
            </p:cNvPr>
            <p:cNvSpPr/>
            <p:nvPr/>
          </p:nvSpPr>
          <p:spPr>
            <a:xfrm>
              <a:off x="2447059" y="1163485"/>
              <a:ext cx="152229" cy="124471"/>
            </a:xfrm>
            <a:custGeom>
              <a:avLst/>
              <a:gdLst/>
              <a:ahLst/>
              <a:cxnLst/>
              <a:rect l="l" t="t" r="r" b="b"/>
              <a:pathLst>
                <a:path w="2218" h="1505" extrusionOk="0">
                  <a:moveTo>
                    <a:pt x="1204" y="336"/>
                  </a:moveTo>
                  <a:cubicBezTo>
                    <a:pt x="1267" y="336"/>
                    <a:pt x="1267" y="431"/>
                    <a:pt x="1204" y="431"/>
                  </a:cubicBezTo>
                  <a:cubicBezTo>
                    <a:pt x="1014" y="431"/>
                    <a:pt x="919" y="526"/>
                    <a:pt x="824" y="653"/>
                  </a:cubicBezTo>
                  <a:cubicBezTo>
                    <a:pt x="792" y="748"/>
                    <a:pt x="792" y="874"/>
                    <a:pt x="792" y="1001"/>
                  </a:cubicBezTo>
                  <a:cubicBezTo>
                    <a:pt x="792" y="1041"/>
                    <a:pt x="741" y="1081"/>
                    <a:pt x="696" y="1081"/>
                  </a:cubicBezTo>
                  <a:cubicBezTo>
                    <a:pt x="670" y="1081"/>
                    <a:pt x="645" y="1068"/>
                    <a:pt x="634" y="1033"/>
                  </a:cubicBezTo>
                  <a:cubicBezTo>
                    <a:pt x="475" y="716"/>
                    <a:pt x="824" y="336"/>
                    <a:pt x="1204" y="336"/>
                  </a:cubicBezTo>
                  <a:close/>
                  <a:moveTo>
                    <a:pt x="1151" y="1"/>
                  </a:moveTo>
                  <a:cubicBezTo>
                    <a:pt x="1007" y="1"/>
                    <a:pt x="865" y="14"/>
                    <a:pt x="729" y="51"/>
                  </a:cubicBezTo>
                  <a:cubicBezTo>
                    <a:pt x="159" y="241"/>
                    <a:pt x="0" y="874"/>
                    <a:pt x="444" y="1286"/>
                  </a:cubicBezTo>
                  <a:cubicBezTo>
                    <a:pt x="608" y="1437"/>
                    <a:pt x="832" y="1505"/>
                    <a:pt x="1062" y="1505"/>
                  </a:cubicBezTo>
                  <a:cubicBezTo>
                    <a:pt x="1362" y="1505"/>
                    <a:pt x="1671" y="1389"/>
                    <a:pt x="1869" y="1191"/>
                  </a:cubicBezTo>
                  <a:cubicBezTo>
                    <a:pt x="2217" y="843"/>
                    <a:pt x="2185" y="336"/>
                    <a:pt x="1837" y="51"/>
                  </a:cubicBezTo>
                  <a:cubicBezTo>
                    <a:pt x="1606" y="32"/>
                    <a:pt x="1375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27;p51">
              <a:extLst>
                <a:ext uri="{FF2B5EF4-FFF2-40B4-BE49-F238E27FC236}">
                  <a16:creationId xmlns:a16="http://schemas.microsoft.com/office/drawing/2014/main" id="{71623541-17E9-41FE-B031-B9E5FF13A2E4}"/>
                </a:ext>
              </a:extLst>
            </p:cNvPr>
            <p:cNvSpPr/>
            <p:nvPr/>
          </p:nvSpPr>
          <p:spPr>
            <a:xfrm>
              <a:off x="2231891" y="1339070"/>
              <a:ext cx="145641" cy="171943"/>
            </a:xfrm>
            <a:custGeom>
              <a:avLst/>
              <a:gdLst/>
              <a:ahLst/>
              <a:cxnLst/>
              <a:rect l="l" t="t" r="r" b="b"/>
              <a:pathLst>
                <a:path w="2122" h="2079" extrusionOk="0">
                  <a:moveTo>
                    <a:pt x="979" y="361"/>
                  </a:moveTo>
                  <a:cubicBezTo>
                    <a:pt x="1051" y="361"/>
                    <a:pt x="1070" y="465"/>
                    <a:pt x="1013" y="493"/>
                  </a:cubicBezTo>
                  <a:cubicBezTo>
                    <a:pt x="602" y="620"/>
                    <a:pt x="475" y="1063"/>
                    <a:pt x="633" y="1380"/>
                  </a:cubicBezTo>
                  <a:cubicBezTo>
                    <a:pt x="678" y="1447"/>
                    <a:pt x="612" y="1514"/>
                    <a:pt x="547" y="1514"/>
                  </a:cubicBezTo>
                  <a:cubicBezTo>
                    <a:pt x="520" y="1514"/>
                    <a:pt x="494" y="1503"/>
                    <a:pt x="475" y="1475"/>
                  </a:cubicBezTo>
                  <a:cubicBezTo>
                    <a:pt x="222" y="1095"/>
                    <a:pt x="475" y="493"/>
                    <a:pt x="950" y="366"/>
                  </a:cubicBezTo>
                  <a:cubicBezTo>
                    <a:pt x="961" y="363"/>
                    <a:pt x="970" y="361"/>
                    <a:pt x="979" y="361"/>
                  </a:cubicBezTo>
                  <a:close/>
                  <a:moveTo>
                    <a:pt x="942" y="0"/>
                  </a:moveTo>
                  <a:cubicBezTo>
                    <a:pt x="881" y="0"/>
                    <a:pt x="820" y="6"/>
                    <a:pt x="760" y="18"/>
                  </a:cubicBezTo>
                  <a:lnTo>
                    <a:pt x="633" y="18"/>
                  </a:lnTo>
                  <a:cubicBezTo>
                    <a:pt x="285" y="240"/>
                    <a:pt x="0" y="620"/>
                    <a:pt x="0" y="1126"/>
                  </a:cubicBezTo>
                  <a:cubicBezTo>
                    <a:pt x="61" y="1676"/>
                    <a:pt x="416" y="2078"/>
                    <a:pt x="981" y="2078"/>
                  </a:cubicBezTo>
                  <a:cubicBezTo>
                    <a:pt x="1002" y="2078"/>
                    <a:pt x="1023" y="2078"/>
                    <a:pt x="1045" y="2077"/>
                  </a:cubicBezTo>
                  <a:cubicBezTo>
                    <a:pt x="1552" y="2077"/>
                    <a:pt x="2122" y="1697"/>
                    <a:pt x="2122" y="1126"/>
                  </a:cubicBezTo>
                  <a:cubicBezTo>
                    <a:pt x="2122" y="524"/>
                    <a:pt x="1525" y="0"/>
                    <a:pt x="942" y="0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628;p51">
              <a:extLst>
                <a:ext uri="{FF2B5EF4-FFF2-40B4-BE49-F238E27FC236}">
                  <a16:creationId xmlns:a16="http://schemas.microsoft.com/office/drawing/2014/main" id="{331B5BF9-C271-43A5-8B67-5C7F2CFE48D0}"/>
                </a:ext>
              </a:extLst>
            </p:cNvPr>
            <p:cNvSpPr/>
            <p:nvPr/>
          </p:nvSpPr>
          <p:spPr>
            <a:xfrm>
              <a:off x="2260100" y="2418952"/>
              <a:ext cx="334796" cy="78571"/>
            </a:xfrm>
            <a:custGeom>
              <a:avLst/>
              <a:gdLst/>
              <a:ahLst/>
              <a:cxnLst/>
              <a:rect l="l" t="t" r="r" b="b"/>
              <a:pathLst>
                <a:path w="4878" h="950" extrusionOk="0">
                  <a:moveTo>
                    <a:pt x="1987" y="0"/>
                  </a:moveTo>
                  <a:cubicBezTo>
                    <a:pt x="1328" y="0"/>
                    <a:pt x="664" y="71"/>
                    <a:pt x="1" y="199"/>
                  </a:cubicBezTo>
                  <a:cubicBezTo>
                    <a:pt x="880" y="701"/>
                    <a:pt x="1820" y="949"/>
                    <a:pt x="2757" y="949"/>
                  </a:cubicBezTo>
                  <a:cubicBezTo>
                    <a:pt x="3475" y="949"/>
                    <a:pt x="4191" y="804"/>
                    <a:pt x="4878" y="515"/>
                  </a:cubicBezTo>
                  <a:cubicBezTo>
                    <a:pt x="3932" y="156"/>
                    <a:pt x="2964" y="0"/>
                    <a:pt x="1987" y="0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29;p51">
              <a:extLst>
                <a:ext uri="{FF2B5EF4-FFF2-40B4-BE49-F238E27FC236}">
                  <a16:creationId xmlns:a16="http://schemas.microsoft.com/office/drawing/2014/main" id="{FCF8F15E-C370-4476-82C0-BE40DC356622}"/>
                </a:ext>
              </a:extLst>
            </p:cNvPr>
            <p:cNvSpPr/>
            <p:nvPr/>
          </p:nvSpPr>
          <p:spPr>
            <a:xfrm>
              <a:off x="2222077" y="2451041"/>
              <a:ext cx="396772" cy="923985"/>
            </a:xfrm>
            <a:custGeom>
              <a:avLst/>
              <a:gdLst/>
              <a:ahLst/>
              <a:cxnLst/>
              <a:rect l="l" t="t" r="r" b="b"/>
              <a:pathLst>
                <a:path w="5781" h="11172" extrusionOk="0">
                  <a:moveTo>
                    <a:pt x="4128" y="7720"/>
                  </a:moveTo>
                  <a:cubicBezTo>
                    <a:pt x="4187" y="7720"/>
                    <a:pt x="4247" y="7766"/>
                    <a:pt x="4228" y="7823"/>
                  </a:cubicBezTo>
                  <a:cubicBezTo>
                    <a:pt x="4102" y="8425"/>
                    <a:pt x="3880" y="9026"/>
                    <a:pt x="3627" y="9565"/>
                  </a:cubicBezTo>
                  <a:cubicBezTo>
                    <a:pt x="3612" y="9593"/>
                    <a:pt x="3592" y="9609"/>
                    <a:pt x="3573" y="9609"/>
                  </a:cubicBezTo>
                  <a:cubicBezTo>
                    <a:pt x="3551" y="9609"/>
                    <a:pt x="3532" y="9585"/>
                    <a:pt x="3532" y="9533"/>
                  </a:cubicBezTo>
                  <a:cubicBezTo>
                    <a:pt x="3627" y="8931"/>
                    <a:pt x="3785" y="8361"/>
                    <a:pt x="4038" y="7791"/>
                  </a:cubicBezTo>
                  <a:cubicBezTo>
                    <a:pt x="4051" y="7741"/>
                    <a:pt x="4089" y="7720"/>
                    <a:pt x="4128" y="7720"/>
                  </a:cubicBezTo>
                  <a:close/>
                  <a:moveTo>
                    <a:pt x="301" y="1"/>
                  </a:moveTo>
                  <a:lnTo>
                    <a:pt x="301" y="1"/>
                  </a:lnTo>
                  <a:cubicBezTo>
                    <a:pt x="365" y="1742"/>
                    <a:pt x="428" y="3484"/>
                    <a:pt x="460" y="5226"/>
                  </a:cubicBezTo>
                  <a:cubicBezTo>
                    <a:pt x="551" y="7018"/>
                    <a:pt x="1" y="11171"/>
                    <a:pt x="2556" y="11171"/>
                  </a:cubicBezTo>
                  <a:cubicBezTo>
                    <a:pt x="2664" y="11171"/>
                    <a:pt x="2778" y="11164"/>
                    <a:pt x="2898" y="11148"/>
                  </a:cubicBezTo>
                  <a:cubicBezTo>
                    <a:pt x="5653" y="10831"/>
                    <a:pt x="5622" y="8203"/>
                    <a:pt x="5685" y="6018"/>
                  </a:cubicBezTo>
                  <a:cubicBezTo>
                    <a:pt x="5780" y="4118"/>
                    <a:pt x="5748" y="2218"/>
                    <a:pt x="5780" y="317"/>
                  </a:cubicBezTo>
                  <a:lnTo>
                    <a:pt x="5780" y="222"/>
                  </a:lnTo>
                  <a:cubicBezTo>
                    <a:pt x="4963" y="660"/>
                    <a:pt x="4091" y="876"/>
                    <a:pt x="3225" y="876"/>
                  </a:cubicBezTo>
                  <a:cubicBezTo>
                    <a:pt x="2212" y="876"/>
                    <a:pt x="1206" y="581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630;p51">
              <a:extLst>
                <a:ext uri="{FF2B5EF4-FFF2-40B4-BE49-F238E27FC236}">
                  <a16:creationId xmlns:a16="http://schemas.microsoft.com/office/drawing/2014/main" id="{BFF467A7-B242-4122-888E-E784FA8CF18F}"/>
                </a:ext>
              </a:extLst>
            </p:cNvPr>
            <p:cNvSpPr/>
            <p:nvPr/>
          </p:nvSpPr>
          <p:spPr>
            <a:xfrm>
              <a:off x="1058185" y="1608935"/>
              <a:ext cx="1834513" cy="2756817"/>
            </a:xfrm>
            <a:custGeom>
              <a:avLst/>
              <a:gdLst/>
              <a:ahLst/>
              <a:cxnLst/>
              <a:rect l="l" t="t" r="r" b="b"/>
              <a:pathLst>
                <a:path w="26729" h="33333" extrusionOk="0">
                  <a:moveTo>
                    <a:pt x="15355" y="1472"/>
                  </a:moveTo>
                  <a:cubicBezTo>
                    <a:pt x="15356" y="1483"/>
                    <a:pt x="15357" y="1494"/>
                    <a:pt x="15359" y="1505"/>
                  </a:cubicBezTo>
                  <a:cubicBezTo>
                    <a:pt x="15359" y="1537"/>
                    <a:pt x="15328" y="1600"/>
                    <a:pt x="15296" y="1600"/>
                  </a:cubicBezTo>
                  <a:lnTo>
                    <a:pt x="15359" y="1600"/>
                  </a:lnTo>
                  <a:cubicBezTo>
                    <a:pt x="15460" y="1656"/>
                    <a:pt x="15561" y="1708"/>
                    <a:pt x="15662" y="1758"/>
                  </a:cubicBezTo>
                  <a:lnTo>
                    <a:pt x="15662" y="1758"/>
                  </a:lnTo>
                  <a:cubicBezTo>
                    <a:pt x="15646" y="1748"/>
                    <a:pt x="15630" y="1738"/>
                    <a:pt x="15613" y="1727"/>
                  </a:cubicBezTo>
                  <a:cubicBezTo>
                    <a:pt x="15514" y="1688"/>
                    <a:pt x="15416" y="1575"/>
                    <a:pt x="15355" y="1472"/>
                  </a:cubicBezTo>
                  <a:close/>
                  <a:moveTo>
                    <a:pt x="25747" y="4989"/>
                  </a:moveTo>
                  <a:lnTo>
                    <a:pt x="25747" y="5021"/>
                  </a:lnTo>
                  <a:cubicBezTo>
                    <a:pt x="25873" y="5749"/>
                    <a:pt x="25810" y="6414"/>
                    <a:pt x="25747" y="7142"/>
                  </a:cubicBezTo>
                  <a:cubicBezTo>
                    <a:pt x="24689" y="7115"/>
                    <a:pt x="23632" y="7103"/>
                    <a:pt x="22575" y="7103"/>
                  </a:cubicBezTo>
                  <a:cubicBezTo>
                    <a:pt x="20024" y="7103"/>
                    <a:pt x="17478" y="7170"/>
                    <a:pt x="14948" y="7237"/>
                  </a:cubicBezTo>
                  <a:cubicBezTo>
                    <a:pt x="14853" y="6541"/>
                    <a:pt x="14821" y="5812"/>
                    <a:pt x="14853" y="5147"/>
                  </a:cubicBezTo>
                  <a:cubicBezTo>
                    <a:pt x="14853" y="5116"/>
                    <a:pt x="14821" y="5116"/>
                    <a:pt x="14821" y="5084"/>
                  </a:cubicBezTo>
                  <a:lnTo>
                    <a:pt x="14821" y="5084"/>
                  </a:lnTo>
                  <a:cubicBezTo>
                    <a:pt x="15454" y="5095"/>
                    <a:pt x="16091" y="5098"/>
                    <a:pt x="16729" y="5098"/>
                  </a:cubicBezTo>
                  <a:cubicBezTo>
                    <a:pt x="18005" y="5098"/>
                    <a:pt x="19286" y="5084"/>
                    <a:pt x="20553" y="5084"/>
                  </a:cubicBezTo>
                  <a:cubicBezTo>
                    <a:pt x="21408" y="5084"/>
                    <a:pt x="22279" y="5108"/>
                    <a:pt x="23150" y="5108"/>
                  </a:cubicBezTo>
                  <a:cubicBezTo>
                    <a:pt x="24021" y="5108"/>
                    <a:pt x="24892" y="5084"/>
                    <a:pt x="25747" y="4989"/>
                  </a:cubicBezTo>
                  <a:close/>
                  <a:moveTo>
                    <a:pt x="1050" y="32768"/>
                  </a:moveTo>
                  <a:cubicBezTo>
                    <a:pt x="1162" y="32917"/>
                    <a:pt x="1285" y="33047"/>
                    <a:pt x="1417" y="33152"/>
                  </a:cubicBezTo>
                  <a:lnTo>
                    <a:pt x="1417" y="33152"/>
                  </a:lnTo>
                  <a:cubicBezTo>
                    <a:pt x="1416" y="33128"/>
                    <a:pt x="1419" y="33104"/>
                    <a:pt x="1425" y="33079"/>
                  </a:cubicBezTo>
                  <a:cubicBezTo>
                    <a:pt x="1285" y="32993"/>
                    <a:pt x="1161" y="32888"/>
                    <a:pt x="1050" y="32768"/>
                  </a:cubicBezTo>
                  <a:close/>
                  <a:moveTo>
                    <a:pt x="26348" y="31243"/>
                  </a:moveTo>
                  <a:cubicBezTo>
                    <a:pt x="26285" y="32034"/>
                    <a:pt x="26253" y="32129"/>
                    <a:pt x="25430" y="32319"/>
                  </a:cubicBezTo>
                  <a:cubicBezTo>
                    <a:pt x="25192" y="32351"/>
                    <a:pt x="24931" y="32359"/>
                    <a:pt x="24670" y="32359"/>
                  </a:cubicBezTo>
                  <a:cubicBezTo>
                    <a:pt x="24409" y="32359"/>
                    <a:pt x="24147" y="32351"/>
                    <a:pt x="23910" y="32351"/>
                  </a:cubicBezTo>
                  <a:cubicBezTo>
                    <a:pt x="22896" y="32383"/>
                    <a:pt x="21915" y="32414"/>
                    <a:pt x="20901" y="32478"/>
                  </a:cubicBezTo>
                  <a:cubicBezTo>
                    <a:pt x="18748" y="32541"/>
                    <a:pt x="16594" y="32636"/>
                    <a:pt x="14409" y="32699"/>
                  </a:cubicBezTo>
                  <a:lnTo>
                    <a:pt x="14251" y="32699"/>
                  </a:lnTo>
                  <a:cubicBezTo>
                    <a:pt x="10102" y="32858"/>
                    <a:pt x="5954" y="33016"/>
                    <a:pt x="1742" y="33174"/>
                  </a:cubicBezTo>
                  <a:cubicBezTo>
                    <a:pt x="1805" y="32794"/>
                    <a:pt x="1868" y="32383"/>
                    <a:pt x="2027" y="32034"/>
                  </a:cubicBezTo>
                  <a:cubicBezTo>
                    <a:pt x="2122" y="32066"/>
                    <a:pt x="2185" y="32066"/>
                    <a:pt x="2312" y="32098"/>
                  </a:cubicBezTo>
                  <a:cubicBezTo>
                    <a:pt x="2806" y="32199"/>
                    <a:pt x="3330" y="32229"/>
                    <a:pt x="3859" y="32229"/>
                  </a:cubicBezTo>
                  <a:cubicBezTo>
                    <a:pt x="4651" y="32229"/>
                    <a:pt x="5453" y="32161"/>
                    <a:pt x="6175" y="32161"/>
                  </a:cubicBezTo>
                  <a:cubicBezTo>
                    <a:pt x="7537" y="32161"/>
                    <a:pt x="8867" y="32161"/>
                    <a:pt x="10229" y="32098"/>
                  </a:cubicBezTo>
                  <a:lnTo>
                    <a:pt x="14251" y="32003"/>
                  </a:lnTo>
                  <a:cubicBezTo>
                    <a:pt x="18273" y="31844"/>
                    <a:pt x="22295" y="31591"/>
                    <a:pt x="26285" y="31243"/>
                  </a:cubicBezTo>
                  <a:close/>
                  <a:moveTo>
                    <a:pt x="20136" y="1"/>
                  </a:moveTo>
                  <a:cubicBezTo>
                    <a:pt x="18551" y="1"/>
                    <a:pt x="16974" y="196"/>
                    <a:pt x="15454" y="714"/>
                  </a:cubicBezTo>
                  <a:cubicBezTo>
                    <a:pt x="15359" y="745"/>
                    <a:pt x="15359" y="809"/>
                    <a:pt x="15359" y="872"/>
                  </a:cubicBezTo>
                  <a:cubicBezTo>
                    <a:pt x="15201" y="1030"/>
                    <a:pt x="15043" y="1157"/>
                    <a:pt x="15138" y="1379"/>
                  </a:cubicBezTo>
                  <a:cubicBezTo>
                    <a:pt x="15130" y="1376"/>
                    <a:pt x="15123" y="1375"/>
                    <a:pt x="15118" y="1375"/>
                  </a:cubicBezTo>
                  <a:lnTo>
                    <a:pt x="15118" y="1375"/>
                  </a:lnTo>
                  <a:cubicBezTo>
                    <a:pt x="15080" y="1375"/>
                    <a:pt x="15088" y="1425"/>
                    <a:pt x="15136" y="1425"/>
                  </a:cubicBezTo>
                  <a:cubicBezTo>
                    <a:pt x="15170" y="1425"/>
                    <a:pt x="15224" y="1400"/>
                    <a:pt x="15296" y="1315"/>
                  </a:cubicBezTo>
                  <a:cubicBezTo>
                    <a:pt x="15296" y="1351"/>
                    <a:pt x="15319" y="1410"/>
                    <a:pt x="15355" y="1472"/>
                  </a:cubicBezTo>
                  <a:lnTo>
                    <a:pt x="15355" y="1472"/>
                  </a:lnTo>
                  <a:cubicBezTo>
                    <a:pt x="15342" y="1294"/>
                    <a:pt x="15463" y="1118"/>
                    <a:pt x="15613" y="999"/>
                  </a:cubicBezTo>
                  <a:lnTo>
                    <a:pt x="15644" y="967"/>
                  </a:lnTo>
                  <a:cubicBezTo>
                    <a:pt x="17095" y="478"/>
                    <a:pt x="18552" y="321"/>
                    <a:pt x="20021" y="321"/>
                  </a:cubicBezTo>
                  <a:cubicBezTo>
                    <a:pt x="21599" y="321"/>
                    <a:pt x="23189" y="503"/>
                    <a:pt x="24797" y="650"/>
                  </a:cubicBezTo>
                  <a:cubicBezTo>
                    <a:pt x="25082" y="1030"/>
                    <a:pt x="25177" y="1474"/>
                    <a:pt x="24987" y="1949"/>
                  </a:cubicBezTo>
                  <a:lnTo>
                    <a:pt x="24923" y="1949"/>
                  </a:lnTo>
                  <a:cubicBezTo>
                    <a:pt x="23223" y="2316"/>
                    <a:pt x="21496" y="2656"/>
                    <a:pt x="19803" y="2656"/>
                  </a:cubicBezTo>
                  <a:cubicBezTo>
                    <a:pt x="18388" y="2656"/>
                    <a:pt x="16996" y="2418"/>
                    <a:pt x="15662" y="1758"/>
                  </a:cubicBezTo>
                  <a:lnTo>
                    <a:pt x="15662" y="1758"/>
                  </a:lnTo>
                  <a:cubicBezTo>
                    <a:pt x="15977" y="1952"/>
                    <a:pt x="16138" y="1988"/>
                    <a:pt x="16499" y="2139"/>
                  </a:cubicBezTo>
                  <a:cubicBezTo>
                    <a:pt x="16468" y="2139"/>
                    <a:pt x="16404" y="2170"/>
                    <a:pt x="16404" y="2265"/>
                  </a:cubicBezTo>
                  <a:cubicBezTo>
                    <a:pt x="16404" y="2994"/>
                    <a:pt x="16436" y="3691"/>
                    <a:pt x="16341" y="4419"/>
                  </a:cubicBezTo>
                  <a:cubicBezTo>
                    <a:pt x="15866" y="4419"/>
                    <a:pt x="15359" y="4482"/>
                    <a:pt x="14853" y="4482"/>
                  </a:cubicBezTo>
                  <a:cubicBezTo>
                    <a:pt x="14694" y="4482"/>
                    <a:pt x="14663" y="4704"/>
                    <a:pt x="14758" y="4799"/>
                  </a:cubicBezTo>
                  <a:cubicBezTo>
                    <a:pt x="14758" y="4831"/>
                    <a:pt x="14726" y="4862"/>
                    <a:pt x="14726" y="4894"/>
                  </a:cubicBezTo>
                  <a:lnTo>
                    <a:pt x="14726" y="5337"/>
                  </a:lnTo>
                  <a:cubicBezTo>
                    <a:pt x="12699" y="5337"/>
                    <a:pt x="10736" y="5369"/>
                    <a:pt x="8709" y="5432"/>
                  </a:cubicBezTo>
                  <a:cubicBezTo>
                    <a:pt x="8709" y="5116"/>
                    <a:pt x="8645" y="4736"/>
                    <a:pt x="8424" y="4482"/>
                  </a:cubicBezTo>
                  <a:cubicBezTo>
                    <a:pt x="8389" y="4412"/>
                    <a:pt x="8354" y="4391"/>
                    <a:pt x="8313" y="4391"/>
                  </a:cubicBezTo>
                  <a:cubicBezTo>
                    <a:pt x="8281" y="4391"/>
                    <a:pt x="8245" y="4405"/>
                    <a:pt x="8202" y="4419"/>
                  </a:cubicBezTo>
                  <a:cubicBezTo>
                    <a:pt x="7885" y="4387"/>
                    <a:pt x="7569" y="4356"/>
                    <a:pt x="7252" y="4356"/>
                  </a:cubicBezTo>
                  <a:cubicBezTo>
                    <a:pt x="7600" y="3627"/>
                    <a:pt x="7315" y="2582"/>
                    <a:pt x="6460" y="2455"/>
                  </a:cubicBezTo>
                  <a:cubicBezTo>
                    <a:pt x="6390" y="2434"/>
                    <a:pt x="6315" y="2424"/>
                    <a:pt x="6239" y="2424"/>
                  </a:cubicBezTo>
                  <a:cubicBezTo>
                    <a:pt x="5972" y="2424"/>
                    <a:pt x="5690" y="2550"/>
                    <a:pt x="5542" y="2772"/>
                  </a:cubicBezTo>
                  <a:cubicBezTo>
                    <a:pt x="5288" y="3152"/>
                    <a:pt x="5478" y="3722"/>
                    <a:pt x="5320" y="4166"/>
                  </a:cubicBezTo>
                  <a:cubicBezTo>
                    <a:pt x="5257" y="4229"/>
                    <a:pt x="5352" y="4324"/>
                    <a:pt x="5415" y="4324"/>
                  </a:cubicBezTo>
                  <a:cubicBezTo>
                    <a:pt x="5478" y="4324"/>
                    <a:pt x="5510" y="4261"/>
                    <a:pt x="5542" y="4229"/>
                  </a:cubicBezTo>
                  <a:cubicBezTo>
                    <a:pt x="5827" y="3722"/>
                    <a:pt x="5383" y="2740"/>
                    <a:pt x="6270" y="2677"/>
                  </a:cubicBezTo>
                  <a:cubicBezTo>
                    <a:pt x="6284" y="2677"/>
                    <a:pt x="6297" y="2676"/>
                    <a:pt x="6310" y="2676"/>
                  </a:cubicBezTo>
                  <a:cubicBezTo>
                    <a:pt x="7128" y="2676"/>
                    <a:pt x="7218" y="3637"/>
                    <a:pt x="7094" y="4261"/>
                  </a:cubicBezTo>
                  <a:lnTo>
                    <a:pt x="7094" y="4324"/>
                  </a:lnTo>
                  <a:cubicBezTo>
                    <a:pt x="6524" y="4324"/>
                    <a:pt x="5985" y="4324"/>
                    <a:pt x="5415" y="4356"/>
                  </a:cubicBezTo>
                  <a:cubicBezTo>
                    <a:pt x="5003" y="4356"/>
                    <a:pt x="4560" y="4387"/>
                    <a:pt x="4117" y="4419"/>
                  </a:cubicBezTo>
                  <a:cubicBezTo>
                    <a:pt x="3958" y="4482"/>
                    <a:pt x="3927" y="4672"/>
                    <a:pt x="3990" y="4736"/>
                  </a:cubicBezTo>
                  <a:lnTo>
                    <a:pt x="3990" y="4799"/>
                  </a:lnTo>
                  <a:cubicBezTo>
                    <a:pt x="3962" y="5267"/>
                    <a:pt x="3983" y="5712"/>
                    <a:pt x="4093" y="6174"/>
                  </a:cubicBezTo>
                  <a:lnTo>
                    <a:pt x="4093" y="6174"/>
                  </a:lnTo>
                  <a:cubicBezTo>
                    <a:pt x="4073" y="5799"/>
                    <a:pt x="4062" y="5418"/>
                    <a:pt x="4085" y="5021"/>
                  </a:cubicBezTo>
                  <a:cubicBezTo>
                    <a:pt x="5383" y="4957"/>
                    <a:pt x="6714" y="4989"/>
                    <a:pt x="8012" y="4926"/>
                  </a:cubicBezTo>
                  <a:cubicBezTo>
                    <a:pt x="8234" y="5464"/>
                    <a:pt x="8297" y="6034"/>
                    <a:pt x="8012" y="6604"/>
                  </a:cubicBezTo>
                  <a:lnTo>
                    <a:pt x="8012" y="6667"/>
                  </a:lnTo>
                  <a:cubicBezTo>
                    <a:pt x="7168" y="6583"/>
                    <a:pt x="6309" y="6513"/>
                    <a:pt x="5436" y="6513"/>
                  </a:cubicBezTo>
                  <a:cubicBezTo>
                    <a:pt x="5016" y="6513"/>
                    <a:pt x="4592" y="6529"/>
                    <a:pt x="4166" y="6568"/>
                  </a:cubicBezTo>
                  <a:lnTo>
                    <a:pt x="4166" y="6568"/>
                  </a:lnTo>
                  <a:cubicBezTo>
                    <a:pt x="4106" y="6517"/>
                    <a:pt x="4104" y="6427"/>
                    <a:pt x="4148" y="6382"/>
                  </a:cubicBezTo>
                  <a:cubicBezTo>
                    <a:pt x="4128" y="6313"/>
                    <a:pt x="4109" y="6243"/>
                    <a:pt x="4093" y="6174"/>
                  </a:cubicBezTo>
                  <a:lnTo>
                    <a:pt x="4093" y="6174"/>
                  </a:lnTo>
                  <a:cubicBezTo>
                    <a:pt x="4100" y="6307"/>
                    <a:pt x="4108" y="6440"/>
                    <a:pt x="4117" y="6572"/>
                  </a:cubicBezTo>
                  <a:cubicBezTo>
                    <a:pt x="4133" y="6571"/>
                    <a:pt x="4149" y="6569"/>
                    <a:pt x="4166" y="6568"/>
                  </a:cubicBezTo>
                  <a:lnTo>
                    <a:pt x="4166" y="6568"/>
                  </a:lnTo>
                  <a:cubicBezTo>
                    <a:pt x="4191" y="6590"/>
                    <a:pt x="4227" y="6604"/>
                    <a:pt x="4275" y="6604"/>
                  </a:cubicBezTo>
                  <a:cubicBezTo>
                    <a:pt x="4560" y="6636"/>
                    <a:pt x="4877" y="6699"/>
                    <a:pt x="5193" y="6699"/>
                  </a:cubicBezTo>
                  <a:cubicBezTo>
                    <a:pt x="5194" y="6774"/>
                    <a:pt x="5194" y="6849"/>
                    <a:pt x="5195" y="6925"/>
                  </a:cubicBezTo>
                  <a:lnTo>
                    <a:pt x="5195" y="6925"/>
                  </a:lnTo>
                  <a:cubicBezTo>
                    <a:pt x="5184" y="6923"/>
                    <a:pt x="5173" y="6922"/>
                    <a:pt x="5162" y="6921"/>
                  </a:cubicBezTo>
                  <a:lnTo>
                    <a:pt x="5162" y="6921"/>
                  </a:lnTo>
                  <a:cubicBezTo>
                    <a:pt x="5174" y="7069"/>
                    <a:pt x="5185" y="7218"/>
                    <a:pt x="5197" y="7367"/>
                  </a:cubicBezTo>
                  <a:lnTo>
                    <a:pt x="5197" y="7367"/>
                  </a:lnTo>
                  <a:cubicBezTo>
                    <a:pt x="5196" y="7219"/>
                    <a:pt x="5195" y="7072"/>
                    <a:pt x="5195" y="6925"/>
                  </a:cubicBezTo>
                  <a:lnTo>
                    <a:pt x="5195" y="6925"/>
                  </a:lnTo>
                  <a:cubicBezTo>
                    <a:pt x="5723" y="6984"/>
                    <a:pt x="6281" y="6984"/>
                    <a:pt x="6809" y="6984"/>
                  </a:cubicBezTo>
                  <a:cubicBezTo>
                    <a:pt x="6555" y="10943"/>
                    <a:pt x="6714" y="14965"/>
                    <a:pt x="6745" y="18923"/>
                  </a:cubicBezTo>
                  <a:cubicBezTo>
                    <a:pt x="6777" y="22914"/>
                    <a:pt x="6745" y="26967"/>
                    <a:pt x="6935" y="30957"/>
                  </a:cubicBezTo>
                  <a:lnTo>
                    <a:pt x="6935" y="30989"/>
                  </a:lnTo>
                  <a:cubicBezTo>
                    <a:pt x="6950" y="31065"/>
                    <a:pt x="7023" y="31104"/>
                    <a:pt x="7095" y="31104"/>
                  </a:cubicBezTo>
                  <a:cubicBezTo>
                    <a:pt x="7174" y="31104"/>
                    <a:pt x="7252" y="31057"/>
                    <a:pt x="7252" y="30957"/>
                  </a:cubicBezTo>
                  <a:cubicBezTo>
                    <a:pt x="7284" y="29881"/>
                    <a:pt x="7252" y="28867"/>
                    <a:pt x="7252" y="27791"/>
                  </a:cubicBezTo>
                  <a:lnTo>
                    <a:pt x="7252" y="27791"/>
                  </a:lnTo>
                  <a:cubicBezTo>
                    <a:pt x="11401" y="27981"/>
                    <a:pt x="15518" y="27981"/>
                    <a:pt x="19698" y="28044"/>
                  </a:cubicBezTo>
                  <a:cubicBezTo>
                    <a:pt x="20223" y="28044"/>
                    <a:pt x="20810" y="28018"/>
                    <a:pt x="21412" y="28018"/>
                  </a:cubicBezTo>
                  <a:cubicBezTo>
                    <a:pt x="22918" y="28018"/>
                    <a:pt x="24521" y="28180"/>
                    <a:pt x="25493" y="29311"/>
                  </a:cubicBezTo>
                  <a:cubicBezTo>
                    <a:pt x="25968" y="29849"/>
                    <a:pt x="26507" y="30641"/>
                    <a:pt x="25557" y="30831"/>
                  </a:cubicBezTo>
                  <a:cubicBezTo>
                    <a:pt x="25082" y="30957"/>
                    <a:pt x="24512" y="30926"/>
                    <a:pt x="24037" y="30957"/>
                  </a:cubicBezTo>
                  <a:cubicBezTo>
                    <a:pt x="23055" y="31052"/>
                    <a:pt x="22010" y="31116"/>
                    <a:pt x="21028" y="31211"/>
                  </a:cubicBezTo>
                  <a:cubicBezTo>
                    <a:pt x="16911" y="31464"/>
                    <a:pt x="12826" y="31623"/>
                    <a:pt x="8709" y="31718"/>
                  </a:cubicBezTo>
                  <a:cubicBezTo>
                    <a:pt x="7822" y="31749"/>
                    <a:pt x="6904" y="31749"/>
                    <a:pt x="5985" y="31749"/>
                  </a:cubicBezTo>
                  <a:lnTo>
                    <a:pt x="5700" y="31749"/>
                  </a:lnTo>
                  <a:cubicBezTo>
                    <a:pt x="5174" y="31764"/>
                    <a:pt x="4580" y="31826"/>
                    <a:pt x="3999" y="31826"/>
                  </a:cubicBezTo>
                  <a:cubicBezTo>
                    <a:pt x="3323" y="31826"/>
                    <a:pt x="2665" y="31742"/>
                    <a:pt x="2153" y="31401"/>
                  </a:cubicBezTo>
                  <a:cubicBezTo>
                    <a:pt x="1488" y="30926"/>
                    <a:pt x="1488" y="30546"/>
                    <a:pt x="1393" y="29754"/>
                  </a:cubicBezTo>
                  <a:cubicBezTo>
                    <a:pt x="1330" y="29184"/>
                    <a:pt x="1235" y="28899"/>
                    <a:pt x="1837" y="28614"/>
                  </a:cubicBezTo>
                  <a:cubicBezTo>
                    <a:pt x="2385" y="28361"/>
                    <a:pt x="3216" y="28318"/>
                    <a:pt x="3990" y="28318"/>
                  </a:cubicBezTo>
                  <a:cubicBezTo>
                    <a:pt x="4377" y="28318"/>
                    <a:pt x="4750" y="28329"/>
                    <a:pt x="5067" y="28329"/>
                  </a:cubicBezTo>
                  <a:cubicBezTo>
                    <a:pt x="5035" y="29121"/>
                    <a:pt x="5035" y="29912"/>
                    <a:pt x="5003" y="30704"/>
                  </a:cubicBezTo>
                  <a:cubicBezTo>
                    <a:pt x="4979" y="30803"/>
                    <a:pt x="5070" y="30883"/>
                    <a:pt x="5156" y="30883"/>
                  </a:cubicBezTo>
                  <a:cubicBezTo>
                    <a:pt x="5180" y="30883"/>
                    <a:pt x="5204" y="30876"/>
                    <a:pt x="5225" y="30862"/>
                  </a:cubicBezTo>
                  <a:cubicBezTo>
                    <a:pt x="5288" y="31084"/>
                    <a:pt x="5447" y="31179"/>
                    <a:pt x="5637" y="31274"/>
                  </a:cubicBezTo>
                  <a:cubicBezTo>
                    <a:pt x="5764" y="31306"/>
                    <a:pt x="5827" y="31306"/>
                    <a:pt x="5954" y="31306"/>
                  </a:cubicBezTo>
                  <a:cubicBezTo>
                    <a:pt x="6207" y="31306"/>
                    <a:pt x="6555" y="31243"/>
                    <a:pt x="6777" y="31147"/>
                  </a:cubicBezTo>
                  <a:cubicBezTo>
                    <a:pt x="6809" y="31147"/>
                    <a:pt x="6872" y="31116"/>
                    <a:pt x="6872" y="31084"/>
                  </a:cubicBezTo>
                  <a:lnTo>
                    <a:pt x="6872" y="31021"/>
                  </a:lnTo>
                  <a:lnTo>
                    <a:pt x="6872" y="30989"/>
                  </a:lnTo>
                  <a:cubicBezTo>
                    <a:pt x="6809" y="30957"/>
                    <a:pt x="6777" y="30957"/>
                    <a:pt x="6745" y="30957"/>
                  </a:cubicBezTo>
                  <a:cubicBezTo>
                    <a:pt x="6524" y="31021"/>
                    <a:pt x="6246" y="31108"/>
                    <a:pt x="6005" y="31108"/>
                  </a:cubicBezTo>
                  <a:cubicBezTo>
                    <a:pt x="5764" y="31108"/>
                    <a:pt x="5558" y="31021"/>
                    <a:pt x="5478" y="30736"/>
                  </a:cubicBezTo>
                  <a:cubicBezTo>
                    <a:pt x="5415" y="30672"/>
                    <a:pt x="5415" y="30641"/>
                    <a:pt x="5383" y="30641"/>
                  </a:cubicBezTo>
                  <a:cubicBezTo>
                    <a:pt x="5663" y="22904"/>
                    <a:pt x="5790" y="15077"/>
                    <a:pt x="5197" y="7367"/>
                  </a:cubicBezTo>
                  <a:lnTo>
                    <a:pt x="5197" y="7367"/>
                  </a:lnTo>
                  <a:cubicBezTo>
                    <a:pt x="5237" y="14173"/>
                    <a:pt x="5410" y="20951"/>
                    <a:pt x="5257" y="27759"/>
                  </a:cubicBezTo>
                  <a:lnTo>
                    <a:pt x="5225" y="27759"/>
                  </a:lnTo>
                  <a:cubicBezTo>
                    <a:pt x="3832" y="27759"/>
                    <a:pt x="2533" y="27917"/>
                    <a:pt x="1203" y="28139"/>
                  </a:cubicBezTo>
                  <a:cubicBezTo>
                    <a:pt x="1108" y="28139"/>
                    <a:pt x="1045" y="28234"/>
                    <a:pt x="1045" y="28297"/>
                  </a:cubicBezTo>
                  <a:cubicBezTo>
                    <a:pt x="285" y="28741"/>
                    <a:pt x="95" y="29659"/>
                    <a:pt x="190" y="30482"/>
                  </a:cubicBezTo>
                  <a:cubicBezTo>
                    <a:pt x="295" y="31245"/>
                    <a:pt x="509" y="32182"/>
                    <a:pt x="1050" y="32768"/>
                  </a:cubicBezTo>
                  <a:lnTo>
                    <a:pt x="1050" y="32768"/>
                  </a:lnTo>
                  <a:cubicBezTo>
                    <a:pt x="259" y="31720"/>
                    <a:pt x="0" y="29740"/>
                    <a:pt x="950" y="28899"/>
                  </a:cubicBezTo>
                  <a:lnTo>
                    <a:pt x="950" y="28899"/>
                  </a:lnTo>
                  <a:cubicBezTo>
                    <a:pt x="950" y="29976"/>
                    <a:pt x="1013" y="31401"/>
                    <a:pt x="1868" y="31939"/>
                  </a:cubicBezTo>
                  <a:cubicBezTo>
                    <a:pt x="1678" y="32351"/>
                    <a:pt x="1583" y="32794"/>
                    <a:pt x="1647" y="33206"/>
                  </a:cubicBezTo>
                  <a:lnTo>
                    <a:pt x="1488" y="33206"/>
                  </a:lnTo>
                  <a:cubicBezTo>
                    <a:pt x="1464" y="33189"/>
                    <a:pt x="1440" y="33171"/>
                    <a:pt x="1417" y="33152"/>
                  </a:cubicBezTo>
                  <a:lnTo>
                    <a:pt x="1417" y="33152"/>
                  </a:lnTo>
                  <a:cubicBezTo>
                    <a:pt x="1420" y="33250"/>
                    <a:pt x="1481" y="33333"/>
                    <a:pt x="1583" y="33333"/>
                  </a:cubicBezTo>
                  <a:cubicBezTo>
                    <a:pt x="9944" y="33016"/>
                    <a:pt x="18241" y="32699"/>
                    <a:pt x="26570" y="32288"/>
                  </a:cubicBezTo>
                  <a:cubicBezTo>
                    <a:pt x="26602" y="32288"/>
                    <a:pt x="26697" y="32256"/>
                    <a:pt x="26697" y="32193"/>
                  </a:cubicBezTo>
                  <a:cubicBezTo>
                    <a:pt x="26697" y="31749"/>
                    <a:pt x="26697" y="31338"/>
                    <a:pt x="26633" y="30926"/>
                  </a:cubicBezTo>
                  <a:lnTo>
                    <a:pt x="26602" y="30862"/>
                  </a:lnTo>
                  <a:lnTo>
                    <a:pt x="26602" y="30831"/>
                  </a:lnTo>
                  <a:cubicBezTo>
                    <a:pt x="26728" y="27506"/>
                    <a:pt x="22611" y="27474"/>
                    <a:pt x="20268" y="27442"/>
                  </a:cubicBezTo>
                  <a:cubicBezTo>
                    <a:pt x="17270" y="27398"/>
                    <a:pt x="14271" y="27339"/>
                    <a:pt x="11262" y="27339"/>
                  </a:cubicBezTo>
                  <a:cubicBezTo>
                    <a:pt x="9949" y="27339"/>
                    <a:pt x="8634" y="27350"/>
                    <a:pt x="7315" y="27379"/>
                  </a:cubicBezTo>
                  <a:cubicBezTo>
                    <a:pt x="7284" y="24497"/>
                    <a:pt x="7220" y="21647"/>
                    <a:pt x="7157" y="18765"/>
                  </a:cubicBezTo>
                  <a:cubicBezTo>
                    <a:pt x="7125" y="14775"/>
                    <a:pt x="7284" y="10721"/>
                    <a:pt x="7062" y="6762"/>
                  </a:cubicBezTo>
                  <a:lnTo>
                    <a:pt x="8202" y="6762"/>
                  </a:lnTo>
                  <a:cubicBezTo>
                    <a:pt x="8360" y="6762"/>
                    <a:pt x="8392" y="6604"/>
                    <a:pt x="8329" y="6541"/>
                  </a:cubicBezTo>
                  <a:cubicBezTo>
                    <a:pt x="8424" y="6414"/>
                    <a:pt x="8519" y="6256"/>
                    <a:pt x="8550" y="6097"/>
                  </a:cubicBezTo>
                  <a:cubicBezTo>
                    <a:pt x="8582" y="6002"/>
                    <a:pt x="8645" y="5907"/>
                    <a:pt x="8645" y="5781"/>
                  </a:cubicBezTo>
                  <a:cubicBezTo>
                    <a:pt x="10672" y="5749"/>
                    <a:pt x="12636" y="5686"/>
                    <a:pt x="14663" y="5622"/>
                  </a:cubicBezTo>
                  <a:cubicBezTo>
                    <a:pt x="14663" y="5844"/>
                    <a:pt x="14663" y="6066"/>
                    <a:pt x="14694" y="6256"/>
                  </a:cubicBezTo>
                  <a:cubicBezTo>
                    <a:pt x="12762" y="6256"/>
                    <a:pt x="10767" y="6161"/>
                    <a:pt x="8835" y="6097"/>
                  </a:cubicBezTo>
                  <a:cubicBezTo>
                    <a:pt x="8740" y="6097"/>
                    <a:pt x="8709" y="6161"/>
                    <a:pt x="8709" y="6224"/>
                  </a:cubicBezTo>
                  <a:cubicBezTo>
                    <a:pt x="8709" y="6256"/>
                    <a:pt x="8709" y="6287"/>
                    <a:pt x="8740" y="6319"/>
                  </a:cubicBezTo>
                  <a:lnTo>
                    <a:pt x="8709" y="6319"/>
                  </a:lnTo>
                  <a:cubicBezTo>
                    <a:pt x="8645" y="6319"/>
                    <a:pt x="8645" y="6477"/>
                    <a:pt x="8709" y="6477"/>
                  </a:cubicBezTo>
                  <a:lnTo>
                    <a:pt x="9215" y="6477"/>
                  </a:lnTo>
                  <a:lnTo>
                    <a:pt x="9279" y="6446"/>
                  </a:lnTo>
                  <a:cubicBezTo>
                    <a:pt x="10385" y="6543"/>
                    <a:pt x="11502" y="6580"/>
                    <a:pt x="12617" y="6580"/>
                  </a:cubicBezTo>
                  <a:cubicBezTo>
                    <a:pt x="13322" y="6580"/>
                    <a:pt x="14027" y="6565"/>
                    <a:pt x="14726" y="6541"/>
                  </a:cubicBezTo>
                  <a:cubicBezTo>
                    <a:pt x="14758" y="6794"/>
                    <a:pt x="14821" y="7047"/>
                    <a:pt x="14884" y="7332"/>
                  </a:cubicBezTo>
                  <a:lnTo>
                    <a:pt x="14916" y="7364"/>
                  </a:lnTo>
                  <a:cubicBezTo>
                    <a:pt x="14916" y="7427"/>
                    <a:pt x="14979" y="7523"/>
                    <a:pt x="15074" y="7523"/>
                  </a:cubicBezTo>
                  <a:cubicBezTo>
                    <a:pt x="15518" y="7523"/>
                    <a:pt x="15993" y="7491"/>
                    <a:pt x="16436" y="7491"/>
                  </a:cubicBezTo>
                  <a:cubicBezTo>
                    <a:pt x="18938" y="7396"/>
                    <a:pt x="21408" y="7396"/>
                    <a:pt x="23942" y="7364"/>
                  </a:cubicBezTo>
                  <a:lnTo>
                    <a:pt x="23942" y="7364"/>
                  </a:lnTo>
                  <a:cubicBezTo>
                    <a:pt x="23847" y="10056"/>
                    <a:pt x="23815" y="12780"/>
                    <a:pt x="23625" y="15471"/>
                  </a:cubicBezTo>
                  <a:lnTo>
                    <a:pt x="23530" y="17245"/>
                  </a:lnTo>
                  <a:cubicBezTo>
                    <a:pt x="23467" y="17973"/>
                    <a:pt x="23435" y="18670"/>
                    <a:pt x="23372" y="19398"/>
                  </a:cubicBezTo>
                  <a:cubicBezTo>
                    <a:pt x="23245" y="20475"/>
                    <a:pt x="22833" y="21457"/>
                    <a:pt x="21756" y="21900"/>
                  </a:cubicBezTo>
                  <a:cubicBezTo>
                    <a:pt x="21186" y="22090"/>
                    <a:pt x="20585" y="22217"/>
                    <a:pt x="19983" y="22249"/>
                  </a:cubicBezTo>
                  <a:cubicBezTo>
                    <a:pt x="19863" y="22257"/>
                    <a:pt x="19746" y="22262"/>
                    <a:pt x="19632" y="22262"/>
                  </a:cubicBezTo>
                  <a:cubicBezTo>
                    <a:pt x="18080" y="22262"/>
                    <a:pt x="17018" y="21459"/>
                    <a:pt x="16753" y="19778"/>
                  </a:cubicBezTo>
                  <a:cubicBezTo>
                    <a:pt x="16594" y="18512"/>
                    <a:pt x="16563" y="17182"/>
                    <a:pt x="16499" y="15883"/>
                  </a:cubicBezTo>
                  <a:cubicBezTo>
                    <a:pt x="16436" y="13888"/>
                    <a:pt x="16436" y="11861"/>
                    <a:pt x="16468" y="9898"/>
                  </a:cubicBezTo>
                  <a:cubicBezTo>
                    <a:pt x="16468" y="9169"/>
                    <a:pt x="16531" y="8441"/>
                    <a:pt x="16563" y="7681"/>
                  </a:cubicBezTo>
                  <a:cubicBezTo>
                    <a:pt x="16563" y="7554"/>
                    <a:pt x="16499" y="7523"/>
                    <a:pt x="16404" y="7523"/>
                  </a:cubicBezTo>
                  <a:cubicBezTo>
                    <a:pt x="16278" y="7523"/>
                    <a:pt x="16214" y="7554"/>
                    <a:pt x="16214" y="7681"/>
                  </a:cubicBezTo>
                  <a:cubicBezTo>
                    <a:pt x="15993" y="11481"/>
                    <a:pt x="15993" y="15313"/>
                    <a:pt x="16309" y="19113"/>
                  </a:cubicBezTo>
                  <a:cubicBezTo>
                    <a:pt x="16489" y="21304"/>
                    <a:pt x="17465" y="22641"/>
                    <a:pt x="19614" y="22641"/>
                  </a:cubicBezTo>
                  <a:cubicBezTo>
                    <a:pt x="19733" y="22641"/>
                    <a:pt x="19856" y="22637"/>
                    <a:pt x="19983" y="22629"/>
                  </a:cubicBezTo>
                  <a:cubicBezTo>
                    <a:pt x="20965" y="22597"/>
                    <a:pt x="22136" y="22375"/>
                    <a:pt x="22833" y="21678"/>
                  </a:cubicBezTo>
                  <a:cubicBezTo>
                    <a:pt x="23752" y="20823"/>
                    <a:pt x="23688" y="19367"/>
                    <a:pt x="23752" y="18195"/>
                  </a:cubicBezTo>
                  <a:cubicBezTo>
                    <a:pt x="24037" y="14616"/>
                    <a:pt x="24227" y="11006"/>
                    <a:pt x="24068" y="7396"/>
                  </a:cubicBezTo>
                  <a:cubicBezTo>
                    <a:pt x="24670" y="7364"/>
                    <a:pt x="25272" y="7364"/>
                    <a:pt x="25842" y="7364"/>
                  </a:cubicBezTo>
                  <a:cubicBezTo>
                    <a:pt x="25968" y="7364"/>
                    <a:pt x="26000" y="7206"/>
                    <a:pt x="25937" y="7111"/>
                  </a:cubicBezTo>
                  <a:lnTo>
                    <a:pt x="25937" y="7079"/>
                  </a:lnTo>
                  <a:cubicBezTo>
                    <a:pt x="26190" y="6414"/>
                    <a:pt x="26222" y="5622"/>
                    <a:pt x="26000" y="4894"/>
                  </a:cubicBezTo>
                  <a:lnTo>
                    <a:pt x="26000" y="4862"/>
                  </a:lnTo>
                  <a:cubicBezTo>
                    <a:pt x="26095" y="4862"/>
                    <a:pt x="26095" y="4736"/>
                    <a:pt x="26000" y="4736"/>
                  </a:cubicBezTo>
                  <a:cubicBezTo>
                    <a:pt x="25430" y="4672"/>
                    <a:pt x="24828" y="4641"/>
                    <a:pt x="24227" y="4641"/>
                  </a:cubicBezTo>
                  <a:lnTo>
                    <a:pt x="24227" y="4577"/>
                  </a:lnTo>
                  <a:cubicBezTo>
                    <a:pt x="24227" y="3881"/>
                    <a:pt x="24258" y="3121"/>
                    <a:pt x="24163" y="2455"/>
                  </a:cubicBezTo>
                  <a:cubicBezTo>
                    <a:pt x="24163" y="2424"/>
                    <a:pt x="24100" y="2424"/>
                    <a:pt x="24068" y="2424"/>
                  </a:cubicBezTo>
                  <a:cubicBezTo>
                    <a:pt x="24037" y="2424"/>
                    <a:pt x="24037" y="2424"/>
                    <a:pt x="24037" y="2455"/>
                  </a:cubicBezTo>
                  <a:cubicBezTo>
                    <a:pt x="23910" y="3121"/>
                    <a:pt x="23942" y="3881"/>
                    <a:pt x="23942" y="4577"/>
                  </a:cubicBezTo>
                  <a:lnTo>
                    <a:pt x="23942" y="4641"/>
                  </a:lnTo>
                  <a:cubicBezTo>
                    <a:pt x="22801" y="4641"/>
                    <a:pt x="21661" y="4672"/>
                    <a:pt x="20553" y="4672"/>
                  </a:cubicBezTo>
                  <a:cubicBezTo>
                    <a:pt x="19160" y="4641"/>
                    <a:pt x="17734" y="4641"/>
                    <a:pt x="16373" y="4641"/>
                  </a:cubicBezTo>
                  <a:cubicBezTo>
                    <a:pt x="16563" y="3944"/>
                    <a:pt x="16626" y="3121"/>
                    <a:pt x="16468" y="2424"/>
                  </a:cubicBezTo>
                  <a:lnTo>
                    <a:pt x="16436" y="2360"/>
                  </a:lnTo>
                  <a:lnTo>
                    <a:pt x="16436" y="2360"/>
                  </a:lnTo>
                  <a:cubicBezTo>
                    <a:pt x="17541" y="2768"/>
                    <a:pt x="18700" y="2934"/>
                    <a:pt x="19872" y="2934"/>
                  </a:cubicBezTo>
                  <a:cubicBezTo>
                    <a:pt x="21252" y="2934"/>
                    <a:pt x="22652" y="2703"/>
                    <a:pt x="24005" y="2360"/>
                  </a:cubicBezTo>
                  <a:lnTo>
                    <a:pt x="24955" y="2139"/>
                  </a:lnTo>
                  <a:cubicBezTo>
                    <a:pt x="24987" y="2139"/>
                    <a:pt x="25018" y="2107"/>
                    <a:pt x="25018" y="2044"/>
                  </a:cubicBezTo>
                  <a:lnTo>
                    <a:pt x="25082" y="2012"/>
                  </a:lnTo>
                  <a:cubicBezTo>
                    <a:pt x="25335" y="1537"/>
                    <a:pt x="25335" y="904"/>
                    <a:pt x="24987" y="524"/>
                  </a:cubicBezTo>
                  <a:cubicBezTo>
                    <a:pt x="24987" y="460"/>
                    <a:pt x="24955" y="460"/>
                    <a:pt x="24955" y="460"/>
                  </a:cubicBezTo>
                  <a:lnTo>
                    <a:pt x="24828" y="365"/>
                  </a:lnTo>
                  <a:cubicBezTo>
                    <a:pt x="24811" y="357"/>
                    <a:pt x="24792" y="353"/>
                    <a:pt x="24773" y="353"/>
                  </a:cubicBezTo>
                  <a:cubicBezTo>
                    <a:pt x="24721" y="353"/>
                    <a:pt x="24670" y="382"/>
                    <a:pt x="24670" y="429"/>
                  </a:cubicBezTo>
                  <a:cubicBezTo>
                    <a:pt x="23182" y="181"/>
                    <a:pt x="21656" y="1"/>
                    <a:pt x="20136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631;p51">
              <a:extLst>
                <a:ext uri="{FF2B5EF4-FFF2-40B4-BE49-F238E27FC236}">
                  <a16:creationId xmlns:a16="http://schemas.microsoft.com/office/drawing/2014/main" id="{76B817F7-1192-4483-945F-4ABC66D40902}"/>
                </a:ext>
              </a:extLst>
            </p:cNvPr>
            <p:cNvSpPr/>
            <p:nvPr/>
          </p:nvSpPr>
          <p:spPr>
            <a:xfrm>
              <a:off x="1486324" y="4027819"/>
              <a:ext cx="12011" cy="93043"/>
            </a:xfrm>
            <a:custGeom>
              <a:avLst/>
              <a:gdLst/>
              <a:ahLst/>
              <a:cxnLst/>
              <a:rect l="l" t="t" r="r" b="b"/>
              <a:pathLst>
                <a:path w="175" h="1125" extrusionOk="0">
                  <a:moveTo>
                    <a:pt x="92" y="0"/>
                  </a:moveTo>
                  <a:cubicBezTo>
                    <a:pt x="48" y="0"/>
                    <a:pt x="1" y="32"/>
                    <a:pt x="1" y="95"/>
                  </a:cubicBezTo>
                  <a:cubicBezTo>
                    <a:pt x="1" y="412"/>
                    <a:pt x="1" y="760"/>
                    <a:pt x="32" y="1077"/>
                  </a:cubicBezTo>
                  <a:cubicBezTo>
                    <a:pt x="32" y="1109"/>
                    <a:pt x="48" y="1125"/>
                    <a:pt x="64" y="1125"/>
                  </a:cubicBezTo>
                  <a:cubicBezTo>
                    <a:pt x="80" y="1125"/>
                    <a:pt x="96" y="1109"/>
                    <a:pt x="96" y="1077"/>
                  </a:cubicBezTo>
                  <a:cubicBezTo>
                    <a:pt x="159" y="760"/>
                    <a:pt x="159" y="412"/>
                    <a:pt x="159" y="95"/>
                  </a:cubicBezTo>
                  <a:cubicBezTo>
                    <a:pt x="175" y="32"/>
                    <a:pt x="135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32;p51">
              <a:extLst>
                <a:ext uri="{FF2B5EF4-FFF2-40B4-BE49-F238E27FC236}">
                  <a16:creationId xmlns:a16="http://schemas.microsoft.com/office/drawing/2014/main" id="{53C54D3B-E8CD-40AF-B598-0F271887E3F6}"/>
                </a:ext>
              </a:extLst>
            </p:cNvPr>
            <p:cNvSpPr/>
            <p:nvPr/>
          </p:nvSpPr>
          <p:spPr>
            <a:xfrm>
              <a:off x="2099290" y="1635484"/>
              <a:ext cx="686886" cy="202298"/>
            </a:xfrm>
            <a:custGeom>
              <a:avLst/>
              <a:gdLst/>
              <a:ahLst/>
              <a:cxnLst/>
              <a:rect l="l" t="t" r="r" b="b"/>
              <a:pathLst>
                <a:path w="10008" h="2446" extrusionOk="0">
                  <a:moveTo>
                    <a:pt x="8899" y="963"/>
                  </a:moveTo>
                  <a:cubicBezTo>
                    <a:pt x="8994" y="963"/>
                    <a:pt x="8994" y="1026"/>
                    <a:pt x="8899" y="1058"/>
                  </a:cubicBezTo>
                  <a:cubicBezTo>
                    <a:pt x="7663" y="1475"/>
                    <a:pt x="6281" y="1624"/>
                    <a:pt x="4905" y="1624"/>
                  </a:cubicBezTo>
                  <a:cubicBezTo>
                    <a:pt x="3566" y="1624"/>
                    <a:pt x="2232" y="1483"/>
                    <a:pt x="1045" y="1311"/>
                  </a:cubicBezTo>
                  <a:cubicBezTo>
                    <a:pt x="834" y="1311"/>
                    <a:pt x="910" y="1024"/>
                    <a:pt x="1082" y="1024"/>
                  </a:cubicBezTo>
                  <a:cubicBezTo>
                    <a:pt x="1091" y="1024"/>
                    <a:pt x="1100" y="1025"/>
                    <a:pt x="1109" y="1026"/>
                  </a:cubicBezTo>
                  <a:cubicBezTo>
                    <a:pt x="2328" y="1168"/>
                    <a:pt x="3548" y="1284"/>
                    <a:pt x="4790" y="1284"/>
                  </a:cubicBezTo>
                  <a:cubicBezTo>
                    <a:pt x="4935" y="1284"/>
                    <a:pt x="5080" y="1283"/>
                    <a:pt x="5226" y="1279"/>
                  </a:cubicBezTo>
                  <a:cubicBezTo>
                    <a:pt x="6461" y="1216"/>
                    <a:pt x="7696" y="994"/>
                    <a:pt x="8899" y="963"/>
                  </a:cubicBezTo>
                  <a:close/>
                  <a:moveTo>
                    <a:pt x="4864" y="0"/>
                  </a:moveTo>
                  <a:cubicBezTo>
                    <a:pt x="3399" y="0"/>
                    <a:pt x="1941" y="157"/>
                    <a:pt x="475" y="646"/>
                  </a:cubicBezTo>
                  <a:lnTo>
                    <a:pt x="444" y="678"/>
                  </a:lnTo>
                  <a:cubicBezTo>
                    <a:pt x="285" y="804"/>
                    <a:pt x="0" y="741"/>
                    <a:pt x="32" y="963"/>
                  </a:cubicBezTo>
                  <a:cubicBezTo>
                    <a:pt x="95" y="994"/>
                    <a:pt x="159" y="1089"/>
                    <a:pt x="64" y="1121"/>
                  </a:cubicBezTo>
                  <a:cubicBezTo>
                    <a:pt x="127" y="1121"/>
                    <a:pt x="444" y="1438"/>
                    <a:pt x="475" y="1438"/>
                  </a:cubicBezTo>
                  <a:cubicBezTo>
                    <a:pt x="1843" y="2178"/>
                    <a:pt x="3204" y="2445"/>
                    <a:pt x="4581" y="2445"/>
                  </a:cubicBezTo>
                  <a:cubicBezTo>
                    <a:pt x="6267" y="2445"/>
                    <a:pt x="7977" y="2046"/>
                    <a:pt x="9754" y="1628"/>
                  </a:cubicBezTo>
                  <a:lnTo>
                    <a:pt x="9818" y="1628"/>
                  </a:lnTo>
                  <a:cubicBezTo>
                    <a:pt x="10008" y="1153"/>
                    <a:pt x="9913" y="709"/>
                    <a:pt x="9628" y="329"/>
                  </a:cubicBezTo>
                  <a:cubicBezTo>
                    <a:pt x="8020" y="182"/>
                    <a:pt x="6438" y="0"/>
                    <a:pt x="4864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33;p51">
              <a:extLst>
                <a:ext uri="{FF2B5EF4-FFF2-40B4-BE49-F238E27FC236}">
                  <a16:creationId xmlns:a16="http://schemas.microsoft.com/office/drawing/2014/main" id="{2242242E-FF3A-42D4-AC57-E7BF617C5F2F}"/>
                </a:ext>
              </a:extLst>
            </p:cNvPr>
            <p:cNvSpPr/>
            <p:nvPr/>
          </p:nvSpPr>
          <p:spPr>
            <a:xfrm>
              <a:off x="2152071" y="1709838"/>
              <a:ext cx="562386" cy="58389"/>
            </a:xfrm>
            <a:custGeom>
              <a:avLst/>
              <a:gdLst/>
              <a:ahLst/>
              <a:cxnLst/>
              <a:rect l="l" t="t" r="r" b="b"/>
              <a:pathLst>
                <a:path w="8194" h="706" extrusionOk="0">
                  <a:moveTo>
                    <a:pt x="8099" y="0"/>
                  </a:moveTo>
                  <a:cubicBezTo>
                    <a:pt x="6863" y="64"/>
                    <a:pt x="5660" y="285"/>
                    <a:pt x="4425" y="317"/>
                  </a:cubicBezTo>
                  <a:cubicBezTo>
                    <a:pt x="4134" y="330"/>
                    <a:pt x="3843" y="337"/>
                    <a:pt x="3553" y="337"/>
                  </a:cubicBezTo>
                  <a:cubicBezTo>
                    <a:pt x="2451" y="337"/>
                    <a:pt x="1354" y="246"/>
                    <a:pt x="276" y="95"/>
                  </a:cubicBezTo>
                  <a:cubicBezTo>
                    <a:pt x="266" y="94"/>
                    <a:pt x="256" y="93"/>
                    <a:pt x="246" y="93"/>
                  </a:cubicBezTo>
                  <a:cubicBezTo>
                    <a:pt x="49" y="93"/>
                    <a:pt x="0" y="380"/>
                    <a:pt x="181" y="380"/>
                  </a:cubicBezTo>
                  <a:cubicBezTo>
                    <a:pt x="1399" y="565"/>
                    <a:pt x="2737" y="705"/>
                    <a:pt x="4067" y="705"/>
                  </a:cubicBezTo>
                  <a:cubicBezTo>
                    <a:pt x="5469" y="705"/>
                    <a:pt x="6863" y="550"/>
                    <a:pt x="8099" y="127"/>
                  </a:cubicBezTo>
                  <a:cubicBezTo>
                    <a:pt x="8194" y="95"/>
                    <a:pt x="8194" y="0"/>
                    <a:pt x="8099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34;p51">
              <a:extLst>
                <a:ext uri="{FF2B5EF4-FFF2-40B4-BE49-F238E27FC236}">
                  <a16:creationId xmlns:a16="http://schemas.microsoft.com/office/drawing/2014/main" id="{9A5429AC-C2A5-4DE9-9960-BA364DA63C0D}"/>
                </a:ext>
              </a:extLst>
            </p:cNvPr>
            <p:cNvSpPr/>
            <p:nvPr/>
          </p:nvSpPr>
          <p:spPr>
            <a:xfrm>
              <a:off x="2181856" y="1809331"/>
              <a:ext cx="528275" cy="188650"/>
            </a:xfrm>
            <a:custGeom>
              <a:avLst/>
              <a:gdLst/>
              <a:ahLst/>
              <a:cxnLst/>
              <a:rect l="l" t="t" r="r" b="b"/>
              <a:pathLst>
                <a:path w="7697" h="2281" extrusionOk="0">
                  <a:moveTo>
                    <a:pt x="7696" y="1"/>
                  </a:moveTo>
                  <a:cubicBezTo>
                    <a:pt x="6354" y="341"/>
                    <a:pt x="4975" y="562"/>
                    <a:pt x="3608" y="562"/>
                  </a:cubicBezTo>
                  <a:cubicBezTo>
                    <a:pt x="2428" y="562"/>
                    <a:pt x="1257" y="397"/>
                    <a:pt x="127" y="1"/>
                  </a:cubicBezTo>
                  <a:lnTo>
                    <a:pt x="127" y="1"/>
                  </a:lnTo>
                  <a:lnTo>
                    <a:pt x="191" y="32"/>
                  </a:lnTo>
                  <a:cubicBezTo>
                    <a:pt x="317" y="761"/>
                    <a:pt x="222" y="1553"/>
                    <a:pt x="1" y="2249"/>
                  </a:cubicBezTo>
                  <a:cubicBezTo>
                    <a:pt x="1362" y="2249"/>
                    <a:pt x="2788" y="2249"/>
                    <a:pt x="4181" y="2281"/>
                  </a:cubicBezTo>
                  <a:cubicBezTo>
                    <a:pt x="5289" y="2281"/>
                    <a:pt x="6429" y="2249"/>
                    <a:pt x="7570" y="2249"/>
                  </a:cubicBezTo>
                  <a:lnTo>
                    <a:pt x="7570" y="2218"/>
                  </a:lnTo>
                  <a:cubicBezTo>
                    <a:pt x="7570" y="1489"/>
                    <a:pt x="7538" y="761"/>
                    <a:pt x="7665" y="64"/>
                  </a:cubicBezTo>
                  <a:cubicBezTo>
                    <a:pt x="7665" y="32"/>
                    <a:pt x="7665" y="32"/>
                    <a:pt x="7696" y="32"/>
                  </a:cubicBezTo>
                  <a:lnTo>
                    <a:pt x="7696" y="1"/>
                  </a:lnTo>
                  <a:close/>
                </a:path>
              </a:pathLst>
            </a:custGeom>
            <a:solidFill>
              <a:schemeClr val="accen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35;p51">
              <a:extLst>
                <a:ext uri="{FF2B5EF4-FFF2-40B4-BE49-F238E27FC236}">
                  <a16:creationId xmlns:a16="http://schemas.microsoft.com/office/drawing/2014/main" id="{E6C8979A-182E-4D8B-ABDA-4331A3697732}"/>
                </a:ext>
              </a:extLst>
            </p:cNvPr>
            <p:cNvSpPr/>
            <p:nvPr/>
          </p:nvSpPr>
          <p:spPr>
            <a:xfrm>
              <a:off x="2181374" y="2216736"/>
              <a:ext cx="519558" cy="1234376"/>
            </a:xfrm>
            <a:custGeom>
              <a:avLst/>
              <a:gdLst/>
              <a:ahLst/>
              <a:cxnLst/>
              <a:rect l="l" t="t" r="r" b="b"/>
              <a:pathLst>
                <a:path w="7570" h="14925" extrusionOk="0">
                  <a:moveTo>
                    <a:pt x="6487" y="3007"/>
                  </a:moveTo>
                  <a:cubicBezTo>
                    <a:pt x="6478" y="3015"/>
                    <a:pt x="6469" y="3026"/>
                    <a:pt x="6461" y="3041"/>
                  </a:cubicBezTo>
                  <a:cubicBezTo>
                    <a:pt x="6472" y="3030"/>
                    <a:pt x="6480" y="3019"/>
                    <a:pt x="6487" y="3007"/>
                  </a:cubicBezTo>
                  <a:close/>
                  <a:moveTo>
                    <a:pt x="3315" y="2060"/>
                  </a:moveTo>
                  <a:cubicBezTo>
                    <a:pt x="4338" y="2060"/>
                    <a:pt x="5361" y="2271"/>
                    <a:pt x="6334" y="2661"/>
                  </a:cubicBezTo>
                  <a:cubicBezTo>
                    <a:pt x="6429" y="2724"/>
                    <a:pt x="6461" y="2787"/>
                    <a:pt x="6461" y="2819"/>
                  </a:cubicBezTo>
                  <a:cubicBezTo>
                    <a:pt x="6514" y="2872"/>
                    <a:pt x="6523" y="2947"/>
                    <a:pt x="6487" y="3007"/>
                  </a:cubicBezTo>
                  <a:lnTo>
                    <a:pt x="6487" y="3007"/>
                  </a:lnTo>
                  <a:cubicBezTo>
                    <a:pt x="6496" y="3000"/>
                    <a:pt x="6506" y="2997"/>
                    <a:pt x="6514" y="2997"/>
                  </a:cubicBezTo>
                  <a:cubicBezTo>
                    <a:pt x="6537" y="2997"/>
                    <a:pt x="6556" y="3020"/>
                    <a:pt x="6556" y="3072"/>
                  </a:cubicBezTo>
                  <a:cubicBezTo>
                    <a:pt x="6778" y="5289"/>
                    <a:pt x="6809" y="7633"/>
                    <a:pt x="6651" y="9881"/>
                  </a:cubicBezTo>
                  <a:cubicBezTo>
                    <a:pt x="6651" y="10388"/>
                    <a:pt x="6588" y="10895"/>
                    <a:pt x="6524" y="11465"/>
                  </a:cubicBezTo>
                  <a:cubicBezTo>
                    <a:pt x="6334" y="13111"/>
                    <a:pt x="5036" y="14156"/>
                    <a:pt x="3358" y="14315"/>
                  </a:cubicBezTo>
                  <a:cubicBezTo>
                    <a:pt x="3266" y="14324"/>
                    <a:pt x="3178" y="14329"/>
                    <a:pt x="3093" y="14329"/>
                  </a:cubicBezTo>
                  <a:cubicBezTo>
                    <a:pt x="1468" y="14329"/>
                    <a:pt x="979" y="12656"/>
                    <a:pt x="919" y="11211"/>
                  </a:cubicBezTo>
                  <a:cubicBezTo>
                    <a:pt x="761" y="8329"/>
                    <a:pt x="729" y="5448"/>
                    <a:pt x="634" y="2597"/>
                  </a:cubicBezTo>
                  <a:cubicBezTo>
                    <a:pt x="634" y="2489"/>
                    <a:pt x="723" y="2440"/>
                    <a:pt x="809" y="2440"/>
                  </a:cubicBezTo>
                  <a:cubicBezTo>
                    <a:pt x="849" y="2440"/>
                    <a:pt x="889" y="2451"/>
                    <a:pt x="919" y="2471"/>
                  </a:cubicBezTo>
                  <a:cubicBezTo>
                    <a:pt x="1701" y="2191"/>
                    <a:pt x="2508" y="2060"/>
                    <a:pt x="3315" y="2060"/>
                  </a:cubicBezTo>
                  <a:close/>
                  <a:moveTo>
                    <a:pt x="7570" y="0"/>
                  </a:moveTo>
                  <a:cubicBezTo>
                    <a:pt x="5036" y="64"/>
                    <a:pt x="2534" y="64"/>
                    <a:pt x="1" y="127"/>
                  </a:cubicBezTo>
                  <a:cubicBezTo>
                    <a:pt x="96" y="159"/>
                    <a:pt x="159" y="222"/>
                    <a:pt x="159" y="349"/>
                  </a:cubicBezTo>
                  <a:cubicBezTo>
                    <a:pt x="127" y="1077"/>
                    <a:pt x="96" y="1837"/>
                    <a:pt x="96" y="2534"/>
                  </a:cubicBezTo>
                  <a:cubicBezTo>
                    <a:pt x="32" y="4529"/>
                    <a:pt x="32" y="6556"/>
                    <a:pt x="127" y="8519"/>
                  </a:cubicBezTo>
                  <a:cubicBezTo>
                    <a:pt x="159" y="9818"/>
                    <a:pt x="191" y="11180"/>
                    <a:pt x="349" y="12446"/>
                  </a:cubicBezTo>
                  <a:cubicBezTo>
                    <a:pt x="619" y="14125"/>
                    <a:pt x="1740" y="14924"/>
                    <a:pt x="3336" y="14924"/>
                  </a:cubicBezTo>
                  <a:cubicBezTo>
                    <a:pt x="3426" y="14924"/>
                    <a:pt x="3518" y="14922"/>
                    <a:pt x="3611" y="14917"/>
                  </a:cubicBezTo>
                  <a:cubicBezTo>
                    <a:pt x="4181" y="14853"/>
                    <a:pt x="4783" y="14727"/>
                    <a:pt x="5353" y="14537"/>
                  </a:cubicBezTo>
                  <a:cubicBezTo>
                    <a:pt x="6461" y="14125"/>
                    <a:pt x="6841" y="13111"/>
                    <a:pt x="6968" y="12035"/>
                  </a:cubicBezTo>
                  <a:cubicBezTo>
                    <a:pt x="7063" y="11338"/>
                    <a:pt x="7095" y="10641"/>
                    <a:pt x="7126" y="9913"/>
                  </a:cubicBezTo>
                  <a:lnTo>
                    <a:pt x="7253" y="8139"/>
                  </a:lnTo>
                  <a:cubicBezTo>
                    <a:pt x="7411" y="5448"/>
                    <a:pt x="7443" y="2692"/>
                    <a:pt x="7570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636;p51">
              <a:extLst>
                <a:ext uri="{FF2B5EF4-FFF2-40B4-BE49-F238E27FC236}">
                  <a16:creationId xmlns:a16="http://schemas.microsoft.com/office/drawing/2014/main" id="{4096AE00-5921-4166-929D-74E42EDFB240}"/>
                </a:ext>
              </a:extLst>
            </p:cNvPr>
            <p:cNvSpPr/>
            <p:nvPr/>
          </p:nvSpPr>
          <p:spPr>
            <a:xfrm>
              <a:off x="2207938" y="1314008"/>
              <a:ext cx="195675" cy="220990"/>
            </a:xfrm>
            <a:custGeom>
              <a:avLst/>
              <a:gdLst/>
              <a:ahLst/>
              <a:cxnLst/>
              <a:rect l="l" t="t" r="r" b="b"/>
              <a:pathLst>
                <a:path w="2851" h="2672" extrusionOk="0">
                  <a:moveTo>
                    <a:pt x="1266" y="303"/>
                  </a:moveTo>
                  <a:cubicBezTo>
                    <a:pt x="1863" y="303"/>
                    <a:pt x="2408" y="827"/>
                    <a:pt x="2408" y="1429"/>
                  </a:cubicBezTo>
                  <a:cubicBezTo>
                    <a:pt x="2408" y="2000"/>
                    <a:pt x="1869" y="2348"/>
                    <a:pt x="1362" y="2380"/>
                  </a:cubicBezTo>
                  <a:cubicBezTo>
                    <a:pt x="1340" y="2381"/>
                    <a:pt x="1318" y="2381"/>
                    <a:pt x="1297" y="2381"/>
                  </a:cubicBezTo>
                  <a:cubicBezTo>
                    <a:pt x="759" y="2381"/>
                    <a:pt x="349" y="2008"/>
                    <a:pt x="349" y="1429"/>
                  </a:cubicBezTo>
                  <a:cubicBezTo>
                    <a:pt x="317" y="923"/>
                    <a:pt x="602" y="606"/>
                    <a:pt x="982" y="321"/>
                  </a:cubicBezTo>
                  <a:lnTo>
                    <a:pt x="1077" y="321"/>
                  </a:lnTo>
                  <a:cubicBezTo>
                    <a:pt x="1140" y="309"/>
                    <a:pt x="1204" y="303"/>
                    <a:pt x="1266" y="303"/>
                  </a:cubicBezTo>
                  <a:close/>
                  <a:moveTo>
                    <a:pt x="1344" y="1"/>
                  </a:moveTo>
                  <a:cubicBezTo>
                    <a:pt x="1245" y="1"/>
                    <a:pt x="1146" y="12"/>
                    <a:pt x="1046" y="36"/>
                  </a:cubicBezTo>
                  <a:cubicBezTo>
                    <a:pt x="951" y="99"/>
                    <a:pt x="951" y="131"/>
                    <a:pt x="951" y="131"/>
                  </a:cubicBezTo>
                  <a:cubicBezTo>
                    <a:pt x="317" y="226"/>
                    <a:pt x="1" y="986"/>
                    <a:pt x="96" y="1588"/>
                  </a:cubicBezTo>
                  <a:cubicBezTo>
                    <a:pt x="184" y="2293"/>
                    <a:pt x="736" y="2671"/>
                    <a:pt x="1397" y="2671"/>
                  </a:cubicBezTo>
                  <a:cubicBezTo>
                    <a:pt x="1448" y="2671"/>
                    <a:pt x="1500" y="2669"/>
                    <a:pt x="1552" y="2665"/>
                  </a:cubicBezTo>
                  <a:cubicBezTo>
                    <a:pt x="2249" y="2570"/>
                    <a:pt x="2851" y="2000"/>
                    <a:pt x="2724" y="1239"/>
                  </a:cubicBezTo>
                  <a:cubicBezTo>
                    <a:pt x="2641" y="548"/>
                    <a:pt x="2026" y="1"/>
                    <a:pt x="1344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37;p51">
              <a:extLst>
                <a:ext uri="{FF2B5EF4-FFF2-40B4-BE49-F238E27FC236}">
                  <a16:creationId xmlns:a16="http://schemas.microsoft.com/office/drawing/2014/main" id="{3DF58132-6F84-4E41-A846-FD8F67BF6EAB}"/>
                </a:ext>
              </a:extLst>
            </p:cNvPr>
            <p:cNvSpPr/>
            <p:nvPr/>
          </p:nvSpPr>
          <p:spPr>
            <a:xfrm>
              <a:off x="2205536" y="777748"/>
              <a:ext cx="252024" cy="284837"/>
            </a:xfrm>
            <a:custGeom>
              <a:avLst/>
              <a:gdLst/>
              <a:ahLst/>
              <a:cxnLst/>
              <a:rect l="l" t="t" r="r" b="b"/>
              <a:pathLst>
                <a:path w="3672" h="3444" extrusionOk="0">
                  <a:moveTo>
                    <a:pt x="2094" y="281"/>
                  </a:moveTo>
                  <a:lnTo>
                    <a:pt x="2094" y="281"/>
                  </a:lnTo>
                  <a:cubicBezTo>
                    <a:pt x="2696" y="345"/>
                    <a:pt x="3234" y="1041"/>
                    <a:pt x="3329" y="1611"/>
                  </a:cubicBezTo>
                  <a:cubicBezTo>
                    <a:pt x="3456" y="2403"/>
                    <a:pt x="2411" y="3100"/>
                    <a:pt x="1746" y="3163"/>
                  </a:cubicBezTo>
                  <a:cubicBezTo>
                    <a:pt x="1705" y="3166"/>
                    <a:pt x="1666" y="3168"/>
                    <a:pt x="1627" y="3168"/>
                  </a:cubicBezTo>
                  <a:cubicBezTo>
                    <a:pt x="0" y="3168"/>
                    <a:pt x="238" y="304"/>
                    <a:pt x="1454" y="304"/>
                  </a:cubicBezTo>
                  <a:cubicBezTo>
                    <a:pt x="1601" y="304"/>
                    <a:pt x="1762" y="346"/>
                    <a:pt x="1936" y="440"/>
                  </a:cubicBezTo>
                  <a:cubicBezTo>
                    <a:pt x="1946" y="443"/>
                    <a:pt x="1956" y="445"/>
                    <a:pt x="1967" y="445"/>
                  </a:cubicBezTo>
                  <a:cubicBezTo>
                    <a:pt x="2050" y="445"/>
                    <a:pt x="2122" y="338"/>
                    <a:pt x="2094" y="281"/>
                  </a:cubicBezTo>
                  <a:close/>
                  <a:moveTo>
                    <a:pt x="1419" y="0"/>
                  </a:moveTo>
                  <a:cubicBezTo>
                    <a:pt x="843" y="0"/>
                    <a:pt x="313" y="558"/>
                    <a:pt x="162" y="1136"/>
                  </a:cubicBezTo>
                  <a:cubicBezTo>
                    <a:pt x="4" y="1991"/>
                    <a:pt x="321" y="3195"/>
                    <a:pt x="1271" y="3417"/>
                  </a:cubicBezTo>
                  <a:cubicBezTo>
                    <a:pt x="1354" y="3435"/>
                    <a:pt x="1444" y="3444"/>
                    <a:pt x="1539" y="3444"/>
                  </a:cubicBezTo>
                  <a:cubicBezTo>
                    <a:pt x="2413" y="3444"/>
                    <a:pt x="3671" y="2684"/>
                    <a:pt x="3614" y="1770"/>
                  </a:cubicBezTo>
                  <a:cubicBezTo>
                    <a:pt x="3527" y="1015"/>
                    <a:pt x="2881" y="100"/>
                    <a:pt x="2090" y="100"/>
                  </a:cubicBezTo>
                  <a:cubicBezTo>
                    <a:pt x="2019" y="100"/>
                    <a:pt x="1946" y="107"/>
                    <a:pt x="1872" y="123"/>
                  </a:cubicBezTo>
                  <a:cubicBezTo>
                    <a:pt x="1722" y="38"/>
                    <a:pt x="1569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38;p51">
              <a:extLst>
                <a:ext uri="{FF2B5EF4-FFF2-40B4-BE49-F238E27FC236}">
                  <a16:creationId xmlns:a16="http://schemas.microsoft.com/office/drawing/2014/main" id="{58B2FE7B-9A80-4F8B-941E-50176E0B4158}"/>
                </a:ext>
              </a:extLst>
            </p:cNvPr>
            <p:cNvSpPr/>
            <p:nvPr/>
          </p:nvSpPr>
          <p:spPr>
            <a:xfrm>
              <a:off x="2219975" y="2392536"/>
              <a:ext cx="426078" cy="1014961"/>
            </a:xfrm>
            <a:custGeom>
              <a:avLst/>
              <a:gdLst/>
              <a:ahLst/>
              <a:cxnLst/>
              <a:rect l="l" t="t" r="r" b="b"/>
              <a:pathLst>
                <a:path w="6208" h="12272" extrusionOk="0">
                  <a:moveTo>
                    <a:pt x="2620" y="310"/>
                  </a:moveTo>
                  <a:cubicBezTo>
                    <a:pt x="3597" y="310"/>
                    <a:pt x="4565" y="466"/>
                    <a:pt x="5511" y="825"/>
                  </a:cubicBezTo>
                  <a:cubicBezTo>
                    <a:pt x="4824" y="1114"/>
                    <a:pt x="4108" y="1259"/>
                    <a:pt x="3390" y="1259"/>
                  </a:cubicBezTo>
                  <a:cubicBezTo>
                    <a:pt x="2453" y="1259"/>
                    <a:pt x="1513" y="1011"/>
                    <a:pt x="634" y="509"/>
                  </a:cubicBezTo>
                  <a:cubicBezTo>
                    <a:pt x="1297" y="381"/>
                    <a:pt x="1961" y="310"/>
                    <a:pt x="2620" y="310"/>
                  </a:cubicBezTo>
                  <a:close/>
                  <a:moveTo>
                    <a:pt x="2727" y="0"/>
                  </a:moveTo>
                  <a:cubicBezTo>
                    <a:pt x="1903" y="0"/>
                    <a:pt x="1072" y="131"/>
                    <a:pt x="254" y="414"/>
                  </a:cubicBezTo>
                  <a:cubicBezTo>
                    <a:pt x="234" y="394"/>
                    <a:pt x="201" y="383"/>
                    <a:pt x="166" y="383"/>
                  </a:cubicBezTo>
                  <a:cubicBezTo>
                    <a:pt x="89" y="383"/>
                    <a:pt x="0" y="432"/>
                    <a:pt x="0" y="540"/>
                  </a:cubicBezTo>
                  <a:cubicBezTo>
                    <a:pt x="64" y="3391"/>
                    <a:pt x="95" y="6272"/>
                    <a:pt x="254" y="9154"/>
                  </a:cubicBezTo>
                  <a:cubicBezTo>
                    <a:pt x="344" y="10599"/>
                    <a:pt x="806" y="12272"/>
                    <a:pt x="2455" y="12272"/>
                  </a:cubicBezTo>
                  <a:cubicBezTo>
                    <a:pt x="2541" y="12272"/>
                    <a:pt x="2631" y="12267"/>
                    <a:pt x="2724" y="12258"/>
                  </a:cubicBezTo>
                  <a:cubicBezTo>
                    <a:pt x="4371" y="12099"/>
                    <a:pt x="5701" y="11054"/>
                    <a:pt x="5891" y="9408"/>
                  </a:cubicBezTo>
                  <a:cubicBezTo>
                    <a:pt x="5954" y="8901"/>
                    <a:pt x="6017" y="8331"/>
                    <a:pt x="6049" y="7824"/>
                  </a:cubicBezTo>
                  <a:cubicBezTo>
                    <a:pt x="6207" y="5576"/>
                    <a:pt x="6176" y="3232"/>
                    <a:pt x="5954" y="1015"/>
                  </a:cubicBezTo>
                  <a:cubicBezTo>
                    <a:pt x="5954" y="963"/>
                    <a:pt x="5935" y="940"/>
                    <a:pt x="5912" y="940"/>
                  </a:cubicBezTo>
                  <a:cubicBezTo>
                    <a:pt x="5894" y="940"/>
                    <a:pt x="5873" y="955"/>
                    <a:pt x="5859" y="984"/>
                  </a:cubicBezTo>
                  <a:cubicBezTo>
                    <a:pt x="5796" y="984"/>
                    <a:pt x="5796" y="984"/>
                    <a:pt x="5796" y="1015"/>
                  </a:cubicBezTo>
                  <a:cubicBezTo>
                    <a:pt x="5764" y="2916"/>
                    <a:pt x="5796" y="4816"/>
                    <a:pt x="5732" y="6716"/>
                  </a:cubicBezTo>
                  <a:cubicBezTo>
                    <a:pt x="5669" y="8901"/>
                    <a:pt x="5732" y="11529"/>
                    <a:pt x="2914" y="11846"/>
                  </a:cubicBezTo>
                  <a:cubicBezTo>
                    <a:pt x="2813" y="11857"/>
                    <a:pt x="2716" y="11862"/>
                    <a:pt x="2623" y="11862"/>
                  </a:cubicBezTo>
                  <a:cubicBezTo>
                    <a:pt x="41" y="11862"/>
                    <a:pt x="599" y="7728"/>
                    <a:pt x="507" y="5924"/>
                  </a:cubicBezTo>
                  <a:cubicBezTo>
                    <a:pt x="475" y="4182"/>
                    <a:pt x="380" y="2440"/>
                    <a:pt x="349" y="699"/>
                  </a:cubicBezTo>
                  <a:lnTo>
                    <a:pt x="349" y="699"/>
                  </a:lnTo>
                  <a:cubicBezTo>
                    <a:pt x="1265" y="1276"/>
                    <a:pt x="2272" y="1562"/>
                    <a:pt x="3282" y="1562"/>
                  </a:cubicBezTo>
                  <a:cubicBezTo>
                    <a:pt x="4158" y="1562"/>
                    <a:pt x="5036" y="1347"/>
                    <a:pt x="5859" y="920"/>
                  </a:cubicBezTo>
                  <a:cubicBezTo>
                    <a:pt x="5922" y="889"/>
                    <a:pt x="5922" y="762"/>
                    <a:pt x="5859" y="730"/>
                  </a:cubicBezTo>
                  <a:cubicBezTo>
                    <a:pt x="5859" y="699"/>
                    <a:pt x="5827" y="604"/>
                    <a:pt x="5732" y="572"/>
                  </a:cubicBezTo>
                  <a:cubicBezTo>
                    <a:pt x="4767" y="203"/>
                    <a:pt x="3753" y="0"/>
                    <a:pt x="2727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639;p51">
              <a:extLst>
                <a:ext uri="{FF2B5EF4-FFF2-40B4-BE49-F238E27FC236}">
                  <a16:creationId xmlns:a16="http://schemas.microsoft.com/office/drawing/2014/main" id="{01ADF02D-5903-48E0-B12B-7E580F9A7AAD}"/>
                </a:ext>
              </a:extLst>
            </p:cNvPr>
            <p:cNvSpPr/>
            <p:nvPr/>
          </p:nvSpPr>
          <p:spPr>
            <a:xfrm>
              <a:off x="2244931" y="1366691"/>
              <a:ext cx="60879" cy="95112"/>
            </a:xfrm>
            <a:custGeom>
              <a:avLst/>
              <a:gdLst/>
              <a:ahLst/>
              <a:cxnLst/>
              <a:rect l="l" t="t" r="r" b="b"/>
              <a:pathLst>
                <a:path w="887" h="1150" extrusionOk="0">
                  <a:moveTo>
                    <a:pt x="760" y="1"/>
                  </a:moveTo>
                  <a:cubicBezTo>
                    <a:pt x="285" y="127"/>
                    <a:pt x="0" y="729"/>
                    <a:pt x="285" y="1109"/>
                  </a:cubicBezTo>
                  <a:cubicBezTo>
                    <a:pt x="314" y="1138"/>
                    <a:pt x="346" y="1149"/>
                    <a:pt x="374" y="1149"/>
                  </a:cubicBezTo>
                  <a:cubicBezTo>
                    <a:pt x="440" y="1149"/>
                    <a:pt x="488" y="1090"/>
                    <a:pt x="443" y="1046"/>
                  </a:cubicBezTo>
                  <a:cubicBezTo>
                    <a:pt x="285" y="729"/>
                    <a:pt x="412" y="286"/>
                    <a:pt x="823" y="159"/>
                  </a:cubicBezTo>
                  <a:cubicBezTo>
                    <a:pt x="887" y="127"/>
                    <a:pt x="855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40;p51">
              <a:extLst>
                <a:ext uri="{FF2B5EF4-FFF2-40B4-BE49-F238E27FC236}">
                  <a16:creationId xmlns:a16="http://schemas.microsoft.com/office/drawing/2014/main" id="{3CF159CA-25A1-434F-ABDF-7C7D6715241C}"/>
                </a:ext>
              </a:extLst>
            </p:cNvPr>
            <p:cNvSpPr/>
            <p:nvPr/>
          </p:nvSpPr>
          <p:spPr>
            <a:xfrm>
              <a:off x="2329695" y="837627"/>
              <a:ext cx="84832" cy="104373"/>
            </a:xfrm>
            <a:custGeom>
              <a:avLst/>
              <a:gdLst/>
              <a:ahLst/>
              <a:cxnLst/>
              <a:rect l="l" t="t" r="r" b="b"/>
              <a:pathLst>
                <a:path w="1236" h="1262" extrusionOk="0">
                  <a:moveTo>
                    <a:pt x="158" y="1"/>
                  </a:moveTo>
                  <a:cubicBezTo>
                    <a:pt x="63" y="1"/>
                    <a:pt x="0" y="191"/>
                    <a:pt x="127" y="191"/>
                  </a:cubicBezTo>
                  <a:cubicBezTo>
                    <a:pt x="634" y="254"/>
                    <a:pt x="1014" y="666"/>
                    <a:pt x="950" y="1172"/>
                  </a:cubicBezTo>
                  <a:cubicBezTo>
                    <a:pt x="950" y="1228"/>
                    <a:pt x="993" y="1261"/>
                    <a:pt x="1035" y="1261"/>
                  </a:cubicBezTo>
                  <a:cubicBezTo>
                    <a:pt x="1065" y="1261"/>
                    <a:pt x="1095" y="1244"/>
                    <a:pt x="1109" y="1204"/>
                  </a:cubicBezTo>
                  <a:cubicBezTo>
                    <a:pt x="1235" y="666"/>
                    <a:pt x="760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41;p51">
              <a:extLst>
                <a:ext uri="{FF2B5EF4-FFF2-40B4-BE49-F238E27FC236}">
                  <a16:creationId xmlns:a16="http://schemas.microsoft.com/office/drawing/2014/main" id="{F733BB4B-19D5-453F-A16F-F4F852D09634}"/>
                </a:ext>
              </a:extLst>
            </p:cNvPr>
            <p:cNvSpPr/>
            <p:nvPr/>
          </p:nvSpPr>
          <p:spPr>
            <a:xfrm>
              <a:off x="2427498" y="1143057"/>
              <a:ext cx="191351" cy="165906"/>
            </a:xfrm>
            <a:custGeom>
              <a:avLst/>
              <a:gdLst/>
              <a:ahLst/>
              <a:cxnLst/>
              <a:rect l="l" t="t" r="r" b="b"/>
              <a:pathLst>
                <a:path w="2788" h="2006" extrusionOk="0">
                  <a:moveTo>
                    <a:pt x="1477" y="214"/>
                  </a:moveTo>
                  <a:cubicBezTo>
                    <a:pt x="1677" y="214"/>
                    <a:pt x="1872" y="247"/>
                    <a:pt x="2059" y="298"/>
                  </a:cubicBezTo>
                  <a:lnTo>
                    <a:pt x="2122" y="298"/>
                  </a:lnTo>
                  <a:cubicBezTo>
                    <a:pt x="2470" y="583"/>
                    <a:pt x="2470" y="1090"/>
                    <a:pt x="2154" y="1438"/>
                  </a:cubicBezTo>
                  <a:cubicBezTo>
                    <a:pt x="1956" y="1636"/>
                    <a:pt x="1647" y="1752"/>
                    <a:pt x="1341" y="1752"/>
                  </a:cubicBezTo>
                  <a:cubicBezTo>
                    <a:pt x="1107" y="1752"/>
                    <a:pt x="875" y="1684"/>
                    <a:pt x="697" y="1533"/>
                  </a:cubicBezTo>
                  <a:cubicBezTo>
                    <a:pt x="285" y="1121"/>
                    <a:pt x="412" y="456"/>
                    <a:pt x="950" y="298"/>
                  </a:cubicBezTo>
                  <a:cubicBezTo>
                    <a:pt x="1127" y="239"/>
                    <a:pt x="1304" y="214"/>
                    <a:pt x="1477" y="214"/>
                  </a:cubicBezTo>
                  <a:close/>
                  <a:moveTo>
                    <a:pt x="1391" y="1"/>
                  </a:moveTo>
                  <a:cubicBezTo>
                    <a:pt x="1011" y="1"/>
                    <a:pt x="639" y="107"/>
                    <a:pt x="412" y="425"/>
                  </a:cubicBezTo>
                  <a:cubicBezTo>
                    <a:pt x="0" y="963"/>
                    <a:pt x="317" y="1691"/>
                    <a:pt x="919" y="1913"/>
                  </a:cubicBezTo>
                  <a:cubicBezTo>
                    <a:pt x="1074" y="1975"/>
                    <a:pt x="1240" y="2005"/>
                    <a:pt x="1404" y="2005"/>
                  </a:cubicBezTo>
                  <a:cubicBezTo>
                    <a:pt x="1909" y="2005"/>
                    <a:pt x="2406" y="1726"/>
                    <a:pt x="2597" y="1248"/>
                  </a:cubicBezTo>
                  <a:cubicBezTo>
                    <a:pt x="2787" y="741"/>
                    <a:pt x="2470" y="108"/>
                    <a:pt x="1837" y="45"/>
                  </a:cubicBezTo>
                  <a:cubicBezTo>
                    <a:pt x="1693" y="18"/>
                    <a:pt x="1541" y="1"/>
                    <a:pt x="1391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42;p51">
              <a:extLst>
                <a:ext uri="{FF2B5EF4-FFF2-40B4-BE49-F238E27FC236}">
                  <a16:creationId xmlns:a16="http://schemas.microsoft.com/office/drawing/2014/main" id="{378516C2-6113-40B0-A597-BBCA342D6889}"/>
                </a:ext>
              </a:extLst>
            </p:cNvPr>
            <p:cNvSpPr/>
            <p:nvPr/>
          </p:nvSpPr>
          <p:spPr>
            <a:xfrm>
              <a:off x="2464422" y="3092256"/>
              <a:ext cx="49210" cy="153501"/>
            </a:xfrm>
            <a:custGeom>
              <a:avLst/>
              <a:gdLst/>
              <a:ahLst/>
              <a:cxnLst/>
              <a:rect l="l" t="t" r="r" b="b"/>
              <a:pathLst>
                <a:path w="717" h="1856" extrusionOk="0">
                  <a:moveTo>
                    <a:pt x="592" y="1"/>
                  </a:moveTo>
                  <a:cubicBezTo>
                    <a:pt x="555" y="1"/>
                    <a:pt x="519" y="22"/>
                    <a:pt x="507" y="70"/>
                  </a:cubicBezTo>
                  <a:cubicBezTo>
                    <a:pt x="317" y="608"/>
                    <a:pt x="159" y="1178"/>
                    <a:pt x="1" y="1780"/>
                  </a:cubicBezTo>
                  <a:cubicBezTo>
                    <a:pt x="1" y="1832"/>
                    <a:pt x="20" y="1856"/>
                    <a:pt x="42" y="1856"/>
                  </a:cubicBezTo>
                  <a:cubicBezTo>
                    <a:pt x="61" y="1856"/>
                    <a:pt x="81" y="1840"/>
                    <a:pt x="96" y="1812"/>
                  </a:cubicBezTo>
                  <a:cubicBezTo>
                    <a:pt x="349" y="1273"/>
                    <a:pt x="571" y="672"/>
                    <a:pt x="697" y="133"/>
                  </a:cubicBezTo>
                  <a:cubicBezTo>
                    <a:pt x="717" y="55"/>
                    <a:pt x="652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43;p51">
              <a:extLst>
                <a:ext uri="{FF2B5EF4-FFF2-40B4-BE49-F238E27FC236}">
                  <a16:creationId xmlns:a16="http://schemas.microsoft.com/office/drawing/2014/main" id="{087DDF91-B7A7-444A-98BA-CA2D51F95E55}"/>
                </a:ext>
              </a:extLst>
            </p:cNvPr>
            <p:cNvSpPr/>
            <p:nvPr/>
          </p:nvSpPr>
          <p:spPr>
            <a:xfrm>
              <a:off x="2631820" y="2115836"/>
              <a:ext cx="132600" cy="13150"/>
            </a:xfrm>
            <a:custGeom>
              <a:avLst/>
              <a:gdLst/>
              <a:ahLst/>
              <a:cxnLst/>
              <a:rect l="l" t="t" r="r" b="b"/>
              <a:pathLst>
                <a:path w="1932" h="159" extrusionOk="0">
                  <a:moveTo>
                    <a:pt x="127" y="0"/>
                  </a:moveTo>
                  <a:cubicBezTo>
                    <a:pt x="0" y="0"/>
                    <a:pt x="0" y="158"/>
                    <a:pt x="127" y="158"/>
                  </a:cubicBezTo>
                  <a:cubicBezTo>
                    <a:pt x="729" y="158"/>
                    <a:pt x="1267" y="158"/>
                    <a:pt x="1869" y="127"/>
                  </a:cubicBezTo>
                  <a:cubicBezTo>
                    <a:pt x="1932" y="127"/>
                    <a:pt x="1932" y="0"/>
                    <a:pt x="1869" y="0"/>
                  </a:cubicBezTo>
                  <a:cubicBezTo>
                    <a:pt x="1679" y="21"/>
                    <a:pt x="1489" y="28"/>
                    <a:pt x="1297" y="28"/>
                  </a:cubicBezTo>
                  <a:cubicBezTo>
                    <a:pt x="915" y="28"/>
                    <a:pt x="528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713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3"/>
          <p:cNvSpPr txBox="1">
            <a:spLocks noGrp="1"/>
          </p:cNvSpPr>
          <p:nvPr>
            <p:ph type="title"/>
          </p:nvPr>
        </p:nvSpPr>
        <p:spPr>
          <a:xfrm>
            <a:off x="519290" y="2812030"/>
            <a:ext cx="8301954" cy="1679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3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https://create.kahoot.it/share/estrategias-en-el-aprendizaje-de-las-ciencias/facf44a6-af17-44e6-801b-b161be73463b</a:t>
            </a:r>
            <a:r>
              <a:rPr lang="es-MX" sz="3600" dirty="0">
                <a:solidFill>
                  <a:schemeClr val="tx2"/>
                </a:solidFill>
              </a:rPr>
              <a:t> </a:t>
            </a:r>
            <a:endParaRPr sz="3600" dirty="0">
              <a:solidFill>
                <a:schemeClr val="tx2"/>
              </a:solidFill>
            </a:endParaRPr>
          </a:p>
        </p:txBody>
      </p:sp>
      <p:sp>
        <p:nvSpPr>
          <p:cNvPr id="1114" name="Google Shape;1114;p43"/>
          <p:cNvSpPr txBox="1">
            <a:spLocks noGrp="1"/>
          </p:cNvSpPr>
          <p:nvPr>
            <p:ph type="subTitle" idx="1"/>
          </p:nvPr>
        </p:nvSpPr>
        <p:spPr>
          <a:xfrm>
            <a:off x="1215682" y="2313203"/>
            <a:ext cx="67080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Dar click en el enlace para ir a la actividad:</a:t>
            </a:r>
            <a:endParaRPr dirty="0"/>
          </a:p>
        </p:txBody>
      </p:sp>
      <p:grpSp>
        <p:nvGrpSpPr>
          <p:cNvPr id="1115" name="Google Shape;1115;p43"/>
          <p:cNvGrpSpPr/>
          <p:nvPr/>
        </p:nvGrpSpPr>
        <p:grpSpPr>
          <a:xfrm>
            <a:off x="2102990" y="368696"/>
            <a:ext cx="1679523" cy="1893190"/>
            <a:chOff x="3857602" y="461125"/>
            <a:chExt cx="1679523" cy="1893190"/>
          </a:xfrm>
        </p:grpSpPr>
        <p:grpSp>
          <p:nvGrpSpPr>
            <p:cNvPr id="1116" name="Google Shape;1116;p43"/>
            <p:cNvGrpSpPr/>
            <p:nvPr/>
          </p:nvGrpSpPr>
          <p:grpSpPr>
            <a:xfrm>
              <a:off x="3857602" y="461125"/>
              <a:ext cx="1679523" cy="1893190"/>
              <a:chOff x="3857602" y="461125"/>
              <a:chExt cx="1679523" cy="1893190"/>
            </a:xfrm>
          </p:grpSpPr>
          <p:sp>
            <p:nvSpPr>
              <p:cNvPr id="1117" name="Google Shape;1117;p43"/>
              <p:cNvSpPr/>
              <p:nvPr/>
            </p:nvSpPr>
            <p:spPr>
              <a:xfrm rot="1800178">
                <a:off x="4189335" y="608042"/>
                <a:ext cx="1016056" cy="1599356"/>
              </a:xfrm>
              <a:custGeom>
                <a:avLst/>
                <a:gdLst/>
                <a:ahLst/>
                <a:cxnLst/>
                <a:rect l="l" t="t" r="r" b="b"/>
                <a:pathLst>
                  <a:path w="17740" h="27808" extrusionOk="0">
                    <a:moveTo>
                      <a:pt x="7624" y="610"/>
                    </a:moveTo>
                    <a:cubicBezTo>
                      <a:pt x="7711" y="610"/>
                      <a:pt x="7799" y="612"/>
                      <a:pt x="7886" y="615"/>
                    </a:cubicBezTo>
                    <a:cubicBezTo>
                      <a:pt x="12320" y="774"/>
                      <a:pt x="14853" y="4732"/>
                      <a:pt x="13618" y="8913"/>
                    </a:cubicBezTo>
                    <a:cubicBezTo>
                      <a:pt x="12811" y="11801"/>
                      <a:pt x="10376" y="13705"/>
                      <a:pt x="7631" y="13705"/>
                    </a:cubicBezTo>
                    <a:cubicBezTo>
                      <a:pt x="6824" y="13705"/>
                      <a:pt x="5990" y="13541"/>
                      <a:pt x="5163" y="13188"/>
                    </a:cubicBezTo>
                    <a:cubicBezTo>
                      <a:pt x="5131" y="13188"/>
                      <a:pt x="5131" y="13188"/>
                      <a:pt x="5068" y="13156"/>
                    </a:cubicBezTo>
                    <a:cubicBezTo>
                      <a:pt x="4751" y="12555"/>
                      <a:pt x="4086" y="12396"/>
                      <a:pt x="3484" y="11953"/>
                    </a:cubicBezTo>
                    <a:cubicBezTo>
                      <a:pt x="2186" y="11003"/>
                      <a:pt x="1267" y="9514"/>
                      <a:pt x="1046" y="7931"/>
                    </a:cubicBezTo>
                    <a:cubicBezTo>
                      <a:pt x="426" y="3968"/>
                      <a:pt x="3803" y="610"/>
                      <a:pt x="7624" y="610"/>
                    </a:cubicBezTo>
                    <a:close/>
                    <a:moveTo>
                      <a:pt x="5194" y="13631"/>
                    </a:moveTo>
                    <a:cubicBezTo>
                      <a:pt x="5669" y="13885"/>
                      <a:pt x="6144" y="14106"/>
                      <a:pt x="6619" y="14233"/>
                    </a:cubicBezTo>
                    <a:cubicBezTo>
                      <a:pt x="4973" y="18287"/>
                      <a:pt x="3548" y="22562"/>
                      <a:pt x="2471" y="26837"/>
                    </a:cubicBezTo>
                    <a:lnTo>
                      <a:pt x="2471" y="26901"/>
                    </a:lnTo>
                    <a:cubicBezTo>
                      <a:pt x="2376" y="26901"/>
                      <a:pt x="2312" y="26932"/>
                      <a:pt x="2217" y="26996"/>
                    </a:cubicBezTo>
                    <a:cubicBezTo>
                      <a:pt x="2075" y="27174"/>
                      <a:pt x="1879" y="27249"/>
                      <a:pt x="1678" y="27249"/>
                    </a:cubicBezTo>
                    <a:cubicBezTo>
                      <a:pt x="1343" y="27249"/>
                      <a:pt x="994" y="27039"/>
                      <a:pt x="856" y="26742"/>
                    </a:cubicBezTo>
                    <a:cubicBezTo>
                      <a:pt x="602" y="26299"/>
                      <a:pt x="697" y="25761"/>
                      <a:pt x="761" y="25254"/>
                    </a:cubicBezTo>
                    <a:cubicBezTo>
                      <a:pt x="887" y="25254"/>
                      <a:pt x="951" y="25191"/>
                      <a:pt x="1014" y="25064"/>
                    </a:cubicBezTo>
                    <a:cubicBezTo>
                      <a:pt x="1584" y="23069"/>
                      <a:pt x="2186" y="21105"/>
                      <a:pt x="2914" y="19173"/>
                    </a:cubicBezTo>
                    <a:cubicBezTo>
                      <a:pt x="3548" y="17400"/>
                      <a:pt x="4434" y="15595"/>
                      <a:pt x="4909" y="13790"/>
                    </a:cubicBezTo>
                    <a:cubicBezTo>
                      <a:pt x="5036" y="13790"/>
                      <a:pt x="5163" y="13758"/>
                      <a:pt x="5194" y="13631"/>
                    </a:cubicBezTo>
                    <a:close/>
                    <a:moveTo>
                      <a:pt x="7684" y="0"/>
                    </a:moveTo>
                    <a:cubicBezTo>
                      <a:pt x="4903" y="0"/>
                      <a:pt x="2220" y="1495"/>
                      <a:pt x="1014" y="4162"/>
                    </a:cubicBezTo>
                    <a:cubicBezTo>
                      <a:pt x="254" y="5746"/>
                      <a:pt x="127" y="7488"/>
                      <a:pt x="697" y="9166"/>
                    </a:cubicBezTo>
                    <a:cubicBezTo>
                      <a:pt x="1014" y="9989"/>
                      <a:pt x="1426" y="10781"/>
                      <a:pt x="1996" y="11446"/>
                    </a:cubicBezTo>
                    <a:cubicBezTo>
                      <a:pt x="2534" y="12111"/>
                      <a:pt x="4371" y="12903"/>
                      <a:pt x="4593" y="13600"/>
                    </a:cubicBezTo>
                    <a:cubicBezTo>
                      <a:pt x="3579" y="15088"/>
                      <a:pt x="3009" y="16957"/>
                      <a:pt x="2376" y="18667"/>
                    </a:cubicBezTo>
                    <a:cubicBezTo>
                      <a:pt x="1647" y="20662"/>
                      <a:pt x="951" y="22784"/>
                      <a:pt x="381" y="24874"/>
                    </a:cubicBezTo>
                    <a:lnTo>
                      <a:pt x="381" y="25032"/>
                    </a:lnTo>
                    <a:cubicBezTo>
                      <a:pt x="96" y="25824"/>
                      <a:pt x="1" y="26806"/>
                      <a:pt x="634" y="27407"/>
                    </a:cubicBezTo>
                    <a:cubicBezTo>
                      <a:pt x="907" y="27648"/>
                      <a:pt x="1309" y="27807"/>
                      <a:pt x="1694" y="27807"/>
                    </a:cubicBezTo>
                    <a:cubicBezTo>
                      <a:pt x="2068" y="27807"/>
                      <a:pt x="2426" y="27656"/>
                      <a:pt x="2629" y="27281"/>
                    </a:cubicBezTo>
                    <a:cubicBezTo>
                      <a:pt x="2629" y="27249"/>
                      <a:pt x="2629" y="27249"/>
                      <a:pt x="2693" y="27217"/>
                    </a:cubicBezTo>
                    <a:cubicBezTo>
                      <a:pt x="2719" y="27224"/>
                      <a:pt x="2746" y="27228"/>
                      <a:pt x="2774" y="27228"/>
                    </a:cubicBezTo>
                    <a:cubicBezTo>
                      <a:pt x="2882" y="27228"/>
                      <a:pt x="2997" y="27171"/>
                      <a:pt x="3073" y="26996"/>
                    </a:cubicBezTo>
                    <a:cubicBezTo>
                      <a:pt x="4434" y="22815"/>
                      <a:pt x="5764" y="18540"/>
                      <a:pt x="7063" y="14296"/>
                    </a:cubicBezTo>
                    <a:cubicBezTo>
                      <a:pt x="7398" y="14361"/>
                      <a:pt x="7728" y="14391"/>
                      <a:pt x="8051" y="14391"/>
                    </a:cubicBezTo>
                    <a:cubicBezTo>
                      <a:pt x="14101" y="14391"/>
                      <a:pt x="17740" y="3622"/>
                      <a:pt x="10705" y="615"/>
                    </a:cubicBezTo>
                    <a:cubicBezTo>
                      <a:pt x="9730" y="200"/>
                      <a:pt x="8700" y="0"/>
                      <a:pt x="7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3"/>
              <p:cNvSpPr/>
              <p:nvPr/>
            </p:nvSpPr>
            <p:spPr>
              <a:xfrm>
                <a:off x="3917625" y="1281625"/>
                <a:ext cx="672350" cy="607225"/>
              </a:xfrm>
              <a:custGeom>
                <a:avLst/>
                <a:gdLst/>
                <a:ahLst/>
                <a:cxnLst/>
                <a:rect l="l" t="t" r="r" b="b"/>
                <a:pathLst>
                  <a:path w="26894" h="24289" extrusionOk="0">
                    <a:moveTo>
                      <a:pt x="84" y="20002"/>
                    </a:moveTo>
                    <a:lnTo>
                      <a:pt x="5211" y="14876"/>
                    </a:lnTo>
                    <a:lnTo>
                      <a:pt x="21768" y="1008"/>
                    </a:lnTo>
                    <a:lnTo>
                      <a:pt x="23533" y="0"/>
                    </a:lnTo>
                    <a:lnTo>
                      <a:pt x="26894" y="3614"/>
                    </a:lnTo>
                    <a:lnTo>
                      <a:pt x="5043" y="23196"/>
                    </a:lnTo>
                    <a:lnTo>
                      <a:pt x="2185" y="24289"/>
                    </a:lnTo>
                    <a:lnTo>
                      <a:pt x="0" y="226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1119" name="Google Shape;1119;p43"/>
            <p:cNvSpPr/>
            <p:nvPr/>
          </p:nvSpPr>
          <p:spPr>
            <a:xfrm rot="1800105">
              <a:off x="4446614" y="708083"/>
              <a:ext cx="789631" cy="661054"/>
            </a:xfrm>
            <a:custGeom>
              <a:avLst/>
              <a:gdLst/>
              <a:ahLst/>
              <a:cxnLst/>
              <a:rect l="l" t="t" r="r" b="b"/>
              <a:pathLst>
                <a:path w="12329" h="10322" extrusionOk="0">
                  <a:moveTo>
                    <a:pt x="5517" y="595"/>
                  </a:moveTo>
                  <a:cubicBezTo>
                    <a:pt x="8128" y="595"/>
                    <a:pt x="10133" y="3005"/>
                    <a:pt x="10040" y="5569"/>
                  </a:cubicBezTo>
                  <a:cubicBezTo>
                    <a:pt x="9934" y="7934"/>
                    <a:pt x="8062" y="9733"/>
                    <a:pt x="5871" y="9733"/>
                  </a:cubicBezTo>
                  <a:cubicBezTo>
                    <a:pt x="5423" y="9733"/>
                    <a:pt x="4961" y="9657"/>
                    <a:pt x="4497" y="9496"/>
                  </a:cubicBezTo>
                  <a:cubicBezTo>
                    <a:pt x="4022" y="9306"/>
                    <a:pt x="3516" y="9147"/>
                    <a:pt x="3072" y="9021"/>
                  </a:cubicBezTo>
                  <a:cubicBezTo>
                    <a:pt x="3062" y="9010"/>
                    <a:pt x="3048" y="9006"/>
                    <a:pt x="3032" y="9006"/>
                  </a:cubicBezTo>
                  <a:cubicBezTo>
                    <a:pt x="3002" y="9006"/>
                    <a:pt x="2967" y="9021"/>
                    <a:pt x="2946" y="9021"/>
                  </a:cubicBezTo>
                  <a:cubicBezTo>
                    <a:pt x="1806" y="8070"/>
                    <a:pt x="1014" y="6804"/>
                    <a:pt x="982" y="5220"/>
                  </a:cubicBezTo>
                  <a:cubicBezTo>
                    <a:pt x="950" y="2813"/>
                    <a:pt x="2946" y="628"/>
                    <a:pt x="5416" y="597"/>
                  </a:cubicBezTo>
                  <a:cubicBezTo>
                    <a:pt x="5450" y="596"/>
                    <a:pt x="5483" y="595"/>
                    <a:pt x="5517" y="595"/>
                  </a:cubicBezTo>
                  <a:close/>
                  <a:moveTo>
                    <a:pt x="5511" y="1"/>
                  </a:moveTo>
                  <a:cubicBezTo>
                    <a:pt x="3179" y="1"/>
                    <a:pt x="957" y="1810"/>
                    <a:pt x="507" y="4143"/>
                  </a:cubicBezTo>
                  <a:cubicBezTo>
                    <a:pt x="0" y="6772"/>
                    <a:pt x="1806" y="9591"/>
                    <a:pt x="4434" y="10192"/>
                  </a:cubicBezTo>
                  <a:cubicBezTo>
                    <a:pt x="4448" y="10207"/>
                    <a:pt x="4461" y="10213"/>
                    <a:pt x="4472" y="10213"/>
                  </a:cubicBezTo>
                  <a:cubicBezTo>
                    <a:pt x="4510" y="10213"/>
                    <a:pt x="4529" y="10139"/>
                    <a:pt x="4529" y="10066"/>
                  </a:cubicBezTo>
                  <a:cubicBezTo>
                    <a:pt x="5082" y="10241"/>
                    <a:pt x="5602" y="10321"/>
                    <a:pt x="6087" y="10321"/>
                  </a:cubicBezTo>
                  <a:cubicBezTo>
                    <a:pt x="11203" y="10321"/>
                    <a:pt x="12328" y="1334"/>
                    <a:pt x="6398" y="90"/>
                  </a:cubicBezTo>
                  <a:cubicBezTo>
                    <a:pt x="6103" y="29"/>
                    <a:pt x="5806" y="1"/>
                    <a:pt x="5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 rot="1302914">
              <a:off x="4011254" y="1171220"/>
              <a:ext cx="510847" cy="800924"/>
            </a:xfrm>
            <a:custGeom>
              <a:avLst/>
              <a:gdLst/>
              <a:ahLst/>
              <a:cxnLst/>
              <a:rect l="l" t="t" r="r" b="b"/>
              <a:pathLst>
                <a:path w="6018" h="13655" extrusionOk="0">
                  <a:moveTo>
                    <a:pt x="1846" y="8782"/>
                  </a:moveTo>
                  <a:cubicBezTo>
                    <a:pt x="1924" y="8782"/>
                    <a:pt x="2000" y="8841"/>
                    <a:pt x="1964" y="8931"/>
                  </a:cubicBezTo>
                  <a:cubicBezTo>
                    <a:pt x="1869" y="9881"/>
                    <a:pt x="1584" y="10799"/>
                    <a:pt x="1236" y="11686"/>
                  </a:cubicBezTo>
                  <a:cubicBezTo>
                    <a:pt x="1189" y="11768"/>
                    <a:pt x="1104" y="11802"/>
                    <a:pt x="1022" y="11802"/>
                  </a:cubicBezTo>
                  <a:cubicBezTo>
                    <a:pt x="879" y="11802"/>
                    <a:pt x="744" y="11700"/>
                    <a:pt x="824" y="11560"/>
                  </a:cubicBezTo>
                  <a:cubicBezTo>
                    <a:pt x="1236" y="10736"/>
                    <a:pt x="1489" y="9849"/>
                    <a:pt x="1711" y="8899"/>
                  </a:cubicBezTo>
                  <a:cubicBezTo>
                    <a:pt x="1725" y="8817"/>
                    <a:pt x="1786" y="8782"/>
                    <a:pt x="1846" y="8782"/>
                  </a:cubicBezTo>
                  <a:close/>
                  <a:moveTo>
                    <a:pt x="4593" y="0"/>
                  </a:moveTo>
                  <a:cubicBezTo>
                    <a:pt x="4529" y="127"/>
                    <a:pt x="4434" y="159"/>
                    <a:pt x="4308" y="159"/>
                  </a:cubicBezTo>
                  <a:cubicBezTo>
                    <a:pt x="3864" y="1964"/>
                    <a:pt x="2914" y="3769"/>
                    <a:pt x="2281" y="5542"/>
                  </a:cubicBezTo>
                  <a:cubicBezTo>
                    <a:pt x="1584" y="7474"/>
                    <a:pt x="951" y="9469"/>
                    <a:pt x="381" y="11433"/>
                  </a:cubicBezTo>
                  <a:cubicBezTo>
                    <a:pt x="349" y="11560"/>
                    <a:pt x="222" y="11623"/>
                    <a:pt x="159" y="11623"/>
                  </a:cubicBezTo>
                  <a:cubicBezTo>
                    <a:pt x="64" y="12098"/>
                    <a:pt x="1" y="12668"/>
                    <a:pt x="222" y="13111"/>
                  </a:cubicBezTo>
                  <a:cubicBezTo>
                    <a:pt x="380" y="13426"/>
                    <a:pt x="744" y="13655"/>
                    <a:pt x="1081" y="13655"/>
                  </a:cubicBezTo>
                  <a:cubicBezTo>
                    <a:pt x="1287" y="13655"/>
                    <a:pt x="1484" y="13569"/>
                    <a:pt x="1616" y="13365"/>
                  </a:cubicBezTo>
                  <a:cubicBezTo>
                    <a:pt x="1711" y="13270"/>
                    <a:pt x="1774" y="13270"/>
                    <a:pt x="1837" y="13270"/>
                  </a:cubicBezTo>
                  <a:lnTo>
                    <a:pt x="1837" y="13206"/>
                  </a:lnTo>
                  <a:cubicBezTo>
                    <a:pt x="2914" y="8931"/>
                    <a:pt x="4339" y="4656"/>
                    <a:pt x="6018" y="602"/>
                  </a:cubicBezTo>
                  <a:cubicBezTo>
                    <a:pt x="5543" y="444"/>
                    <a:pt x="5068" y="285"/>
                    <a:pt x="4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 rot="1800077">
              <a:off x="4395425" y="643633"/>
              <a:ext cx="870852" cy="790320"/>
            </a:xfrm>
            <a:custGeom>
              <a:avLst/>
              <a:gdLst/>
              <a:ahLst/>
              <a:cxnLst/>
              <a:rect l="l" t="t" r="r" b="b"/>
              <a:pathLst>
                <a:path w="14396" h="13065" extrusionOk="0">
                  <a:moveTo>
                    <a:pt x="6718" y="1280"/>
                  </a:moveTo>
                  <a:cubicBezTo>
                    <a:pt x="7008" y="1280"/>
                    <a:pt x="7298" y="1308"/>
                    <a:pt x="7587" y="1368"/>
                  </a:cubicBezTo>
                  <a:cubicBezTo>
                    <a:pt x="13517" y="2612"/>
                    <a:pt x="12392" y="11599"/>
                    <a:pt x="7276" y="11599"/>
                  </a:cubicBezTo>
                  <a:cubicBezTo>
                    <a:pt x="6791" y="11599"/>
                    <a:pt x="6271" y="11519"/>
                    <a:pt x="5718" y="11344"/>
                  </a:cubicBezTo>
                  <a:lnTo>
                    <a:pt x="5718" y="11344"/>
                  </a:lnTo>
                  <a:cubicBezTo>
                    <a:pt x="5769" y="11395"/>
                    <a:pt x="5717" y="11488"/>
                    <a:pt x="5662" y="11488"/>
                  </a:cubicBezTo>
                  <a:cubicBezTo>
                    <a:pt x="5648" y="11488"/>
                    <a:pt x="5635" y="11482"/>
                    <a:pt x="5623" y="11470"/>
                  </a:cubicBezTo>
                  <a:cubicBezTo>
                    <a:pt x="2995" y="10869"/>
                    <a:pt x="1189" y="8050"/>
                    <a:pt x="1696" y="5421"/>
                  </a:cubicBezTo>
                  <a:cubicBezTo>
                    <a:pt x="2118" y="3113"/>
                    <a:pt x="4393" y="1280"/>
                    <a:pt x="6718" y="1280"/>
                  </a:cubicBezTo>
                  <a:close/>
                  <a:moveTo>
                    <a:pt x="7202" y="1"/>
                  </a:moveTo>
                  <a:cubicBezTo>
                    <a:pt x="3408" y="1"/>
                    <a:pt x="0" y="3389"/>
                    <a:pt x="619" y="7322"/>
                  </a:cubicBezTo>
                  <a:cubicBezTo>
                    <a:pt x="873" y="8905"/>
                    <a:pt x="1759" y="10425"/>
                    <a:pt x="3090" y="11375"/>
                  </a:cubicBezTo>
                  <a:cubicBezTo>
                    <a:pt x="3660" y="11787"/>
                    <a:pt x="4356" y="11914"/>
                    <a:pt x="4673" y="12547"/>
                  </a:cubicBezTo>
                  <a:lnTo>
                    <a:pt x="4705" y="12547"/>
                  </a:lnTo>
                  <a:cubicBezTo>
                    <a:pt x="5532" y="12900"/>
                    <a:pt x="6366" y="13064"/>
                    <a:pt x="7173" y="13064"/>
                  </a:cubicBezTo>
                  <a:cubicBezTo>
                    <a:pt x="9918" y="13064"/>
                    <a:pt x="12353" y="11160"/>
                    <a:pt x="13160" y="8272"/>
                  </a:cubicBezTo>
                  <a:cubicBezTo>
                    <a:pt x="14395" y="4123"/>
                    <a:pt x="11862" y="164"/>
                    <a:pt x="7460" y="6"/>
                  </a:cubicBezTo>
                  <a:cubicBezTo>
                    <a:pt x="7374" y="3"/>
                    <a:pt x="7288" y="1"/>
                    <a:pt x="7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4510725" y="718500"/>
              <a:ext cx="582000" cy="605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 rot="1800055">
              <a:off x="4513521" y="722255"/>
              <a:ext cx="578854" cy="584732"/>
            </a:xfrm>
            <a:custGeom>
              <a:avLst/>
              <a:gdLst/>
              <a:ahLst/>
              <a:cxnLst/>
              <a:rect l="l" t="t" r="r" b="b"/>
              <a:pathLst>
                <a:path w="9279" h="9212" extrusionOk="0">
                  <a:moveTo>
                    <a:pt x="8010" y="5558"/>
                  </a:moveTo>
                  <a:cubicBezTo>
                    <a:pt x="8079" y="5558"/>
                    <a:pt x="8143" y="5599"/>
                    <a:pt x="8108" y="5670"/>
                  </a:cubicBezTo>
                  <a:cubicBezTo>
                    <a:pt x="7863" y="7167"/>
                    <a:pt x="6470" y="8399"/>
                    <a:pt x="4922" y="8399"/>
                  </a:cubicBezTo>
                  <a:cubicBezTo>
                    <a:pt x="4865" y="8399"/>
                    <a:pt x="4808" y="8397"/>
                    <a:pt x="4751" y="8393"/>
                  </a:cubicBezTo>
                  <a:cubicBezTo>
                    <a:pt x="4529" y="8393"/>
                    <a:pt x="4561" y="8045"/>
                    <a:pt x="4783" y="8045"/>
                  </a:cubicBezTo>
                  <a:cubicBezTo>
                    <a:pt x="6271" y="7918"/>
                    <a:pt x="7474" y="7063"/>
                    <a:pt x="7886" y="5638"/>
                  </a:cubicBezTo>
                  <a:cubicBezTo>
                    <a:pt x="7900" y="5583"/>
                    <a:pt x="7956" y="5558"/>
                    <a:pt x="8010" y="5558"/>
                  </a:cubicBezTo>
                  <a:close/>
                  <a:moveTo>
                    <a:pt x="4579" y="1"/>
                  </a:moveTo>
                  <a:cubicBezTo>
                    <a:pt x="4563" y="1"/>
                    <a:pt x="4546" y="1"/>
                    <a:pt x="4529" y="1"/>
                  </a:cubicBezTo>
                  <a:cubicBezTo>
                    <a:pt x="2059" y="33"/>
                    <a:pt x="0" y="2218"/>
                    <a:pt x="95" y="4625"/>
                  </a:cubicBezTo>
                  <a:cubicBezTo>
                    <a:pt x="127" y="6208"/>
                    <a:pt x="919" y="7475"/>
                    <a:pt x="2059" y="8425"/>
                  </a:cubicBezTo>
                  <a:lnTo>
                    <a:pt x="2186" y="8425"/>
                  </a:lnTo>
                  <a:cubicBezTo>
                    <a:pt x="2661" y="8615"/>
                    <a:pt x="3136" y="8742"/>
                    <a:pt x="3611" y="8964"/>
                  </a:cubicBezTo>
                  <a:cubicBezTo>
                    <a:pt x="4086" y="9133"/>
                    <a:pt x="4558" y="9212"/>
                    <a:pt x="5015" y="9212"/>
                  </a:cubicBezTo>
                  <a:cubicBezTo>
                    <a:pt x="7208" y="9212"/>
                    <a:pt x="9048" y="7395"/>
                    <a:pt x="9153" y="5037"/>
                  </a:cubicBezTo>
                  <a:cubicBezTo>
                    <a:pt x="9279" y="2456"/>
                    <a:pt x="7185" y="1"/>
                    <a:pt x="4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4424575" y="1251625"/>
              <a:ext cx="195400" cy="134475"/>
            </a:xfrm>
            <a:custGeom>
              <a:avLst/>
              <a:gdLst/>
              <a:ahLst/>
              <a:cxnLst/>
              <a:rect l="l" t="t" r="r" b="b"/>
              <a:pathLst>
                <a:path w="7816" h="5379" extrusionOk="0">
                  <a:moveTo>
                    <a:pt x="0" y="2774"/>
                  </a:moveTo>
                  <a:lnTo>
                    <a:pt x="3109" y="0"/>
                  </a:lnTo>
                  <a:lnTo>
                    <a:pt x="5211" y="3194"/>
                  </a:lnTo>
                  <a:lnTo>
                    <a:pt x="7816" y="537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807AE53-25C8-410B-9326-F5F6662055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16" t="8952" r="13645" b="8952"/>
          <a:stretch/>
        </p:blipFill>
        <p:spPr>
          <a:xfrm rot="532739">
            <a:off x="4345222" y="347113"/>
            <a:ext cx="2881788" cy="18931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9C22E-FECE-4571-AFB8-ACECBD15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0" y="712745"/>
            <a:ext cx="7906800" cy="572700"/>
          </a:xfrm>
        </p:spPr>
        <p:txBody>
          <a:bodyPr/>
          <a:lstStyle/>
          <a:p>
            <a:r>
              <a:rPr lang="es-MX" dirty="0"/>
              <a:t>Referencias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45D318-3C1E-4363-9F7C-904B7EBC377D}"/>
              </a:ext>
            </a:extLst>
          </p:cNvPr>
          <p:cNvSpPr/>
          <p:nvPr/>
        </p:nvSpPr>
        <p:spPr>
          <a:xfrm>
            <a:off x="840350" y="2063918"/>
            <a:ext cx="745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Hernández Millán, G., &amp; López Villa, N. M. (2011). Predecir, observar, explicar e indagar: estrategias efectivas en el aprendizaje de las ciencias. Educación Química </a:t>
            </a:r>
            <a:r>
              <a:rPr lang="es-MX" sz="20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EduQ</a:t>
            </a:r>
            <a:r>
              <a:rPr lang="es-MX" sz="2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(9), 4-12.</a:t>
            </a:r>
          </a:p>
        </p:txBody>
      </p:sp>
    </p:spTree>
    <p:extLst>
      <p:ext uri="{BB962C8B-B14F-4D97-AF65-F5344CB8AC3E}">
        <p14:creationId xmlns:p14="http://schemas.microsoft.com/office/powerpoint/2010/main" val="332733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50"/>
          <p:cNvSpPr txBox="1">
            <a:spLocks noGrp="1"/>
          </p:cNvSpPr>
          <p:nvPr>
            <p:ph type="title"/>
          </p:nvPr>
        </p:nvSpPr>
        <p:spPr>
          <a:xfrm>
            <a:off x="2689250" y="573681"/>
            <a:ext cx="3765300" cy="11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500" dirty="0">
                <a:solidFill>
                  <a:schemeClr val="lt2"/>
                </a:solidFill>
              </a:rPr>
              <a:t>Gracias</a:t>
            </a:r>
            <a:endParaRPr sz="8500" dirty="0">
              <a:solidFill>
                <a:schemeClr val="lt2"/>
              </a:solidFill>
            </a:endParaRPr>
          </a:p>
        </p:txBody>
      </p:sp>
      <p:sp>
        <p:nvSpPr>
          <p:cNvPr id="1375" name="Google Shape;1375;p50"/>
          <p:cNvSpPr txBox="1">
            <a:spLocks noGrp="1"/>
          </p:cNvSpPr>
          <p:nvPr>
            <p:ph type="subTitle" idx="1"/>
          </p:nvPr>
        </p:nvSpPr>
        <p:spPr>
          <a:xfrm>
            <a:off x="3092876" y="1682606"/>
            <a:ext cx="29469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you have any questions?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youremail@freepik.com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+91 620 421 838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yourcompany.com</a:t>
            </a:r>
            <a:endParaRPr/>
          </a:p>
        </p:txBody>
      </p:sp>
      <p:sp>
        <p:nvSpPr>
          <p:cNvPr id="1376" name="Google Shape;1376;p50"/>
          <p:cNvSpPr txBox="1"/>
          <p:nvPr/>
        </p:nvSpPr>
        <p:spPr>
          <a:xfrm>
            <a:off x="3072000" y="4145779"/>
            <a:ext cx="30000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Please keep this slide for attribution.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77" name="Google Shape;1377;p50"/>
          <p:cNvGrpSpPr/>
          <p:nvPr/>
        </p:nvGrpSpPr>
        <p:grpSpPr>
          <a:xfrm>
            <a:off x="3446702" y="2873530"/>
            <a:ext cx="520319" cy="476334"/>
            <a:chOff x="3446702" y="2928305"/>
            <a:chExt cx="520319" cy="476334"/>
          </a:xfrm>
        </p:grpSpPr>
        <p:sp>
          <p:nvSpPr>
            <p:cNvPr id="1378" name="Google Shape;1378;p50"/>
            <p:cNvSpPr/>
            <p:nvPr/>
          </p:nvSpPr>
          <p:spPr>
            <a:xfrm>
              <a:off x="3446702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9" name="Google Shape;1379;p50"/>
            <p:cNvGrpSpPr/>
            <p:nvPr/>
          </p:nvGrpSpPr>
          <p:grpSpPr>
            <a:xfrm>
              <a:off x="3598872" y="3039782"/>
              <a:ext cx="253144" cy="253206"/>
              <a:chOff x="-2156871" y="1147223"/>
              <a:chExt cx="250787" cy="250848"/>
            </a:xfrm>
          </p:grpSpPr>
          <p:sp>
            <p:nvSpPr>
              <p:cNvPr id="1380" name="Google Shape;1380;p50"/>
              <p:cNvSpPr/>
              <p:nvPr/>
            </p:nvSpPr>
            <p:spPr>
              <a:xfrm>
                <a:off x="-2112299" y="1191811"/>
                <a:ext cx="161649" cy="161666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50"/>
              <p:cNvSpPr/>
              <p:nvPr/>
            </p:nvSpPr>
            <p:spPr>
              <a:xfrm>
                <a:off x="-2068226" y="1235899"/>
                <a:ext cx="73510" cy="73485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50"/>
              <p:cNvSpPr/>
              <p:nvPr/>
            </p:nvSpPr>
            <p:spPr>
              <a:xfrm>
                <a:off x="-2156871" y="1147223"/>
                <a:ext cx="250787" cy="250848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3" name="Google Shape;1383;p50"/>
          <p:cNvGrpSpPr/>
          <p:nvPr/>
        </p:nvGrpSpPr>
        <p:grpSpPr>
          <a:xfrm>
            <a:off x="4023459" y="2873530"/>
            <a:ext cx="520319" cy="476334"/>
            <a:chOff x="4023459" y="2928305"/>
            <a:chExt cx="520319" cy="476334"/>
          </a:xfrm>
        </p:grpSpPr>
        <p:sp>
          <p:nvSpPr>
            <p:cNvPr id="1384" name="Google Shape;1384;p50"/>
            <p:cNvSpPr/>
            <p:nvPr/>
          </p:nvSpPr>
          <p:spPr>
            <a:xfrm>
              <a:off x="4023459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4170926" y="3051062"/>
              <a:ext cx="244165" cy="230824"/>
            </a:xfrm>
            <a:custGeom>
              <a:avLst/>
              <a:gdLst/>
              <a:ahLst/>
              <a:cxnLst/>
              <a:rect l="l" t="t" r="r" b="b"/>
              <a:pathLst>
                <a:path w="11896" h="11246" extrusionOk="0">
                  <a:moveTo>
                    <a:pt x="5930" y="0"/>
                  </a:moveTo>
                  <a:cubicBezTo>
                    <a:pt x="5093" y="21"/>
                    <a:pt x="3077" y="428"/>
                    <a:pt x="3077" y="3039"/>
                  </a:cubicBezTo>
                  <a:cubicBezTo>
                    <a:pt x="3077" y="3478"/>
                    <a:pt x="3094" y="3798"/>
                    <a:pt x="3107" y="4028"/>
                  </a:cubicBezTo>
                  <a:cubicBezTo>
                    <a:pt x="3142" y="4647"/>
                    <a:pt x="3077" y="5187"/>
                    <a:pt x="2410" y="5187"/>
                  </a:cubicBezTo>
                  <a:cubicBezTo>
                    <a:pt x="2173" y="5187"/>
                    <a:pt x="1840" y="5114"/>
                    <a:pt x="1608" y="5061"/>
                  </a:cubicBezTo>
                  <a:lnTo>
                    <a:pt x="1608" y="5061"/>
                  </a:lnTo>
                  <a:cubicBezTo>
                    <a:pt x="2217" y="5314"/>
                    <a:pt x="2827" y="5535"/>
                    <a:pt x="2827" y="6215"/>
                  </a:cubicBezTo>
                  <a:cubicBezTo>
                    <a:pt x="2827" y="7791"/>
                    <a:pt x="1472" y="8398"/>
                    <a:pt x="577" y="8799"/>
                  </a:cubicBezTo>
                  <a:cubicBezTo>
                    <a:pt x="400" y="8879"/>
                    <a:pt x="169" y="8981"/>
                    <a:pt x="0" y="9077"/>
                  </a:cubicBezTo>
                  <a:cubicBezTo>
                    <a:pt x="386" y="9148"/>
                    <a:pt x="526" y="9160"/>
                    <a:pt x="965" y="9263"/>
                  </a:cubicBezTo>
                  <a:cubicBezTo>
                    <a:pt x="1348" y="9355"/>
                    <a:pt x="1603" y="9620"/>
                    <a:pt x="1713" y="10103"/>
                  </a:cubicBezTo>
                  <a:cubicBezTo>
                    <a:pt x="2012" y="10046"/>
                    <a:pt x="2244" y="10007"/>
                    <a:pt x="2558" y="10007"/>
                  </a:cubicBezTo>
                  <a:cubicBezTo>
                    <a:pt x="3450" y="10007"/>
                    <a:pt x="3988" y="10373"/>
                    <a:pt x="4460" y="10697"/>
                  </a:cubicBezTo>
                  <a:cubicBezTo>
                    <a:pt x="4892" y="10991"/>
                    <a:pt x="5261" y="11244"/>
                    <a:pt x="5941" y="11246"/>
                  </a:cubicBezTo>
                  <a:cubicBezTo>
                    <a:pt x="6620" y="11244"/>
                    <a:pt x="6990" y="10991"/>
                    <a:pt x="7420" y="10697"/>
                  </a:cubicBezTo>
                  <a:cubicBezTo>
                    <a:pt x="7894" y="10373"/>
                    <a:pt x="8430" y="10007"/>
                    <a:pt x="9323" y="10007"/>
                  </a:cubicBezTo>
                  <a:cubicBezTo>
                    <a:pt x="9638" y="10007"/>
                    <a:pt x="9870" y="10044"/>
                    <a:pt x="10169" y="10103"/>
                  </a:cubicBezTo>
                  <a:cubicBezTo>
                    <a:pt x="10280" y="9616"/>
                    <a:pt x="10535" y="9355"/>
                    <a:pt x="10917" y="9263"/>
                  </a:cubicBezTo>
                  <a:cubicBezTo>
                    <a:pt x="11308" y="9171"/>
                    <a:pt x="11524" y="9140"/>
                    <a:pt x="11895" y="9075"/>
                  </a:cubicBezTo>
                  <a:cubicBezTo>
                    <a:pt x="11727" y="8988"/>
                    <a:pt x="11487" y="8880"/>
                    <a:pt x="11304" y="8799"/>
                  </a:cubicBezTo>
                  <a:cubicBezTo>
                    <a:pt x="10409" y="8398"/>
                    <a:pt x="9054" y="7791"/>
                    <a:pt x="9054" y="6215"/>
                  </a:cubicBezTo>
                  <a:cubicBezTo>
                    <a:pt x="9054" y="5541"/>
                    <a:pt x="9663" y="5312"/>
                    <a:pt x="10271" y="5061"/>
                  </a:cubicBezTo>
                  <a:lnTo>
                    <a:pt x="10271" y="5061"/>
                  </a:lnTo>
                  <a:cubicBezTo>
                    <a:pt x="9985" y="5105"/>
                    <a:pt x="9811" y="5187"/>
                    <a:pt x="9472" y="5187"/>
                  </a:cubicBezTo>
                  <a:cubicBezTo>
                    <a:pt x="8805" y="5187"/>
                    <a:pt x="8739" y="4647"/>
                    <a:pt x="8773" y="4028"/>
                  </a:cubicBezTo>
                  <a:cubicBezTo>
                    <a:pt x="8787" y="3798"/>
                    <a:pt x="8805" y="3478"/>
                    <a:pt x="8805" y="3039"/>
                  </a:cubicBezTo>
                  <a:cubicBezTo>
                    <a:pt x="8805" y="439"/>
                    <a:pt x="6795" y="25"/>
                    <a:pt x="5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50"/>
          <p:cNvGrpSpPr/>
          <p:nvPr/>
        </p:nvGrpSpPr>
        <p:grpSpPr>
          <a:xfrm>
            <a:off x="4600216" y="2873530"/>
            <a:ext cx="520319" cy="476334"/>
            <a:chOff x="4600216" y="2928305"/>
            <a:chExt cx="520319" cy="476334"/>
          </a:xfrm>
        </p:grpSpPr>
        <p:sp>
          <p:nvSpPr>
            <p:cNvPr id="1387" name="Google Shape;1387;p50"/>
            <p:cNvSpPr/>
            <p:nvPr/>
          </p:nvSpPr>
          <p:spPr>
            <a:xfrm>
              <a:off x="4600216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4802127" y="3047861"/>
              <a:ext cx="123786" cy="237228"/>
            </a:xfrm>
            <a:custGeom>
              <a:avLst/>
              <a:gdLst/>
              <a:ahLst/>
              <a:cxnLst/>
              <a:rect l="l" t="t" r="r" b="b"/>
              <a:pathLst>
                <a:path w="6031" h="11558" extrusionOk="0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50"/>
          <p:cNvGrpSpPr/>
          <p:nvPr/>
        </p:nvGrpSpPr>
        <p:grpSpPr>
          <a:xfrm>
            <a:off x="5753730" y="2873530"/>
            <a:ext cx="520319" cy="476334"/>
            <a:chOff x="5753730" y="2928305"/>
            <a:chExt cx="520319" cy="476334"/>
          </a:xfrm>
        </p:grpSpPr>
        <p:sp>
          <p:nvSpPr>
            <p:cNvPr id="1390" name="Google Shape;1390;p50"/>
            <p:cNvSpPr/>
            <p:nvPr/>
          </p:nvSpPr>
          <p:spPr>
            <a:xfrm>
              <a:off x="5753730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5903837" y="3044594"/>
              <a:ext cx="244146" cy="243736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1392" name="Google Shape;1392;p50"/>
          <p:cNvGrpSpPr/>
          <p:nvPr/>
        </p:nvGrpSpPr>
        <p:grpSpPr>
          <a:xfrm>
            <a:off x="2869944" y="2873530"/>
            <a:ext cx="520319" cy="476334"/>
            <a:chOff x="2869944" y="2928305"/>
            <a:chExt cx="520319" cy="476334"/>
          </a:xfrm>
        </p:grpSpPr>
        <p:sp>
          <p:nvSpPr>
            <p:cNvPr id="1393" name="Google Shape;1393;p50"/>
            <p:cNvSpPr/>
            <p:nvPr/>
          </p:nvSpPr>
          <p:spPr>
            <a:xfrm>
              <a:off x="2869944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3012399" y="3075245"/>
              <a:ext cx="259488" cy="18244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50"/>
          <p:cNvGrpSpPr/>
          <p:nvPr/>
        </p:nvGrpSpPr>
        <p:grpSpPr>
          <a:xfrm>
            <a:off x="2293187" y="2873530"/>
            <a:ext cx="520319" cy="476334"/>
            <a:chOff x="2293187" y="2928305"/>
            <a:chExt cx="520319" cy="476334"/>
          </a:xfrm>
        </p:grpSpPr>
        <p:sp>
          <p:nvSpPr>
            <p:cNvPr id="1396" name="Google Shape;1396;p50"/>
            <p:cNvSpPr/>
            <p:nvPr/>
          </p:nvSpPr>
          <p:spPr>
            <a:xfrm>
              <a:off x="2293187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2469645" y="3024361"/>
              <a:ext cx="183471" cy="28422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" name="Google Shape;1398;p50"/>
          <p:cNvGrpSpPr/>
          <p:nvPr/>
        </p:nvGrpSpPr>
        <p:grpSpPr>
          <a:xfrm>
            <a:off x="6330487" y="2873530"/>
            <a:ext cx="520319" cy="476334"/>
            <a:chOff x="6330487" y="2928305"/>
            <a:chExt cx="520319" cy="476334"/>
          </a:xfrm>
        </p:grpSpPr>
        <p:sp>
          <p:nvSpPr>
            <p:cNvPr id="1399" name="Google Shape;1399;p50"/>
            <p:cNvSpPr/>
            <p:nvPr/>
          </p:nvSpPr>
          <p:spPr>
            <a:xfrm>
              <a:off x="6330487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0" name="Google Shape;1400;p50"/>
            <p:cNvGrpSpPr/>
            <p:nvPr/>
          </p:nvGrpSpPr>
          <p:grpSpPr>
            <a:xfrm>
              <a:off x="6499191" y="3066568"/>
              <a:ext cx="233124" cy="199712"/>
              <a:chOff x="-625997" y="1941575"/>
              <a:chExt cx="326413" cy="279670"/>
            </a:xfrm>
          </p:grpSpPr>
          <p:sp>
            <p:nvSpPr>
              <p:cNvPr id="1401" name="Google Shape;1401;p50"/>
              <p:cNvSpPr/>
              <p:nvPr/>
            </p:nvSpPr>
            <p:spPr>
              <a:xfrm>
                <a:off x="-602214" y="2045875"/>
                <a:ext cx="58848" cy="17478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4461" extrusionOk="0">
                    <a:moveTo>
                      <a:pt x="58" y="0"/>
                    </a:moveTo>
                    <a:cubicBezTo>
                      <a:pt x="29" y="0"/>
                      <a:pt x="0" y="29"/>
                      <a:pt x="0" y="58"/>
                    </a:cubicBezTo>
                    <a:lnTo>
                      <a:pt x="0" y="4403"/>
                    </a:lnTo>
                    <a:cubicBezTo>
                      <a:pt x="0" y="4432"/>
                      <a:pt x="29" y="4461"/>
                      <a:pt x="58" y="4461"/>
                    </a:cubicBezTo>
                    <a:lnTo>
                      <a:pt x="1444" y="4461"/>
                    </a:lnTo>
                    <a:cubicBezTo>
                      <a:pt x="1473" y="4461"/>
                      <a:pt x="1502" y="4446"/>
                      <a:pt x="1502" y="4403"/>
                    </a:cubicBezTo>
                    <a:lnTo>
                      <a:pt x="1502" y="58"/>
                    </a:lnTo>
                    <a:cubicBezTo>
                      <a:pt x="1502" y="29"/>
                      <a:pt x="1473" y="0"/>
                      <a:pt x="1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50"/>
              <p:cNvSpPr/>
              <p:nvPr/>
            </p:nvSpPr>
            <p:spPr>
              <a:xfrm>
                <a:off x="-625997" y="1941575"/>
                <a:ext cx="82631" cy="7095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811" extrusionOk="0">
                    <a:moveTo>
                      <a:pt x="1208" y="0"/>
                    </a:moveTo>
                    <a:cubicBezTo>
                      <a:pt x="987" y="0"/>
                      <a:pt x="761" y="83"/>
                      <a:pt x="578" y="266"/>
                    </a:cubicBezTo>
                    <a:cubicBezTo>
                      <a:pt x="1" y="829"/>
                      <a:pt x="405" y="1810"/>
                      <a:pt x="1214" y="1810"/>
                    </a:cubicBezTo>
                    <a:cubicBezTo>
                      <a:pt x="1704" y="1810"/>
                      <a:pt x="2109" y="1406"/>
                      <a:pt x="2109" y="901"/>
                    </a:cubicBezTo>
                    <a:cubicBezTo>
                      <a:pt x="2109" y="355"/>
                      <a:pt x="1668" y="0"/>
                      <a:pt x="1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50"/>
              <p:cNvSpPr/>
              <p:nvPr/>
            </p:nvSpPr>
            <p:spPr>
              <a:xfrm>
                <a:off x="-486277" y="2045836"/>
                <a:ext cx="186693" cy="175409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4477" extrusionOk="0">
                    <a:moveTo>
                      <a:pt x="2716" y="1"/>
                    </a:moveTo>
                    <a:cubicBezTo>
                      <a:pt x="2701" y="1"/>
                      <a:pt x="2686" y="1"/>
                      <a:pt x="2671" y="1"/>
                    </a:cubicBezTo>
                    <a:cubicBezTo>
                      <a:pt x="2180" y="1"/>
                      <a:pt x="1718" y="145"/>
                      <a:pt x="1314" y="434"/>
                    </a:cubicBezTo>
                    <a:cubicBezTo>
                      <a:pt x="1304" y="441"/>
                      <a:pt x="1294" y="444"/>
                      <a:pt x="1284" y="444"/>
                    </a:cubicBezTo>
                    <a:cubicBezTo>
                      <a:pt x="1248" y="444"/>
                      <a:pt x="1213" y="410"/>
                      <a:pt x="1213" y="376"/>
                    </a:cubicBezTo>
                    <a:lnTo>
                      <a:pt x="1213" y="59"/>
                    </a:lnTo>
                    <a:cubicBezTo>
                      <a:pt x="1213" y="30"/>
                      <a:pt x="1170" y="1"/>
                      <a:pt x="1141" y="1"/>
                    </a:cubicBezTo>
                    <a:lnTo>
                      <a:pt x="58" y="1"/>
                    </a:lnTo>
                    <a:cubicBezTo>
                      <a:pt x="29" y="1"/>
                      <a:pt x="1" y="30"/>
                      <a:pt x="1" y="59"/>
                    </a:cubicBezTo>
                    <a:lnTo>
                      <a:pt x="1" y="4389"/>
                    </a:lnTo>
                    <a:cubicBezTo>
                      <a:pt x="1" y="4433"/>
                      <a:pt x="29" y="4462"/>
                      <a:pt x="58" y="4462"/>
                    </a:cubicBezTo>
                    <a:lnTo>
                      <a:pt x="1430" y="4462"/>
                    </a:lnTo>
                    <a:cubicBezTo>
                      <a:pt x="1473" y="4462"/>
                      <a:pt x="1502" y="4433"/>
                      <a:pt x="1502" y="4389"/>
                    </a:cubicBezTo>
                    <a:lnTo>
                      <a:pt x="1502" y="2859"/>
                    </a:lnTo>
                    <a:cubicBezTo>
                      <a:pt x="1502" y="2354"/>
                      <a:pt x="1617" y="1502"/>
                      <a:pt x="2382" y="1502"/>
                    </a:cubicBezTo>
                    <a:cubicBezTo>
                      <a:pt x="3133" y="1502"/>
                      <a:pt x="3249" y="2354"/>
                      <a:pt x="3249" y="2859"/>
                    </a:cubicBezTo>
                    <a:lnTo>
                      <a:pt x="3249" y="4404"/>
                    </a:lnTo>
                    <a:cubicBezTo>
                      <a:pt x="3249" y="4433"/>
                      <a:pt x="3277" y="4462"/>
                      <a:pt x="3321" y="4462"/>
                    </a:cubicBezTo>
                    <a:lnTo>
                      <a:pt x="3321" y="4476"/>
                    </a:lnTo>
                    <a:lnTo>
                      <a:pt x="4692" y="4476"/>
                    </a:lnTo>
                    <a:cubicBezTo>
                      <a:pt x="4721" y="4476"/>
                      <a:pt x="4750" y="4433"/>
                      <a:pt x="4750" y="4404"/>
                    </a:cubicBezTo>
                    <a:lnTo>
                      <a:pt x="4750" y="2383"/>
                    </a:lnTo>
                    <a:cubicBezTo>
                      <a:pt x="4764" y="1806"/>
                      <a:pt x="4591" y="1243"/>
                      <a:pt x="4259" y="766"/>
                    </a:cubicBezTo>
                    <a:cubicBezTo>
                      <a:pt x="3893" y="287"/>
                      <a:pt x="3320" y="1"/>
                      <a:pt x="2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4" name="Google Shape;1404;p50"/>
          <p:cNvGrpSpPr/>
          <p:nvPr/>
        </p:nvGrpSpPr>
        <p:grpSpPr>
          <a:xfrm>
            <a:off x="5176973" y="2873530"/>
            <a:ext cx="520319" cy="476334"/>
            <a:chOff x="5176973" y="2928305"/>
            <a:chExt cx="520319" cy="476334"/>
          </a:xfrm>
        </p:grpSpPr>
        <p:sp>
          <p:nvSpPr>
            <p:cNvPr id="1405" name="Google Shape;1405;p50"/>
            <p:cNvSpPr/>
            <p:nvPr/>
          </p:nvSpPr>
          <p:spPr>
            <a:xfrm>
              <a:off x="5176973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5333643" y="3059736"/>
              <a:ext cx="259359" cy="213475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50"/>
          <p:cNvGrpSpPr/>
          <p:nvPr/>
        </p:nvGrpSpPr>
        <p:grpSpPr>
          <a:xfrm>
            <a:off x="491650" y="746886"/>
            <a:ext cx="1724675" cy="3540517"/>
            <a:chOff x="491650" y="746886"/>
            <a:chExt cx="1724675" cy="3540517"/>
          </a:xfrm>
        </p:grpSpPr>
        <p:sp>
          <p:nvSpPr>
            <p:cNvPr id="1408" name="Google Shape;1408;p50"/>
            <p:cNvSpPr/>
            <p:nvPr/>
          </p:nvSpPr>
          <p:spPr>
            <a:xfrm>
              <a:off x="2070222" y="1747501"/>
              <a:ext cx="127972" cy="132234"/>
            </a:xfrm>
            <a:custGeom>
              <a:avLst/>
              <a:gdLst/>
              <a:ahLst/>
              <a:cxnLst/>
              <a:rect l="l" t="t" r="r" b="b"/>
              <a:pathLst>
                <a:path w="4023" h="4157" extrusionOk="0">
                  <a:moveTo>
                    <a:pt x="1703" y="814"/>
                  </a:moveTo>
                  <a:cubicBezTo>
                    <a:pt x="1940" y="814"/>
                    <a:pt x="2177" y="900"/>
                    <a:pt x="2376" y="1085"/>
                  </a:cubicBezTo>
                  <a:cubicBezTo>
                    <a:pt x="2498" y="1183"/>
                    <a:pt x="2393" y="1357"/>
                    <a:pt x="2251" y="1357"/>
                  </a:cubicBezTo>
                  <a:cubicBezTo>
                    <a:pt x="2210" y="1357"/>
                    <a:pt x="2165" y="1342"/>
                    <a:pt x="2122" y="1307"/>
                  </a:cubicBezTo>
                  <a:cubicBezTo>
                    <a:pt x="1985" y="1183"/>
                    <a:pt x="1805" y="1125"/>
                    <a:pt x="1622" y="1125"/>
                  </a:cubicBezTo>
                  <a:cubicBezTo>
                    <a:pt x="1385" y="1125"/>
                    <a:pt x="1143" y="1223"/>
                    <a:pt x="982" y="1402"/>
                  </a:cubicBezTo>
                  <a:cubicBezTo>
                    <a:pt x="965" y="1419"/>
                    <a:pt x="941" y="1427"/>
                    <a:pt x="917" y="1427"/>
                  </a:cubicBezTo>
                  <a:cubicBezTo>
                    <a:pt x="850" y="1427"/>
                    <a:pt x="777" y="1368"/>
                    <a:pt x="824" y="1275"/>
                  </a:cubicBezTo>
                  <a:cubicBezTo>
                    <a:pt x="1045" y="980"/>
                    <a:pt x="1373" y="814"/>
                    <a:pt x="1703" y="814"/>
                  </a:cubicBezTo>
                  <a:close/>
                  <a:moveTo>
                    <a:pt x="2014" y="0"/>
                  </a:moveTo>
                  <a:cubicBezTo>
                    <a:pt x="1074" y="0"/>
                    <a:pt x="276" y="729"/>
                    <a:pt x="127" y="1655"/>
                  </a:cubicBezTo>
                  <a:cubicBezTo>
                    <a:pt x="159" y="1655"/>
                    <a:pt x="254" y="1718"/>
                    <a:pt x="254" y="1813"/>
                  </a:cubicBezTo>
                  <a:cubicBezTo>
                    <a:pt x="0" y="2858"/>
                    <a:pt x="634" y="3999"/>
                    <a:pt x="1711" y="4157"/>
                  </a:cubicBezTo>
                  <a:cubicBezTo>
                    <a:pt x="1711" y="4125"/>
                    <a:pt x="1742" y="4125"/>
                    <a:pt x="1806" y="4094"/>
                  </a:cubicBezTo>
                  <a:cubicBezTo>
                    <a:pt x="1843" y="4056"/>
                    <a:pt x="1890" y="4038"/>
                    <a:pt x="1940" y="4038"/>
                  </a:cubicBezTo>
                  <a:cubicBezTo>
                    <a:pt x="2016" y="4038"/>
                    <a:pt x="2096" y="4080"/>
                    <a:pt x="2154" y="4157"/>
                  </a:cubicBezTo>
                  <a:cubicBezTo>
                    <a:pt x="3167" y="4030"/>
                    <a:pt x="4022" y="3017"/>
                    <a:pt x="3927" y="1972"/>
                  </a:cubicBezTo>
                  <a:cubicBezTo>
                    <a:pt x="3896" y="1022"/>
                    <a:pt x="3167" y="72"/>
                    <a:pt x="2186" y="8"/>
                  </a:cubicBezTo>
                  <a:cubicBezTo>
                    <a:pt x="2128" y="3"/>
                    <a:pt x="2071" y="0"/>
                    <a:pt x="2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1430523" y="1335721"/>
              <a:ext cx="144099" cy="140441"/>
            </a:xfrm>
            <a:custGeom>
              <a:avLst/>
              <a:gdLst/>
              <a:ahLst/>
              <a:cxnLst/>
              <a:rect l="l" t="t" r="r" b="b"/>
              <a:pathLst>
                <a:path w="4530" h="4415" extrusionOk="0">
                  <a:moveTo>
                    <a:pt x="761" y="2305"/>
                  </a:moveTo>
                  <a:cubicBezTo>
                    <a:pt x="840" y="2305"/>
                    <a:pt x="919" y="2360"/>
                    <a:pt x="919" y="2471"/>
                  </a:cubicBezTo>
                  <a:cubicBezTo>
                    <a:pt x="919" y="2978"/>
                    <a:pt x="1204" y="3421"/>
                    <a:pt x="1742" y="3611"/>
                  </a:cubicBezTo>
                  <a:cubicBezTo>
                    <a:pt x="1890" y="3641"/>
                    <a:pt x="1845" y="3836"/>
                    <a:pt x="1709" y="3836"/>
                  </a:cubicBezTo>
                  <a:cubicBezTo>
                    <a:pt x="1700" y="3836"/>
                    <a:pt x="1690" y="3835"/>
                    <a:pt x="1679" y="3833"/>
                  </a:cubicBezTo>
                  <a:cubicBezTo>
                    <a:pt x="1046" y="3706"/>
                    <a:pt x="539" y="3073"/>
                    <a:pt x="602" y="2471"/>
                  </a:cubicBezTo>
                  <a:cubicBezTo>
                    <a:pt x="602" y="2360"/>
                    <a:pt x="681" y="2305"/>
                    <a:pt x="761" y="2305"/>
                  </a:cubicBezTo>
                  <a:close/>
                  <a:moveTo>
                    <a:pt x="2376" y="1"/>
                  </a:moveTo>
                  <a:cubicBezTo>
                    <a:pt x="1046" y="1"/>
                    <a:pt x="127" y="1204"/>
                    <a:pt x="1" y="2408"/>
                  </a:cubicBezTo>
                  <a:cubicBezTo>
                    <a:pt x="208" y="3564"/>
                    <a:pt x="1082" y="4415"/>
                    <a:pt x="2258" y="4415"/>
                  </a:cubicBezTo>
                  <a:cubicBezTo>
                    <a:pt x="2338" y="4415"/>
                    <a:pt x="2420" y="4411"/>
                    <a:pt x="2502" y="4403"/>
                  </a:cubicBezTo>
                  <a:cubicBezTo>
                    <a:pt x="3643" y="4308"/>
                    <a:pt x="4529" y="3453"/>
                    <a:pt x="4498" y="2249"/>
                  </a:cubicBezTo>
                  <a:cubicBezTo>
                    <a:pt x="4434" y="1141"/>
                    <a:pt x="3611" y="1"/>
                    <a:pt x="2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1621351" y="1757076"/>
              <a:ext cx="161786" cy="131375"/>
            </a:xfrm>
            <a:custGeom>
              <a:avLst/>
              <a:gdLst/>
              <a:ahLst/>
              <a:cxnLst/>
              <a:rect l="l" t="t" r="r" b="b"/>
              <a:pathLst>
                <a:path w="5086" h="4130" extrusionOk="0">
                  <a:moveTo>
                    <a:pt x="1927" y="1067"/>
                  </a:moveTo>
                  <a:cubicBezTo>
                    <a:pt x="2019" y="1067"/>
                    <a:pt x="2112" y="1078"/>
                    <a:pt x="2204" y="1101"/>
                  </a:cubicBezTo>
                  <a:cubicBezTo>
                    <a:pt x="2409" y="1130"/>
                    <a:pt x="2370" y="1456"/>
                    <a:pt x="2164" y="1456"/>
                  </a:cubicBezTo>
                  <a:cubicBezTo>
                    <a:pt x="2147" y="1456"/>
                    <a:pt x="2128" y="1454"/>
                    <a:pt x="2109" y="1449"/>
                  </a:cubicBezTo>
                  <a:cubicBezTo>
                    <a:pt x="2049" y="1435"/>
                    <a:pt x="1989" y="1428"/>
                    <a:pt x="1929" y="1428"/>
                  </a:cubicBezTo>
                  <a:cubicBezTo>
                    <a:pt x="1445" y="1428"/>
                    <a:pt x="969" y="1857"/>
                    <a:pt x="969" y="2336"/>
                  </a:cubicBezTo>
                  <a:cubicBezTo>
                    <a:pt x="969" y="2415"/>
                    <a:pt x="913" y="2455"/>
                    <a:pt x="858" y="2455"/>
                  </a:cubicBezTo>
                  <a:cubicBezTo>
                    <a:pt x="803" y="2455"/>
                    <a:pt x="747" y="2415"/>
                    <a:pt x="747" y="2336"/>
                  </a:cubicBezTo>
                  <a:cubicBezTo>
                    <a:pt x="664" y="1640"/>
                    <a:pt x="1265" y="1067"/>
                    <a:pt x="1927" y="1067"/>
                  </a:cubicBezTo>
                  <a:close/>
                  <a:moveTo>
                    <a:pt x="2738" y="1"/>
                  </a:moveTo>
                  <a:cubicBezTo>
                    <a:pt x="1639" y="1"/>
                    <a:pt x="1" y="798"/>
                    <a:pt x="304" y="1956"/>
                  </a:cubicBezTo>
                  <a:cubicBezTo>
                    <a:pt x="335" y="2114"/>
                    <a:pt x="240" y="2241"/>
                    <a:pt x="114" y="2241"/>
                  </a:cubicBezTo>
                  <a:cubicBezTo>
                    <a:pt x="335" y="3001"/>
                    <a:pt x="810" y="3634"/>
                    <a:pt x="1539" y="3951"/>
                  </a:cubicBezTo>
                  <a:cubicBezTo>
                    <a:pt x="1827" y="4072"/>
                    <a:pt x="2130" y="4130"/>
                    <a:pt x="2429" y="4130"/>
                  </a:cubicBezTo>
                  <a:cubicBezTo>
                    <a:pt x="3147" y="4130"/>
                    <a:pt x="3847" y="3795"/>
                    <a:pt x="4294" y="3191"/>
                  </a:cubicBezTo>
                  <a:cubicBezTo>
                    <a:pt x="5086" y="2082"/>
                    <a:pt x="4547" y="404"/>
                    <a:pt x="3186" y="56"/>
                  </a:cubicBezTo>
                  <a:cubicBezTo>
                    <a:pt x="3054" y="19"/>
                    <a:pt x="2902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1603792" y="1740694"/>
              <a:ext cx="188411" cy="163790"/>
            </a:xfrm>
            <a:custGeom>
              <a:avLst/>
              <a:gdLst/>
              <a:ahLst/>
              <a:cxnLst/>
              <a:rect l="l" t="t" r="r" b="b"/>
              <a:pathLst>
                <a:path w="5923" h="5149" extrusionOk="0">
                  <a:moveTo>
                    <a:pt x="3290" y="559"/>
                  </a:moveTo>
                  <a:cubicBezTo>
                    <a:pt x="3434" y="559"/>
                    <a:pt x="3565" y="573"/>
                    <a:pt x="3674" y="602"/>
                  </a:cubicBezTo>
                  <a:cubicBezTo>
                    <a:pt x="4308" y="824"/>
                    <a:pt x="4783" y="1299"/>
                    <a:pt x="5004" y="1869"/>
                  </a:cubicBezTo>
                  <a:cubicBezTo>
                    <a:pt x="5226" y="2471"/>
                    <a:pt x="5131" y="3136"/>
                    <a:pt x="4783" y="3611"/>
                  </a:cubicBezTo>
                  <a:cubicBezTo>
                    <a:pt x="4365" y="4205"/>
                    <a:pt x="3687" y="4539"/>
                    <a:pt x="3004" y="4539"/>
                  </a:cubicBezTo>
                  <a:cubicBezTo>
                    <a:pt x="2704" y="4539"/>
                    <a:pt x="2403" y="4475"/>
                    <a:pt x="2123" y="4339"/>
                  </a:cubicBezTo>
                  <a:lnTo>
                    <a:pt x="1901" y="4213"/>
                  </a:lnTo>
                  <a:cubicBezTo>
                    <a:pt x="1426" y="3928"/>
                    <a:pt x="1014" y="3452"/>
                    <a:pt x="792" y="2787"/>
                  </a:cubicBezTo>
                  <a:cubicBezTo>
                    <a:pt x="824" y="2756"/>
                    <a:pt x="887" y="2756"/>
                    <a:pt x="887" y="2661"/>
                  </a:cubicBezTo>
                  <a:cubicBezTo>
                    <a:pt x="951" y="2597"/>
                    <a:pt x="982" y="2502"/>
                    <a:pt x="951" y="2407"/>
                  </a:cubicBezTo>
                  <a:cubicBezTo>
                    <a:pt x="824" y="2027"/>
                    <a:pt x="951" y="1679"/>
                    <a:pt x="1267" y="1362"/>
                  </a:cubicBezTo>
                  <a:cubicBezTo>
                    <a:pt x="1734" y="844"/>
                    <a:pt x="2645" y="559"/>
                    <a:pt x="3290" y="559"/>
                  </a:cubicBezTo>
                  <a:close/>
                  <a:moveTo>
                    <a:pt x="3263" y="1"/>
                  </a:moveTo>
                  <a:cubicBezTo>
                    <a:pt x="2186" y="32"/>
                    <a:pt x="571" y="729"/>
                    <a:pt x="349" y="1837"/>
                  </a:cubicBezTo>
                  <a:cubicBezTo>
                    <a:pt x="317" y="1837"/>
                    <a:pt x="222" y="1837"/>
                    <a:pt x="222" y="1901"/>
                  </a:cubicBezTo>
                  <a:cubicBezTo>
                    <a:pt x="1" y="3421"/>
                    <a:pt x="1141" y="4909"/>
                    <a:pt x="2693" y="5131"/>
                  </a:cubicBezTo>
                  <a:cubicBezTo>
                    <a:pt x="2790" y="5142"/>
                    <a:pt x="2887" y="5148"/>
                    <a:pt x="2985" y="5148"/>
                  </a:cubicBezTo>
                  <a:cubicBezTo>
                    <a:pt x="4225" y="5148"/>
                    <a:pt x="5466" y="4237"/>
                    <a:pt x="5701" y="2946"/>
                  </a:cubicBezTo>
                  <a:cubicBezTo>
                    <a:pt x="5923" y="1521"/>
                    <a:pt x="4751" y="1"/>
                    <a:pt x="3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1641073" y="1788441"/>
              <a:ext cx="60471" cy="50005"/>
            </a:xfrm>
            <a:custGeom>
              <a:avLst/>
              <a:gdLst/>
              <a:ahLst/>
              <a:cxnLst/>
              <a:rect l="l" t="t" r="r" b="b"/>
              <a:pathLst>
                <a:path w="1901" h="1572" extrusionOk="0">
                  <a:moveTo>
                    <a:pt x="1418" y="1"/>
                  </a:moveTo>
                  <a:cubicBezTo>
                    <a:pt x="1098" y="1"/>
                    <a:pt x="762" y="107"/>
                    <a:pt x="507" y="336"/>
                  </a:cubicBezTo>
                  <a:cubicBezTo>
                    <a:pt x="159" y="621"/>
                    <a:pt x="0" y="970"/>
                    <a:pt x="32" y="1381"/>
                  </a:cubicBezTo>
                  <a:cubicBezTo>
                    <a:pt x="32" y="1476"/>
                    <a:pt x="159" y="1571"/>
                    <a:pt x="285" y="1571"/>
                  </a:cubicBezTo>
                  <a:cubicBezTo>
                    <a:pt x="412" y="1571"/>
                    <a:pt x="475" y="1476"/>
                    <a:pt x="475" y="1381"/>
                  </a:cubicBezTo>
                  <a:cubicBezTo>
                    <a:pt x="475" y="1128"/>
                    <a:pt x="602" y="906"/>
                    <a:pt x="824" y="748"/>
                  </a:cubicBezTo>
                  <a:cubicBezTo>
                    <a:pt x="965" y="631"/>
                    <a:pt x="1141" y="565"/>
                    <a:pt x="1325" y="565"/>
                  </a:cubicBezTo>
                  <a:cubicBezTo>
                    <a:pt x="1390" y="565"/>
                    <a:pt x="1455" y="573"/>
                    <a:pt x="1521" y="590"/>
                  </a:cubicBezTo>
                  <a:cubicBezTo>
                    <a:pt x="1544" y="598"/>
                    <a:pt x="1568" y="602"/>
                    <a:pt x="1591" y="602"/>
                  </a:cubicBezTo>
                  <a:cubicBezTo>
                    <a:pt x="1661" y="602"/>
                    <a:pt x="1726" y="566"/>
                    <a:pt x="1774" y="495"/>
                  </a:cubicBezTo>
                  <a:cubicBezTo>
                    <a:pt x="1869" y="431"/>
                    <a:pt x="1901" y="305"/>
                    <a:pt x="1869" y="178"/>
                  </a:cubicBezTo>
                  <a:cubicBezTo>
                    <a:pt x="1869" y="146"/>
                    <a:pt x="1806" y="51"/>
                    <a:pt x="1742" y="51"/>
                  </a:cubicBezTo>
                  <a:cubicBezTo>
                    <a:pt x="1711" y="51"/>
                    <a:pt x="1711" y="20"/>
                    <a:pt x="1647" y="20"/>
                  </a:cubicBezTo>
                  <a:cubicBezTo>
                    <a:pt x="1573" y="7"/>
                    <a:pt x="1496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1337860" y="2116434"/>
              <a:ext cx="185389" cy="167289"/>
            </a:xfrm>
            <a:custGeom>
              <a:avLst/>
              <a:gdLst/>
              <a:ahLst/>
              <a:cxnLst/>
              <a:rect l="l" t="t" r="r" b="b"/>
              <a:pathLst>
                <a:path w="5828" h="5259" extrusionOk="0">
                  <a:moveTo>
                    <a:pt x="2360" y="885"/>
                  </a:moveTo>
                  <a:cubicBezTo>
                    <a:pt x="2386" y="885"/>
                    <a:pt x="2412" y="886"/>
                    <a:pt x="2439" y="888"/>
                  </a:cubicBezTo>
                  <a:cubicBezTo>
                    <a:pt x="2649" y="918"/>
                    <a:pt x="2688" y="1175"/>
                    <a:pt x="2530" y="1175"/>
                  </a:cubicBezTo>
                  <a:cubicBezTo>
                    <a:pt x="2521" y="1175"/>
                    <a:pt x="2512" y="1174"/>
                    <a:pt x="2502" y="1173"/>
                  </a:cubicBezTo>
                  <a:cubicBezTo>
                    <a:pt x="1647" y="1363"/>
                    <a:pt x="1013" y="1965"/>
                    <a:pt x="1108" y="2883"/>
                  </a:cubicBezTo>
                  <a:cubicBezTo>
                    <a:pt x="1108" y="2977"/>
                    <a:pt x="1018" y="3038"/>
                    <a:pt x="939" y="3038"/>
                  </a:cubicBezTo>
                  <a:cubicBezTo>
                    <a:pt x="885" y="3038"/>
                    <a:pt x="836" y="3010"/>
                    <a:pt x="823" y="2946"/>
                  </a:cubicBezTo>
                  <a:cubicBezTo>
                    <a:pt x="669" y="2021"/>
                    <a:pt x="1386" y="885"/>
                    <a:pt x="2360" y="885"/>
                  </a:cubicBezTo>
                  <a:close/>
                  <a:moveTo>
                    <a:pt x="2841" y="1"/>
                  </a:moveTo>
                  <a:cubicBezTo>
                    <a:pt x="2231" y="1"/>
                    <a:pt x="1622" y="194"/>
                    <a:pt x="1140" y="603"/>
                  </a:cubicBezTo>
                  <a:cubicBezTo>
                    <a:pt x="127" y="1458"/>
                    <a:pt x="0" y="3041"/>
                    <a:pt x="602" y="4245"/>
                  </a:cubicBezTo>
                  <a:lnTo>
                    <a:pt x="602" y="4308"/>
                  </a:lnTo>
                  <a:cubicBezTo>
                    <a:pt x="625" y="4296"/>
                    <a:pt x="652" y="4289"/>
                    <a:pt x="681" y="4289"/>
                  </a:cubicBezTo>
                  <a:cubicBezTo>
                    <a:pt x="730" y="4289"/>
                    <a:pt x="783" y="4311"/>
                    <a:pt x="823" y="4371"/>
                  </a:cubicBezTo>
                  <a:cubicBezTo>
                    <a:pt x="1401" y="4931"/>
                    <a:pt x="2200" y="5259"/>
                    <a:pt x="2987" y="5259"/>
                  </a:cubicBezTo>
                  <a:cubicBezTo>
                    <a:pt x="3625" y="5259"/>
                    <a:pt x="4254" y="5043"/>
                    <a:pt x="4750" y="4561"/>
                  </a:cubicBezTo>
                  <a:cubicBezTo>
                    <a:pt x="5732" y="3580"/>
                    <a:pt x="5827" y="1743"/>
                    <a:pt x="4782" y="761"/>
                  </a:cubicBezTo>
                  <a:cubicBezTo>
                    <a:pt x="4270" y="266"/>
                    <a:pt x="3555" y="1"/>
                    <a:pt x="2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1443628" y="1404240"/>
              <a:ext cx="47365" cy="55063"/>
            </a:xfrm>
            <a:custGeom>
              <a:avLst/>
              <a:gdLst/>
              <a:ahLst/>
              <a:cxnLst/>
              <a:rect l="l" t="t" r="r" b="b"/>
              <a:pathLst>
                <a:path w="1489" h="1731" extrusionOk="0">
                  <a:moveTo>
                    <a:pt x="349" y="0"/>
                  </a:moveTo>
                  <a:cubicBezTo>
                    <a:pt x="222" y="0"/>
                    <a:pt x="64" y="64"/>
                    <a:pt x="64" y="222"/>
                  </a:cubicBezTo>
                  <a:cubicBezTo>
                    <a:pt x="0" y="887"/>
                    <a:pt x="539" y="1615"/>
                    <a:pt x="1235" y="1710"/>
                  </a:cubicBezTo>
                  <a:cubicBezTo>
                    <a:pt x="1256" y="1724"/>
                    <a:pt x="1279" y="1730"/>
                    <a:pt x="1301" y="1730"/>
                  </a:cubicBezTo>
                  <a:cubicBezTo>
                    <a:pt x="1381" y="1730"/>
                    <a:pt x="1464" y="1651"/>
                    <a:pt x="1489" y="1552"/>
                  </a:cubicBezTo>
                  <a:cubicBezTo>
                    <a:pt x="1489" y="1489"/>
                    <a:pt x="1457" y="1362"/>
                    <a:pt x="1330" y="1330"/>
                  </a:cubicBezTo>
                  <a:cubicBezTo>
                    <a:pt x="855" y="1172"/>
                    <a:pt x="634" y="760"/>
                    <a:pt x="602" y="254"/>
                  </a:cubicBezTo>
                  <a:cubicBezTo>
                    <a:pt x="602" y="190"/>
                    <a:pt x="539" y="95"/>
                    <a:pt x="475" y="32"/>
                  </a:cubicBezTo>
                  <a:cubicBezTo>
                    <a:pt x="444" y="0"/>
                    <a:pt x="380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2093379" y="1771931"/>
              <a:ext cx="56463" cy="24589"/>
            </a:xfrm>
            <a:custGeom>
              <a:avLst/>
              <a:gdLst/>
              <a:ahLst/>
              <a:cxnLst/>
              <a:rect l="l" t="t" r="r" b="b"/>
              <a:pathLst>
                <a:path w="1775" h="773" extrusionOk="0">
                  <a:moveTo>
                    <a:pt x="824" y="0"/>
                  </a:moveTo>
                  <a:cubicBezTo>
                    <a:pt x="508" y="32"/>
                    <a:pt x="191" y="222"/>
                    <a:pt x="33" y="507"/>
                  </a:cubicBezTo>
                  <a:cubicBezTo>
                    <a:pt x="1" y="570"/>
                    <a:pt x="1" y="665"/>
                    <a:pt x="64" y="729"/>
                  </a:cubicBezTo>
                  <a:cubicBezTo>
                    <a:pt x="107" y="757"/>
                    <a:pt x="150" y="773"/>
                    <a:pt x="192" y="773"/>
                  </a:cubicBezTo>
                  <a:cubicBezTo>
                    <a:pt x="245" y="773"/>
                    <a:pt x="297" y="749"/>
                    <a:pt x="349" y="697"/>
                  </a:cubicBezTo>
                  <a:cubicBezTo>
                    <a:pt x="476" y="570"/>
                    <a:pt x="571" y="507"/>
                    <a:pt x="793" y="475"/>
                  </a:cubicBezTo>
                  <a:cubicBezTo>
                    <a:pt x="983" y="475"/>
                    <a:pt x="1173" y="507"/>
                    <a:pt x="1299" y="634"/>
                  </a:cubicBezTo>
                  <a:cubicBezTo>
                    <a:pt x="1363" y="697"/>
                    <a:pt x="1458" y="697"/>
                    <a:pt x="1584" y="697"/>
                  </a:cubicBezTo>
                  <a:cubicBezTo>
                    <a:pt x="1711" y="665"/>
                    <a:pt x="1774" y="570"/>
                    <a:pt x="1774" y="507"/>
                  </a:cubicBezTo>
                  <a:cubicBezTo>
                    <a:pt x="1774" y="412"/>
                    <a:pt x="1774" y="349"/>
                    <a:pt x="1711" y="254"/>
                  </a:cubicBezTo>
                  <a:cubicBezTo>
                    <a:pt x="1648" y="222"/>
                    <a:pt x="1584" y="190"/>
                    <a:pt x="1521" y="159"/>
                  </a:cubicBezTo>
                  <a:cubicBezTo>
                    <a:pt x="1331" y="32"/>
                    <a:pt x="1078" y="0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1305605" y="1319593"/>
              <a:ext cx="910720" cy="979462"/>
            </a:xfrm>
            <a:custGeom>
              <a:avLst/>
              <a:gdLst/>
              <a:ahLst/>
              <a:cxnLst/>
              <a:rect l="l" t="t" r="r" b="b"/>
              <a:pathLst>
                <a:path w="28630" h="30791" extrusionOk="0">
                  <a:moveTo>
                    <a:pt x="6366" y="603"/>
                  </a:moveTo>
                  <a:cubicBezTo>
                    <a:pt x="7538" y="603"/>
                    <a:pt x="8330" y="1743"/>
                    <a:pt x="8361" y="2756"/>
                  </a:cubicBezTo>
                  <a:cubicBezTo>
                    <a:pt x="8361" y="3865"/>
                    <a:pt x="7570" y="4751"/>
                    <a:pt x="6429" y="4815"/>
                  </a:cubicBezTo>
                  <a:cubicBezTo>
                    <a:pt x="6343" y="4826"/>
                    <a:pt x="6257" y="4831"/>
                    <a:pt x="6172" y="4831"/>
                  </a:cubicBezTo>
                  <a:cubicBezTo>
                    <a:pt x="5763" y="4831"/>
                    <a:pt x="5388" y="4708"/>
                    <a:pt x="5099" y="4498"/>
                  </a:cubicBezTo>
                  <a:cubicBezTo>
                    <a:pt x="4529" y="4181"/>
                    <a:pt x="4181" y="3643"/>
                    <a:pt x="4054" y="2915"/>
                  </a:cubicBezTo>
                  <a:cubicBezTo>
                    <a:pt x="4181" y="1774"/>
                    <a:pt x="5004" y="603"/>
                    <a:pt x="6366" y="603"/>
                  </a:cubicBezTo>
                  <a:close/>
                  <a:moveTo>
                    <a:pt x="12478" y="5670"/>
                  </a:moveTo>
                  <a:cubicBezTo>
                    <a:pt x="14283" y="7190"/>
                    <a:pt x="15740" y="9153"/>
                    <a:pt x="17007" y="11148"/>
                  </a:cubicBezTo>
                  <a:cubicBezTo>
                    <a:pt x="15613" y="10990"/>
                    <a:pt x="14220" y="10911"/>
                    <a:pt x="12823" y="10911"/>
                  </a:cubicBezTo>
                  <a:cubicBezTo>
                    <a:pt x="11425" y="10911"/>
                    <a:pt x="10024" y="10990"/>
                    <a:pt x="8615" y="11148"/>
                  </a:cubicBezTo>
                  <a:cubicBezTo>
                    <a:pt x="8456" y="11212"/>
                    <a:pt x="8266" y="11212"/>
                    <a:pt x="8108" y="11243"/>
                  </a:cubicBezTo>
                  <a:cubicBezTo>
                    <a:pt x="8140" y="11212"/>
                    <a:pt x="8171" y="11117"/>
                    <a:pt x="8203" y="11053"/>
                  </a:cubicBezTo>
                  <a:cubicBezTo>
                    <a:pt x="9438" y="9185"/>
                    <a:pt x="10863" y="7316"/>
                    <a:pt x="12478" y="5670"/>
                  </a:cubicBezTo>
                  <a:close/>
                  <a:moveTo>
                    <a:pt x="18586" y="2504"/>
                  </a:moveTo>
                  <a:cubicBezTo>
                    <a:pt x="19879" y="2504"/>
                    <a:pt x="20917" y="3201"/>
                    <a:pt x="21124" y="5195"/>
                  </a:cubicBezTo>
                  <a:cubicBezTo>
                    <a:pt x="21314" y="7253"/>
                    <a:pt x="20649" y="9628"/>
                    <a:pt x="19952" y="11623"/>
                  </a:cubicBezTo>
                  <a:cubicBezTo>
                    <a:pt x="19255" y="11465"/>
                    <a:pt x="18527" y="11402"/>
                    <a:pt x="17830" y="11275"/>
                  </a:cubicBezTo>
                  <a:cubicBezTo>
                    <a:pt x="16469" y="9027"/>
                    <a:pt x="14948" y="6936"/>
                    <a:pt x="12985" y="5226"/>
                  </a:cubicBezTo>
                  <a:cubicBezTo>
                    <a:pt x="13017" y="5163"/>
                    <a:pt x="13048" y="5131"/>
                    <a:pt x="13112" y="5068"/>
                  </a:cubicBezTo>
                  <a:cubicBezTo>
                    <a:pt x="14310" y="3963"/>
                    <a:pt x="16715" y="2504"/>
                    <a:pt x="18586" y="2504"/>
                  </a:cubicBezTo>
                  <a:close/>
                  <a:moveTo>
                    <a:pt x="8836" y="3390"/>
                  </a:moveTo>
                  <a:cubicBezTo>
                    <a:pt x="10008" y="3928"/>
                    <a:pt x="11021" y="4561"/>
                    <a:pt x="11972" y="5258"/>
                  </a:cubicBezTo>
                  <a:cubicBezTo>
                    <a:pt x="11053" y="6208"/>
                    <a:pt x="10230" y="7190"/>
                    <a:pt x="9470" y="8203"/>
                  </a:cubicBezTo>
                  <a:cubicBezTo>
                    <a:pt x="8678" y="9217"/>
                    <a:pt x="7918" y="10293"/>
                    <a:pt x="7221" y="11402"/>
                  </a:cubicBezTo>
                  <a:cubicBezTo>
                    <a:pt x="6746" y="11465"/>
                    <a:pt x="6239" y="11592"/>
                    <a:pt x="5733" y="11718"/>
                  </a:cubicBezTo>
                  <a:cubicBezTo>
                    <a:pt x="5194" y="9533"/>
                    <a:pt x="4941" y="7316"/>
                    <a:pt x="4846" y="5036"/>
                  </a:cubicBezTo>
                  <a:lnTo>
                    <a:pt x="4846" y="5036"/>
                  </a:lnTo>
                  <a:cubicBezTo>
                    <a:pt x="5264" y="5241"/>
                    <a:pt x="5754" y="5347"/>
                    <a:pt x="6244" y="5347"/>
                  </a:cubicBezTo>
                  <a:cubicBezTo>
                    <a:pt x="7425" y="5347"/>
                    <a:pt x="8613" y="4732"/>
                    <a:pt x="8836" y="3390"/>
                  </a:cubicBezTo>
                  <a:close/>
                  <a:moveTo>
                    <a:pt x="6841" y="12003"/>
                  </a:moveTo>
                  <a:lnTo>
                    <a:pt x="6841" y="12003"/>
                  </a:lnTo>
                  <a:cubicBezTo>
                    <a:pt x="6588" y="12384"/>
                    <a:pt x="6366" y="12827"/>
                    <a:pt x="6113" y="13207"/>
                  </a:cubicBezTo>
                  <a:cubicBezTo>
                    <a:pt x="5986" y="12890"/>
                    <a:pt x="5923" y="12542"/>
                    <a:pt x="5828" y="12225"/>
                  </a:cubicBezTo>
                  <a:cubicBezTo>
                    <a:pt x="5891" y="12225"/>
                    <a:pt x="5923" y="12225"/>
                    <a:pt x="5923" y="12194"/>
                  </a:cubicBezTo>
                  <a:cubicBezTo>
                    <a:pt x="6239" y="12098"/>
                    <a:pt x="6524" y="12067"/>
                    <a:pt x="6841" y="12003"/>
                  </a:cubicBezTo>
                  <a:close/>
                  <a:moveTo>
                    <a:pt x="18147" y="11908"/>
                  </a:moveTo>
                  <a:cubicBezTo>
                    <a:pt x="18717" y="12003"/>
                    <a:pt x="19224" y="12067"/>
                    <a:pt x="19762" y="12194"/>
                  </a:cubicBezTo>
                  <a:cubicBezTo>
                    <a:pt x="19572" y="12732"/>
                    <a:pt x="19382" y="13270"/>
                    <a:pt x="19129" y="13777"/>
                  </a:cubicBezTo>
                  <a:cubicBezTo>
                    <a:pt x="19129" y="13745"/>
                    <a:pt x="19097" y="13745"/>
                    <a:pt x="19097" y="13682"/>
                  </a:cubicBezTo>
                  <a:lnTo>
                    <a:pt x="18147" y="11908"/>
                  </a:lnTo>
                  <a:close/>
                  <a:moveTo>
                    <a:pt x="26092" y="13519"/>
                  </a:moveTo>
                  <a:cubicBezTo>
                    <a:pt x="26135" y="13519"/>
                    <a:pt x="26179" y="13521"/>
                    <a:pt x="26223" y="13524"/>
                  </a:cubicBezTo>
                  <a:cubicBezTo>
                    <a:pt x="27173" y="13619"/>
                    <a:pt x="27838" y="14569"/>
                    <a:pt x="27869" y="15424"/>
                  </a:cubicBezTo>
                  <a:cubicBezTo>
                    <a:pt x="27933" y="16437"/>
                    <a:pt x="27204" y="17324"/>
                    <a:pt x="26223" y="17482"/>
                  </a:cubicBezTo>
                  <a:cubicBezTo>
                    <a:pt x="26191" y="17451"/>
                    <a:pt x="26096" y="17419"/>
                    <a:pt x="26033" y="17387"/>
                  </a:cubicBezTo>
                  <a:cubicBezTo>
                    <a:pt x="25938" y="17387"/>
                    <a:pt x="25843" y="17387"/>
                    <a:pt x="25748" y="17451"/>
                  </a:cubicBezTo>
                  <a:cubicBezTo>
                    <a:pt x="25748" y="17451"/>
                    <a:pt x="25716" y="17451"/>
                    <a:pt x="25716" y="17482"/>
                  </a:cubicBezTo>
                  <a:cubicBezTo>
                    <a:pt x="25304" y="17419"/>
                    <a:pt x="24924" y="17166"/>
                    <a:pt x="24671" y="16817"/>
                  </a:cubicBezTo>
                  <a:cubicBezTo>
                    <a:pt x="24354" y="16374"/>
                    <a:pt x="24259" y="15804"/>
                    <a:pt x="24354" y="15265"/>
                  </a:cubicBezTo>
                  <a:cubicBezTo>
                    <a:pt x="24354" y="15234"/>
                    <a:pt x="24354" y="15139"/>
                    <a:pt x="24322" y="15107"/>
                  </a:cubicBezTo>
                  <a:cubicBezTo>
                    <a:pt x="24322" y="15075"/>
                    <a:pt x="24291" y="15075"/>
                    <a:pt x="24259" y="15044"/>
                  </a:cubicBezTo>
                  <a:cubicBezTo>
                    <a:pt x="24471" y="14137"/>
                    <a:pt x="25201" y="13519"/>
                    <a:pt x="26092" y="13519"/>
                  </a:cubicBezTo>
                  <a:close/>
                  <a:moveTo>
                    <a:pt x="5163" y="12384"/>
                  </a:moveTo>
                  <a:lnTo>
                    <a:pt x="5638" y="14062"/>
                  </a:lnTo>
                  <a:cubicBezTo>
                    <a:pt x="4814" y="15645"/>
                    <a:pt x="4054" y="17292"/>
                    <a:pt x="3421" y="19002"/>
                  </a:cubicBezTo>
                  <a:cubicBezTo>
                    <a:pt x="2502" y="18559"/>
                    <a:pt x="1774" y="17894"/>
                    <a:pt x="1457" y="16944"/>
                  </a:cubicBezTo>
                  <a:cubicBezTo>
                    <a:pt x="697" y="14474"/>
                    <a:pt x="3136" y="12985"/>
                    <a:pt x="5163" y="12384"/>
                  </a:cubicBezTo>
                  <a:close/>
                  <a:moveTo>
                    <a:pt x="20332" y="12289"/>
                  </a:moveTo>
                  <a:cubicBezTo>
                    <a:pt x="21757" y="12637"/>
                    <a:pt x="23182" y="12985"/>
                    <a:pt x="24576" y="13460"/>
                  </a:cubicBezTo>
                  <a:cubicBezTo>
                    <a:pt x="24006" y="13872"/>
                    <a:pt x="23626" y="14600"/>
                    <a:pt x="23689" y="15360"/>
                  </a:cubicBezTo>
                  <a:cubicBezTo>
                    <a:pt x="23689" y="15487"/>
                    <a:pt x="23816" y="15550"/>
                    <a:pt x="23879" y="15550"/>
                  </a:cubicBezTo>
                  <a:cubicBezTo>
                    <a:pt x="23657" y="16532"/>
                    <a:pt x="24259" y="17577"/>
                    <a:pt x="25209" y="17926"/>
                  </a:cubicBezTo>
                  <a:cubicBezTo>
                    <a:pt x="24132" y="18654"/>
                    <a:pt x="22992" y="19161"/>
                    <a:pt x="21726" y="19604"/>
                  </a:cubicBezTo>
                  <a:cubicBezTo>
                    <a:pt x="21124" y="17672"/>
                    <a:pt x="20206" y="15835"/>
                    <a:pt x="19509" y="14410"/>
                  </a:cubicBezTo>
                  <a:cubicBezTo>
                    <a:pt x="19825" y="13682"/>
                    <a:pt x="20079" y="13017"/>
                    <a:pt x="20332" y="12289"/>
                  </a:cubicBezTo>
                  <a:close/>
                  <a:moveTo>
                    <a:pt x="5954" y="14885"/>
                  </a:moveTo>
                  <a:cubicBezTo>
                    <a:pt x="6683" y="16817"/>
                    <a:pt x="7570" y="18686"/>
                    <a:pt x="8678" y="20427"/>
                  </a:cubicBezTo>
                  <a:cubicBezTo>
                    <a:pt x="8045" y="20301"/>
                    <a:pt x="7475" y="20174"/>
                    <a:pt x="6873" y="20079"/>
                  </a:cubicBezTo>
                  <a:cubicBezTo>
                    <a:pt x="6049" y="19857"/>
                    <a:pt x="5004" y="19636"/>
                    <a:pt x="4054" y="19287"/>
                  </a:cubicBezTo>
                  <a:cubicBezTo>
                    <a:pt x="4624" y="17767"/>
                    <a:pt x="5258" y="16310"/>
                    <a:pt x="5954" y="14885"/>
                  </a:cubicBezTo>
                  <a:close/>
                  <a:moveTo>
                    <a:pt x="19192" y="15170"/>
                  </a:moveTo>
                  <a:cubicBezTo>
                    <a:pt x="19889" y="16532"/>
                    <a:pt x="20649" y="18211"/>
                    <a:pt x="21156" y="19826"/>
                  </a:cubicBezTo>
                  <a:cubicBezTo>
                    <a:pt x="19414" y="20332"/>
                    <a:pt x="17545" y="20649"/>
                    <a:pt x="15740" y="20776"/>
                  </a:cubicBezTo>
                  <a:cubicBezTo>
                    <a:pt x="16722" y="19477"/>
                    <a:pt x="17609" y="18179"/>
                    <a:pt x="18337" y="16785"/>
                  </a:cubicBezTo>
                  <a:cubicBezTo>
                    <a:pt x="18622" y="16215"/>
                    <a:pt x="18907" y="15709"/>
                    <a:pt x="19192" y="15170"/>
                  </a:cubicBezTo>
                  <a:close/>
                  <a:moveTo>
                    <a:pt x="12815" y="11554"/>
                  </a:moveTo>
                  <a:cubicBezTo>
                    <a:pt x="14338" y="11554"/>
                    <a:pt x="15859" y="11651"/>
                    <a:pt x="17355" y="11845"/>
                  </a:cubicBezTo>
                  <a:cubicBezTo>
                    <a:pt x="17545" y="12162"/>
                    <a:pt x="17704" y="12479"/>
                    <a:pt x="17925" y="12795"/>
                  </a:cubicBezTo>
                  <a:cubicBezTo>
                    <a:pt x="18147" y="13270"/>
                    <a:pt x="18495" y="13809"/>
                    <a:pt x="18875" y="14474"/>
                  </a:cubicBezTo>
                  <a:cubicBezTo>
                    <a:pt x="18242" y="15835"/>
                    <a:pt x="17545" y="17102"/>
                    <a:pt x="16754" y="18337"/>
                  </a:cubicBezTo>
                  <a:cubicBezTo>
                    <a:pt x="16215" y="19161"/>
                    <a:pt x="15613" y="19984"/>
                    <a:pt x="14980" y="20776"/>
                  </a:cubicBezTo>
                  <a:cubicBezTo>
                    <a:pt x="14442" y="20807"/>
                    <a:pt x="13872" y="20807"/>
                    <a:pt x="13333" y="20807"/>
                  </a:cubicBezTo>
                  <a:cubicBezTo>
                    <a:pt x="12067" y="20807"/>
                    <a:pt x="10736" y="20744"/>
                    <a:pt x="9470" y="20586"/>
                  </a:cubicBezTo>
                  <a:cubicBezTo>
                    <a:pt x="8995" y="19857"/>
                    <a:pt x="8615" y="19161"/>
                    <a:pt x="8298" y="18559"/>
                  </a:cubicBezTo>
                  <a:cubicBezTo>
                    <a:pt x="7506" y="17134"/>
                    <a:pt x="6873" y="15645"/>
                    <a:pt x="6366" y="14125"/>
                  </a:cubicBezTo>
                  <a:cubicBezTo>
                    <a:pt x="6746" y="13365"/>
                    <a:pt x="7190" y="12637"/>
                    <a:pt x="7665" y="11908"/>
                  </a:cubicBezTo>
                  <a:cubicBezTo>
                    <a:pt x="9153" y="11687"/>
                    <a:pt x="10673" y="11592"/>
                    <a:pt x="12162" y="11560"/>
                  </a:cubicBezTo>
                  <a:cubicBezTo>
                    <a:pt x="12379" y="11556"/>
                    <a:pt x="12597" y="11554"/>
                    <a:pt x="12815" y="11554"/>
                  </a:cubicBezTo>
                  <a:close/>
                  <a:moveTo>
                    <a:pt x="9945" y="21219"/>
                  </a:moveTo>
                  <a:cubicBezTo>
                    <a:pt x="10641" y="21282"/>
                    <a:pt x="11338" y="21346"/>
                    <a:pt x="12003" y="21377"/>
                  </a:cubicBezTo>
                  <a:cubicBezTo>
                    <a:pt x="12399" y="21393"/>
                    <a:pt x="12811" y="21401"/>
                    <a:pt x="13226" y="21401"/>
                  </a:cubicBezTo>
                  <a:cubicBezTo>
                    <a:pt x="13642" y="21401"/>
                    <a:pt x="14062" y="21393"/>
                    <a:pt x="14473" y="21377"/>
                  </a:cubicBezTo>
                  <a:lnTo>
                    <a:pt x="14473" y="21377"/>
                  </a:lnTo>
                  <a:cubicBezTo>
                    <a:pt x="13713" y="22296"/>
                    <a:pt x="12890" y="23119"/>
                    <a:pt x="12067" y="23911"/>
                  </a:cubicBezTo>
                  <a:cubicBezTo>
                    <a:pt x="11275" y="23088"/>
                    <a:pt x="10546" y="22138"/>
                    <a:pt x="9945" y="21219"/>
                  </a:cubicBezTo>
                  <a:close/>
                  <a:moveTo>
                    <a:pt x="21314" y="20301"/>
                  </a:moveTo>
                  <a:cubicBezTo>
                    <a:pt x="22042" y="23024"/>
                    <a:pt x="21852" y="25558"/>
                    <a:pt x="19414" y="26603"/>
                  </a:cubicBezTo>
                  <a:cubicBezTo>
                    <a:pt x="18798" y="26872"/>
                    <a:pt x="18187" y="26994"/>
                    <a:pt x="17586" y="26994"/>
                  </a:cubicBezTo>
                  <a:cubicBezTo>
                    <a:pt x="15718" y="26994"/>
                    <a:pt x="13949" y="25817"/>
                    <a:pt x="12415" y="24259"/>
                  </a:cubicBezTo>
                  <a:cubicBezTo>
                    <a:pt x="13397" y="23341"/>
                    <a:pt x="14347" y="22359"/>
                    <a:pt x="15233" y="21346"/>
                  </a:cubicBezTo>
                  <a:cubicBezTo>
                    <a:pt x="17229" y="21219"/>
                    <a:pt x="19350" y="20934"/>
                    <a:pt x="21314" y="20301"/>
                  </a:cubicBezTo>
                  <a:close/>
                  <a:moveTo>
                    <a:pt x="3864" y="19762"/>
                  </a:moveTo>
                  <a:cubicBezTo>
                    <a:pt x="4023" y="19826"/>
                    <a:pt x="4181" y="19857"/>
                    <a:pt x="4339" y="19921"/>
                  </a:cubicBezTo>
                  <a:cubicBezTo>
                    <a:pt x="5891" y="20459"/>
                    <a:pt x="7506" y="20807"/>
                    <a:pt x="9121" y="21061"/>
                  </a:cubicBezTo>
                  <a:cubicBezTo>
                    <a:pt x="9755" y="22011"/>
                    <a:pt x="10641" y="23151"/>
                    <a:pt x="11655" y="24196"/>
                  </a:cubicBezTo>
                  <a:cubicBezTo>
                    <a:pt x="10198" y="25526"/>
                    <a:pt x="8646" y="26635"/>
                    <a:pt x="7031" y="27616"/>
                  </a:cubicBezTo>
                  <a:cubicBezTo>
                    <a:pt x="7031" y="26888"/>
                    <a:pt x="6778" y="26096"/>
                    <a:pt x="6239" y="25526"/>
                  </a:cubicBezTo>
                  <a:cubicBezTo>
                    <a:pt x="5638" y="24884"/>
                    <a:pt x="4744" y="24547"/>
                    <a:pt x="3864" y="24547"/>
                  </a:cubicBezTo>
                  <a:cubicBezTo>
                    <a:pt x="3354" y="24547"/>
                    <a:pt x="2849" y="24660"/>
                    <a:pt x="2407" y="24893"/>
                  </a:cubicBezTo>
                  <a:cubicBezTo>
                    <a:pt x="2788" y="23151"/>
                    <a:pt x="3263" y="21441"/>
                    <a:pt x="3864" y="19762"/>
                  </a:cubicBezTo>
                  <a:close/>
                  <a:moveTo>
                    <a:pt x="3884" y="25108"/>
                  </a:moveTo>
                  <a:cubicBezTo>
                    <a:pt x="4566" y="25108"/>
                    <a:pt x="5259" y="25354"/>
                    <a:pt x="5764" y="25843"/>
                  </a:cubicBezTo>
                  <a:cubicBezTo>
                    <a:pt x="6208" y="26286"/>
                    <a:pt x="6461" y="26951"/>
                    <a:pt x="6461" y="27616"/>
                  </a:cubicBezTo>
                  <a:cubicBezTo>
                    <a:pt x="6429" y="28376"/>
                    <a:pt x="6144" y="29041"/>
                    <a:pt x="5669" y="29516"/>
                  </a:cubicBezTo>
                  <a:cubicBezTo>
                    <a:pt x="5198" y="30005"/>
                    <a:pt x="4593" y="30215"/>
                    <a:pt x="3986" y="30215"/>
                  </a:cubicBezTo>
                  <a:cubicBezTo>
                    <a:pt x="3451" y="30215"/>
                    <a:pt x="2916" y="30052"/>
                    <a:pt x="2471" y="29770"/>
                  </a:cubicBezTo>
                  <a:cubicBezTo>
                    <a:pt x="2281" y="29643"/>
                    <a:pt x="2091" y="29485"/>
                    <a:pt x="1932" y="29326"/>
                  </a:cubicBezTo>
                  <a:cubicBezTo>
                    <a:pt x="1869" y="29295"/>
                    <a:pt x="1806" y="29263"/>
                    <a:pt x="1711" y="29263"/>
                  </a:cubicBezTo>
                  <a:lnTo>
                    <a:pt x="1711" y="29200"/>
                  </a:lnTo>
                  <a:cubicBezTo>
                    <a:pt x="1204" y="28155"/>
                    <a:pt x="1204" y="26603"/>
                    <a:pt x="2249" y="25684"/>
                  </a:cubicBezTo>
                  <a:cubicBezTo>
                    <a:pt x="2694" y="25299"/>
                    <a:pt x="3285" y="25108"/>
                    <a:pt x="3884" y="25108"/>
                  </a:cubicBezTo>
                  <a:close/>
                  <a:moveTo>
                    <a:pt x="6412" y="0"/>
                  </a:moveTo>
                  <a:cubicBezTo>
                    <a:pt x="4938" y="0"/>
                    <a:pt x="3359" y="1411"/>
                    <a:pt x="3516" y="2915"/>
                  </a:cubicBezTo>
                  <a:cubicBezTo>
                    <a:pt x="3516" y="3010"/>
                    <a:pt x="3579" y="3073"/>
                    <a:pt x="3611" y="3136"/>
                  </a:cubicBezTo>
                  <a:cubicBezTo>
                    <a:pt x="3548" y="3833"/>
                    <a:pt x="3833" y="4371"/>
                    <a:pt x="4339" y="4751"/>
                  </a:cubicBezTo>
                  <a:lnTo>
                    <a:pt x="4339" y="4783"/>
                  </a:lnTo>
                  <a:cubicBezTo>
                    <a:pt x="4244" y="7158"/>
                    <a:pt x="4498" y="9565"/>
                    <a:pt x="5036" y="11908"/>
                  </a:cubicBezTo>
                  <a:cubicBezTo>
                    <a:pt x="2471" y="12700"/>
                    <a:pt x="1" y="14157"/>
                    <a:pt x="887" y="17102"/>
                  </a:cubicBezTo>
                  <a:cubicBezTo>
                    <a:pt x="1204" y="18242"/>
                    <a:pt x="2186" y="19002"/>
                    <a:pt x="3263" y="19509"/>
                  </a:cubicBezTo>
                  <a:cubicBezTo>
                    <a:pt x="2629" y="21251"/>
                    <a:pt x="2122" y="23056"/>
                    <a:pt x="1711" y="24893"/>
                  </a:cubicBezTo>
                  <a:cubicBezTo>
                    <a:pt x="1679" y="25051"/>
                    <a:pt x="1742" y="25178"/>
                    <a:pt x="1869" y="25241"/>
                  </a:cubicBezTo>
                  <a:cubicBezTo>
                    <a:pt x="697" y="26286"/>
                    <a:pt x="444" y="28155"/>
                    <a:pt x="1457" y="29390"/>
                  </a:cubicBezTo>
                  <a:cubicBezTo>
                    <a:pt x="1457" y="29453"/>
                    <a:pt x="1489" y="29453"/>
                    <a:pt x="1521" y="29453"/>
                  </a:cubicBezTo>
                  <a:lnTo>
                    <a:pt x="1489" y="29516"/>
                  </a:lnTo>
                  <a:lnTo>
                    <a:pt x="1521" y="29516"/>
                  </a:lnTo>
                  <a:cubicBezTo>
                    <a:pt x="1521" y="29548"/>
                    <a:pt x="1521" y="29643"/>
                    <a:pt x="1552" y="29706"/>
                  </a:cubicBezTo>
                  <a:cubicBezTo>
                    <a:pt x="2167" y="30409"/>
                    <a:pt x="3084" y="30790"/>
                    <a:pt x="3995" y="30790"/>
                  </a:cubicBezTo>
                  <a:cubicBezTo>
                    <a:pt x="4727" y="30790"/>
                    <a:pt x="5454" y="30545"/>
                    <a:pt x="6018" y="30023"/>
                  </a:cubicBezTo>
                  <a:cubicBezTo>
                    <a:pt x="6588" y="29516"/>
                    <a:pt x="6904" y="28851"/>
                    <a:pt x="7031" y="28091"/>
                  </a:cubicBezTo>
                  <a:cubicBezTo>
                    <a:pt x="8836" y="27141"/>
                    <a:pt x="10515" y="25969"/>
                    <a:pt x="12035" y="24608"/>
                  </a:cubicBezTo>
                  <a:cubicBezTo>
                    <a:pt x="13733" y="26284"/>
                    <a:pt x="15785" y="27684"/>
                    <a:pt x="17847" y="27684"/>
                  </a:cubicBezTo>
                  <a:cubicBezTo>
                    <a:pt x="18746" y="27684"/>
                    <a:pt x="19647" y="27418"/>
                    <a:pt x="20522" y="26793"/>
                  </a:cubicBezTo>
                  <a:cubicBezTo>
                    <a:pt x="22612" y="25273"/>
                    <a:pt x="22612" y="22708"/>
                    <a:pt x="21916" y="20142"/>
                  </a:cubicBezTo>
                  <a:cubicBezTo>
                    <a:pt x="23341" y="19636"/>
                    <a:pt x="24671" y="18939"/>
                    <a:pt x="25874" y="18084"/>
                  </a:cubicBezTo>
                  <a:cubicBezTo>
                    <a:pt x="25911" y="18086"/>
                    <a:pt x="25947" y="18087"/>
                    <a:pt x="25984" y="18087"/>
                  </a:cubicBezTo>
                  <a:cubicBezTo>
                    <a:pt x="27211" y="18087"/>
                    <a:pt x="28379" y="17066"/>
                    <a:pt x="28471" y="15835"/>
                  </a:cubicBezTo>
                  <a:cubicBezTo>
                    <a:pt x="28629" y="14505"/>
                    <a:pt x="27679" y="13080"/>
                    <a:pt x="26349" y="12922"/>
                  </a:cubicBezTo>
                  <a:cubicBezTo>
                    <a:pt x="26290" y="12918"/>
                    <a:pt x="26231" y="12916"/>
                    <a:pt x="26171" y="12916"/>
                  </a:cubicBezTo>
                  <a:cubicBezTo>
                    <a:pt x="25757" y="12916"/>
                    <a:pt x="25348" y="13013"/>
                    <a:pt x="24988" y="13207"/>
                  </a:cubicBezTo>
                  <a:cubicBezTo>
                    <a:pt x="24988" y="13080"/>
                    <a:pt x="24956" y="12985"/>
                    <a:pt x="24798" y="12922"/>
                  </a:cubicBezTo>
                  <a:cubicBezTo>
                    <a:pt x="23404" y="12447"/>
                    <a:pt x="21979" y="12067"/>
                    <a:pt x="20522" y="11782"/>
                  </a:cubicBezTo>
                  <a:cubicBezTo>
                    <a:pt x="20744" y="11085"/>
                    <a:pt x="20966" y="10357"/>
                    <a:pt x="21124" y="9660"/>
                  </a:cubicBezTo>
                  <a:cubicBezTo>
                    <a:pt x="21599" y="7665"/>
                    <a:pt x="22422" y="4688"/>
                    <a:pt x="20902" y="2946"/>
                  </a:cubicBezTo>
                  <a:cubicBezTo>
                    <a:pt x="20233" y="2181"/>
                    <a:pt x="19306" y="1889"/>
                    <a:pt x="18345" y="1889"/>
                  </a:cubicBezTo>
                  <a:cubicBezTo>
                    <a:pt x="17397" y="1889"/>
                    <a:pt x="16416" y="2173"/>
                    <a:pt x="15613" y="2566"/>
                  </a:cubicBezTo>
                  <a:cubicBezTo>
                    <a:pt x="14473" y="3105"/>
                    <a:pt x="13397" y="3896"/>
                    <a:pt x="12447" y="4815"/>
                  </a:cubicBezTo>
                  <a:cubicBezTo>
                    <a:pt x="11402" y="4023"/>
                    <a:pt x="10293" y="3326"/>
                    <a:pt x="9090" y="2756"/>
                  </a:cubicBezTo>
                  <a:cubicBezTo>
                    <a:pt x="9026" y="2725"/>
                    <a:pt x="8963" y="2725"/>
                    <a:pt x="8931" y="2725"/>
                  </a:cubicBezTo>
                  <a:cubicBezTo>
                    <a:pt x="8836" y="1363"/>
                    <a:pt x="7855" y="64"/>
                    <a:pt x="6461" y="1"/>
                  </a:cubicBezTo>
                  <a:cubicBezTo>
                    <a:pt x="6445" y="1"/>
                    <a:pt x="6429" y="0"/>
                    <a:pt x="6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1359014" y="2141627"/>
              <a:ext cx="65497" cy="74849"/>
            </a:xfrm>
            <a:custGeom>
              <a:avLst/>
              <a:gdLst/>
              <a:ahLst/>
              <a:cxnLst/>
              <a:rect l="l" t="t" r="r" b="b"/>
              <a:pathLst>
                <a:path w="2059" h="2353" extrusionOk="0">
                  <a:moveTo>
                    <a:pt x="1837" y="1"/>
                  </a:moveTo>
                  <a:cubicBezTo>
                    <a:pt x="1362" y="1"/>
                    <a:pt x="919" y="191"/>
                    <a:pt x="570" y="603"/>
                  </a:cubicBezTo>
                  <a:cubicBezTo>
                    <a:pt x="158" y="1046"/>
                    <a:pt x="0" y="1679"/>
                    <a:pt x="95" y="2186"/>
                  </a:cubicBezTo>
                  <a:cubicBezTo>
                    <a:pt x="121" y="2291"/>
                    <a:pt x="169" y="2352"/>
                    <a:pt x="275" y="2352"/>
                  </a:cubicBezTo>
                  <a:cubicBezTo>
                    <a:pt x="297" y="2352"/>
                    <a:pt x="321" y="2350"/>
                    <a:pt x="348" y="2344"/>
                  </a:cubicBezTo>
                  <a:cubicBezTo>
                    <a:pt x="475" y="2344"/>
                    <a:pt x="570" y="2218"/>
                    <a:pt x="570" y="2091"/>
                  </a:cubicBezTo>
                  <a:cubicBezTo>
                    <a:pt x="475" y="1141"/>
                    <a:pt x="1172" y="634"/>
                    <a:pt x="1869" y="507"/>
                  </a:cubicBezTo>
                  <a:cubicBezTo>
                    <a:pt x="1964" y="476"/>
                    <a:pt x="2059" y="349"/>
                    <a:pt x="2059" y="254"/>
                  </a:cubicBezTo>
                  <a:cubicBezTo>
                    <a:pt x="2059" y="159"/>
                    <a:pt x="2027" y="96"/>
                    <a:pt x="1932" y="32"/>
                  </a:cubicBezTo>
                  <a:cubicBezTo>
                    <a:pt x="1900" y="1"/>
                    <a:pt x="1869" y="1"/>
                    <a:pt x="1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502720" y="2582927"/>
              <a:ext cx="191210" cy="146358"/>
            </a:xfrm>
            <a:custGeom>
              <a:avLst/>
              <a:gdLst/>
              <a:ahLst/>
              <a:cxnLst/>
              <a:rect l="l" t="t" r="r" b="b"/>
              <a:pathLst>
                <a:path w="6011" h="4601" extrusionOk="0">
                  <a:moveTo>
                    <a:pt x="2473" y="0"/>
                  </a:moveTo>
                  <a:cubicBezTo>
                    <a:pt x="1916" y="0"/>
                    <a:pt x="1367" y="203"/>
                    <a:pt x="950" y="664"/>
                  </a:cubicBezTo>
                  <a:cubicBezTo>
                    <a:pt x="0" y="1804"/>
                    <a:pt x="222" y="3324"/>
                    <a:pt x="1109" y="4337"/>
                  </a:cubicBezTo>
                  <a:lnTo>
                    <a:pt x="1109" y="4369"/>
                  </a:lnTo>
                  <a:cubicBezTo>
                    <a:pt x="1151" y="4369"/>
                    <a:pt x="1207" y="4355"/>
                    <a:pt x="1259" y="4355"/>
                  </a:cubicBezTo>
                  <a:cubicBezTo>
                    <a:pt x="1285" y="4355"/>
                    <a:pt x="1309" y="4359"/>
                    <a:pt x="1330" y="4369"/>
                  </a:cubicBezTo>
                  <a:cubicBezTo>
                    <a:pt x="1683" y="4528"/>
                    <a:pt x="2045" y="4600"/>
                    <a:pt x="2397" y="4600"/>
                  </a:cubicBezTo>
                  <a:cubicBezTo>
                    <a:pt x="4352" y="4600"/>
                    <a:pt x="6011" y="2386"/>
                    <a:pt x="4212" y="695"/>
                  </a:cubicBezTo>
                  <a:cubicBezTo>
                    <a:pt x="3742" y="259"/>
                    <a:pt x="3102" y="0"/>
                    <a:pt x="2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491650" y="2562187"/>
              <a:ext cx="200498" cy="189333"/>
            </a:xfrm>
            <a:custGeom>
              <a:avLst/>
              <a:gdLst/>
              <a:ahLst/>
              <a:cxnLst/>
              <a:rect l="l" t="t" r="r" b="b"/>
              <a:pathLst>
                <a:path w="6303" h="5952" extrusionOk="0">
                  <a:moveTo>
                    <a:pt x="2811" y="711"/>
                  </a:moveTo>
                  <a:cubicBezTo>
                    <a:pt x="3412" y="711"/>
                    <a:pt x="4056" y="934"/>
                    <a:pt x="4560" y="1379"/>
                  </a:cubicBezTo>
                  <a:cubicBezTo>
                    <a:pt x="5384" y="2171"/>
                    <a:pt x="5574" y="3184"/>
                    <a:pt x="4972" y="4039"/>
                  </a:cubicBezTo>
                  <a:cubicBezTo>
                    <a:pt x="4557" y="4708"/>
                    <a:pt x="3723" y="5225"/>
                    <a:pt x="2798" y="5225"/>
                  </a:cubicBezTo>
                  <a:cubicBezTo>
                    <a:pt x="2453" y="5225"/>
                    <a:pt x="2095" y="5153"/>
                    <a:pt x="1742" y="4989"/>
                  </a:cubicBezTo>
                  <a:cubicBezTo>
                    <a:pt x="1694" y="4974"/>
                    <a:pt x="1655" y="4966"/>
                    <a:pt x="1623" y="4966"/>
                  </a:cubicBezTo>
                  <a:cubicBezTo>
                    <a:pt x="1591" y="4966"/>
                    <a:pt x="1568" y="4974"/>
                    <a:pt x="1552" y="4989"/>
                  </a:cubicBezTo>
                  <a:cubicBezTo>
                    <a:pt x="697" y="4039"/>
                    <a:pt x="348" y="2488"/>
                    <a:pt x="1330" y="1347"/>
                  </a:cubicBezTo>
                  <a:cubicBezTo>
                    <a:pt x="1710" y="967"/>
                    <a:pt x="2122" y="714"/>
                    <a:pt x="2692" y="714"/>
                  </a:cubicBezTo>
                  <a:cubicBezTo>
                    <a:pt x="2731" y="712"/>
                    <a:pt x="2771" y="711"/>
                    <a:pt x="2811" y="711"/>
                  </a:cubicBezTo>
                  <a:close/>
                  <a:moveTo>
                    <a:pt x="2839" y="1"/>
                  </a:moveTo>
                  <a:cubicBezTo>
                    <a:pt x="2184" y="1"/>
                    <a:pt x="1533" y="227"/>
                    <a:pt x="1013" y="746"/>
                  </a:cubicBezTo>
                  <a:cubicBezTo>
                    <a:pt x="348" y="1379"/>
                    <a:pt x="0" y="2456"/>
                    <a:pt x="127" y="3406"/>
                  </a:cubicBezTo>
                  <a:cubicBezTo>
                    <a:pt x="190" y="4229"/>
                    <a:pt x="602" y="4863"/>
                    <a:pt x="1235" y="5274"/>
                  </a:cubicBezTo>
                  <a:cubicBezTo>
                    <a:pt x="1267" y="5274"/>
                    <a:pt x="1267" y="5306"/>
                    <a:pt x="1298" y="5306"/>
                  </a:cubicBezTo>
                  <a:cubicBezTo>
                    <a:pt x="1298" y="5369"/>
                    <a:pt x="1330" y="5496"/>
                    <a:pt x="1425" y="5559"/>
                  </a:cubicBezTo>
                  <a:cubicBezTo>
                    <a:pt x="1457" y="5591"/>
                    <a:pt x="1488" y="5591"/>
                    <a:pt x="1520" y="5623"/>
                  </a:cubicBezTo>
                  <a:cubicBezTo>
                    <a:pt x="1936" y="5851"/>
                    <a:pt x="2380" y="5951"/>
                    <a:pt x="2820" y="5951"/>
                  </a:cubicBezTo>
                  <a:cubicBezTo>
                    <a:pt x="3789" y="5951"/>
                    <a:pt x="4743" y="5464"/>
                    <a:pt x="5352" y="4768"/>
                  </a:cubicBezTo>
                  <a:cubicBezTo>
                    <a:pt x="6302" y="3596"/>
                    <a:pt x="6144" y="1949"/>
                    <a:pt x="4972" y="872"/>
                  </a:cubicBezTo>
                  <a:cubicBezTo>
                    <a:pt x="4814" y="714"/>
                    <a:pt x="4592" y="556"/>
                    <a:pt x="4402" y="429"/>
                  </a:cubicBezTo>
                  <a:cubicBezTo>
                    <a:pt x="3928" y="156"/>
                    <a:pt x="3382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543024" y="2681697"/>
              <a:ext cx="69537" cy="25448"/>
            </a:xfrm>
            <a:custGeom>
              <a:avLst/>
              <a:gdLst/>
              <a:ahLst/>
              <a:cxnLst/>
              <a:rect l="l" t="t" r="r" b="b"/>
              <a:pathLst>
                <a:path w="2186" h="800" extrusionOk="0">
                  <a:moveTo>
                    <a:pt x="255" y="1"/>
                  </a:moveTo>
                  <a:cubicBezTo>
                    <a:pt x="202" y="1"/>
                    <a:pt x="155" y="15"/>
                    <a:pt x="127" y="29"/>
                  </a:cubicBezTo>
                  <a:lnTo>
                    <a:pt x="63" y="92"/>
                  </a:lnTo>
                  <a:cubicBezTo>
                    <a:pt x="0" y="156"/>
                    <a:pt x="0" y="251"/>
                    <a:pt x="95" y="314"/>
                  </a:cubicBezTo>
                  <a:cubicBezTo>
                    <a:pt x="319" y="594"/>
                    <a:pt x="667" y="800"/>
                    <a:pt x="1051" y="800"/>
                  </a:cubicBezTo>
                  <a:cubicBezTo>
                    <a:pt x="1102" y="800"/>
                    <a:pt x="1152" y="796"/>
                    <a:pt x="1204" y="789"/>
                  </a:cubicBezTo>
                  <a:cubicBezTo>
                    <a:pt x="1584" y="757"/>
                    <a:pt x="1900" y="599"/>
                    <a:pt x="2090" y="282"/>
                  </a:cubicBezTo>
                  <a:cubicBezTo>
                    <a:pt x="2185" y="219"/>
                    <a:pt x="2154" y="92"/>
                    <a:pt x="2059" y="29"/>
                  </a:cubicBezTo>
                  <a:lnTo>
                    <a:pt x="2027" y="29"/>
                  </a:lnTo>
                  <a:cubicBezTo>
                    <a:pt x="1992" y="17"/>
                    <a:pt x="1962" y="10"/>
                    <a:pt x="1934" y="10"/>
                  </a:cubicBezTo>
                  <a:cubicBezTo>
                    <a:pt x="1886" y="10"/>
                    <a:pt x="1845" y="32"/>
                    <a:pt x="1805" y="92"/>
                  </a:cubicBezTo>
                  <a:cubicBezTo>
                    <a:pt x="1615" y="282"/>
                    <a:pt x="1330" y="409"/>
                    <a:pt x="1077" y="409"/>
                  </a:cubicBezTo>
                  <a:cubicBezTo>
                    <a:pt x="792" y="409"/>
                    <a:pt x="602" y="282"/>
                    <a:pt x="444" y="92"/>
                  </a:cubicBezTo>
                  <a:cubicBezTo>
                    <a:pt x="391" y="22"/>
                    <a:pt x="319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1047721" y="766704"/>
              <a:ext cx="191464" cy="146867"/>
            </a:xfrm>
            <a:custGeom>
              <a:avLst/>
              <a:gdLst/>
              <a:ahLst/>
              <a:cxnLst/>
              <a:rect l="l" t="t" r="r" b="b"/>
              <a:pathLst>
                <a:path w="6019" h="4617" extrusionOk="0">
                  <a:moveTo>
                    <a:pt x="2460" y="0"/>
                  </a:moveTo>
                  <a:cubicBezTo>
                    <a:pt x="1907" y="0"/>
                    <a:pt x="1364" y="203"/>
                    <a:pt x="950" y="661"/>
                  </a:cubicBezTo>
                  <a:cubicBezTo>
                    <a:pt x="0" y="1769"/>
                    <a:pt x="254" y="3321"/>
                    <a:pt x="1109" y="4366"/>
                  </a:cubicBezTo>
                  <a:lnTo>
                    <a:pt x="1109" y="4398"/>
                  </a:lnTo>
                  <a:cubicBezTo>
                    <a:pt x="1172" y="4398"/>
                    <a:pt x="1221" y="4384"/>
                    <a:pt x="1275" y="4384"/>
                  </a:cubicBezTo>
                  <a:cubicBezTo>
                    <a:pt x="1302" y="4384"/>
                    <a:pt x="1330" y="4387"/>
                    <a:pt x="1362" y="4398"/>
                  </a:cubicBezTo>
                  <a:cubicBezTo>
                    <a:pt x="1702" y="4549"/>
                    <a:pt x="2050" y="4617"/>
                    <a:pt x="2391" y="4617"/>
                  </a:cubicBezTo>
                  <a:cubicBezTo>
                    <a:pt x="4337" y="4617"/>
                    <a:pt x="6018" y="2395"/>
                    <a:pt x="4212" y="724"/>
                  </a:cubicBezTo>
                  <a:cubicBezTo>
                    <a:pt x="3739" y="267"/>
                    <a:pt x="3093" y="0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1036619" y="746886"/>
              <a:ext cx="200530" cy="188856"/>
            </a:xfrm>
            <a:custGeom>
              <a:avLst/>
              <a:gdLst/>
              <a:ahLst/>
              <a:cxnLst/>
              <a:rect l="l" t="t" r="r" b="b"/>
              <a:pathLst>
                <a:path w="6304" h="5937" extrusionOk="0">
                  <a:moveTo>
                    <a:pt x="2888" y="704"/>
                  </a:moveTo>
                  <a:cubicBezTo>
                    <a:pt x="3472" y="704"/>
                    <a:pt x="4106" y="952"/>
                    <a:pt x="4561" y="1379"/>
                  </a:cubicBezTo>
                  <a:cubicBezTo>
                    <a:pt x="5385" y="2171"/>
                    <a:pt x="5575" y="3152"/>
                    <a:pt x="5005" y="4039"/>
                  </a:cubicBezTo>
                  <a:cubicBezTo>
                    <a:pt x="4562" y="4691"/>
                    <a:pt x="3708" y="5206"/>
                    <a:pt x="2771" y="5206"/>
                  </a:cubicBezTo>
                  <a:cubicBezTo>
                    <a:pt x="2434" y="5206"/>
                    <a:pt x="2086" y="5140"/>
                    <a:pt x="1743" y="4989"/>
                  </a:cubicBezTo>
                  <a:cubicBezTo>
                    <a:pt x="1711" y="4957"/>
                    <a:pt x="1672" y="4942"/>
                    <a:pt x="1636" y="4942"/>
                  </a:cubicBezTo>
                  <a:cubicBezTo>
                    <a:pt x="1600" y="4942"/>
                    <a:pt x="1569" y="4957"/>
                    <a:pt x="1553" y="4989"/>
                  </a:cubicBezTo>
                  <a:cubicBezTo>
                    <a:pt x="761" y="4039"/>
                    <a:pt x="349" y="2487"/>
                    <a:pt x="1363" y="1347"/>
                  </a:cubicBezTo>
                  <a:cubicBezTo>
                    <a:pt x="1711" y="935"/>
                    <a:pt x="2154" y="714"/>
                    <a:pt x="2693" y="714"/>
                  </a:cubicBezTo>
                  <a:cubicBezTo>
                    <a:pt x="2757" y="707"/>
                    <a:pt x="2822" y="704"/>
                    <a:pt x="2888" y="704"/>
                  </a:cubicBezTo>
                  <a:close/>
                  <a:moveTo>
                    <a:pt x="2851" y="0"/>
                  </a:moveTo>
                  <a:cubicBezTo>
                    <a:pt x="2201" y="0"/>
                    <a:pt x="1551" y="226"/>
                    <a:pt x="1014" y="745"/>
                  </a:cubicBezTo>
                  <a:cubicBezTo>
                    <a:pt x="349" y="1379"/>
                    <a:pt x="1" y="2392"/>
                    <a:pt x="128" y="3406"/>
                  </a:cubicBezTo>
                  <a:cubicBezTo>
                    <a:pt x="191" y="4229"/>
                    <a:pt x="603" y="4862"/>
                    <a:pt x="1236" y="5242"/>
                  </a:cubicBezTo>
                  <a:cubicBezTo>
                    <a:pt x="1268" y="5242"/>
                    <a:pt x="1268" y="5306"/>
                    <a:pt x="1299" y="5306"/>
                  </a:cubicBezTo>
                  <a:cubicBezTo>
                    <a:pt x="1299" y="5369"/>
                    <a:pt x="1363" y="5496"/>
                    <a:pt x="1426" y="5527"/>
                  </a:cubicBezTo>
                  <a:cubicBezTo>
                    <a:pt x="1458" y="5559"/>
                    <a:pt x="1521" y="5559"/>
                    <a:pt x="1553" y="5622"/>
                  </a:cubicBezTo>
                  <a:cubicBezTo>
                    <a:pt x="1956" y="5839"/>
                    <a:pt x="2390" y="5936"/>
                    <a:pt x="2822" y="5936"/>
                  </a:cubicBezTo>
                  <a:cubicBezTo>
                    <a:pt x="3784" y="5936"/>
                    <a:pt x="4742" y="5456"/>
                    <a:pt x="5353" y="4736"/>
                  </a:cubicBezTo>
                  <a:cubicBezTo>
                    <a:pt x="6303" y="3596"/>
                    <a:pt x="6145" y="1917"/>
                    <a:pt x="4973" y="872"/>
                  </a:cubicBezTo>
                  <a:cubicBezTo>
                    <a:pt x="4815" y="682"/>
                    <a:pt x="4593" y="555"/>
                    <a:pt x="4403" y="429"/>
                  </a:cubicBezTo>
                  <a:cubicBezTo>
                    <a:pt x="3929" y="156"/>
                    <a:pt x="3390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1088024" y="865887"/>
              <a:ext cx="69537" cy="25734"/>
            </a:xfrm>
            <a:custGeom>
              <a:avLst/>
              <a:gdLst/>
              <a:ahLst/>
              <a:cxnLst/>
              <a:rect l="l" t="t" r="r" b="b"/>
              <a:pathLst>
                <a:path w="2186" h="809" extrusionOk="0">
                  <a:moveTo>
                    <a:pt x="258" y="1"/>
                  </a:moveTo>
                  <a:cubicBezTo>
                    <a:pt x="212" y="1"/>
                    <a:pt x="170" y="16"/>
                    <a:pt x="127" y="45"/>
                  </a:cubicBezTo>
                  <a:lnTo>
                    <a:pt x="95" y="76"/>
                  </a:lnTo>
                  <a:cubicBezTo>
                    <a:pt x="63" y="171"/>
                    <a:pt x="0" y="235"/>
                    <a:pt x="95" y="330"/>
                  </a:cubicBezTo>
                  <a:cubicBezTo>
                    <a:pt x="359" y="623"/>
                    <a:pt x="706" y="808"/>
                    <a:pt x="1108" y="808"/>
                  </a:cubicBezTo>
                  <a:cubicBezTo>
                    <a:pt x="1140" y="808"/>
                    <a:pt x="1171" y="807"/>
                    <a:pt x="1204" y="805"/>
                  </a:cubicBezTo>
                  <a:cubicBezTo>
                    <a:pt x="1584" y="773"/>
                    <a:pt x="1900" y="615"/>
                    <a:pt x="2122" y="298"/>
                  </a:cubicBezTo>
                  <a:cubicBezTo>
                    <a:pt x="2185" y="203"/>
                    <a:pt x="2154" y="76"/>
                    <a:pt x="2059" y="45"/>
                  </a:cubicBezTo>
                  <a:lnTo>
                    <a:pt x="2027" y="45"/>
                  </a:lnTo>
                  <a:cubicBezTo>
                    <a:pt x="2001" y="32"/>
                    <a:pt x="1969" y="24"/>
                    <a:pt x="1939" y="24"/>
                  </a:cubicBezTo>
                  <a:cubicBezTo>
                    <a:pt x="1896" y="24"/>
                    <a:pt x="1855" y="39"/>
                    <a:pt x="1837" y="76"/>
                  </a:cubicBezTo>
                  <a:cubicBezTo>
                    <a:pt x="1647" y="298"/>
                    <a:pt x="1362" y="393"/>
                    <a:pt x="1077" y="393"/>
                  </a:cubicBezTo>
                  <a:cubicBezTo>
                    <a:pt x="792" y="393"/>
                    <a:pt x="602" y="298"/>
                    <a:pt x="443" y="76"/>
                  </a:cubicBezTo>
                  <a:cubicBezTo>
                    <a:pt x="374" y="24"/>
                    <a:pt x="314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1383189" y="3903392"/>
              <a:ext cx="156155" cy="147567"/>
            </a:xfrm>
            <a:custGeom>
              <a:avLst/>
              <a:gdLst/>
              <a:ahLst/>
              <a:cxnLst/>
              <a:rect l="l" t="t" r="r" b="b"/>
              <a:pathLst>
                <a:path w="4909" h="4639" extrusionOk="0">
                  <a:moveTo>
                    <a:pt x="2651" y="0"/>
                  </a:moveTo>
                  <a:cubicBezTo>
                    <a:pt x="1254" y="0"/>
                    <a:pt x="306" y="1134"/>
                    <a:pt x="32" y="2444"/>
                  </a:cubicBezTo>
                  <a:cubicBezTo>
                    <a:pt x="32" y="2508"/>
                    <a:pt x="0" y="2508"/>
                    <a:pt x="0" y="2508"/>
                  </a:cubicBezTo>
                  <a:cubicBezTo>
                    <a:pt x="63" y="2539"/>
                    <a:pt x="127" y="2571"/>
                    <a:pt x="159" y="2666"/>
                  </a:cubicBezTo>
                  <a:cubicBezTo>
                    <a:pt x="484" y="3921"/>
                    <a:pt x="1658" y="4639"/>
                    <a:pt x="2746" y="4639"/>
                  </a:cubicBezTo>
                  <a:cubicBezTo>
                    <a:pt x="3772" y="4639"/>
                    <a:pt x="4722" y="4000"/>
                    <a:pt x="4814" y="2571"/>
                  </a:cubicBezTo>
                  <a:cubicBezTo>
                    <a:pt x="4909" y="1336"/>
                    <a:pt x="4117" y="37"/>
                    <a:pt x="2819" y="6"/>
                  </a:cubicBezTo>
                  <a:cubicBezTo>
                    <a:pt x="2762" y="2"/>
                    <a:pt x="2706" y="0"/>
                    <a:pt x="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1369066" y="3883606"/>
              <a:ext cx="188411" cy="187234"/>
            </a:xfrm>
            <a:custGeom>
              <a:avLst/>
              <a:gdLst/>
              <a:ahLst/>
              <a:cxnLst/>
              <a:rect l="l" t="t" r="r" b="b"/>
              <a:pathLst>
                <a:path w="5923" h="5886" extrusionOk="0">
                  <a:moveTo>
                    <a:pt x="3151" y="657"/>
                  </a:moveTo>
                  <a:cubicBezTo>
                    <a:pt x="3188" y="657"/>
                    <a:pt x="3225" y="658"/>
                    <a:pt x="3263" y="659"/>
                  </a:cubicBezTo>
                  <a:cubicBezTo>
                    <a:pt x="3769" y="691"/>
                    <a:pt x="4244" y="913"/>
                    <a:pt x="4593" y="1293"/>
                  </a:cubicBezTo>
                  <a:cubicBezTo>
                    <a:pt x="5036" y="1768"/>
                    <a:pt x="5258" y="2496"/>
                    <a:pt x="5226" y="3193"/>
                  </a:cubicBezTo>
                  <a:cubicBezTo>
                    <a:pt x="5163" y="4333"/>
                    <a:pt x="4466" y="5093"/>
                    <a:pt x="3421" y="5188"/>
                  </a:cubicBezTo>
                  <a:cubicBezTo>
                    <a:pt x="3354" y="5194"/>
                    <a:pt x="3285" y="5197"/>
                    <a:pt x="3216" y="5197"/>
                  </a:cubicBezTo>
                  <a:cubicBezTo>
                    <a:pt x="2178" y="5197"/>
                    <a:pt x="961" y="4531"/>
                    <a:pt x="634" y="3225"/>
                  </a:cubicBezTo>
                  <a:cubicBezTo>
                    <a:pt x="603" y="3161"/>
                    <a:pt x="571" y="3130"/>
                    <a:pt x="507" y="3066"/>
                  </a:cubicBezTo>
                  <a:cubicBezTo>
                    <a:pt x="755" y="1862"/>
                    <a:pt x="1695" y="657"/>
                    <a:pt x="3151" y="657"/>
                  </a:cubicBezTo>
                  <a:close/>
                  <a:moveTo>
                    <a:pt x="3168" y="0"/>
                  </a:moveTo>
                  <a:cubicBezTo>
                    <a:pt x="2346" y="0"/>
                    <a:pt x="1463" y="346"/>
                    <a:pt x="888" y="976"/>
                  </a:cubicBezTo>
                  <a:cubicBezTo>
                    <a:pt x="286" y="1578"/>
                    <a:pt x="1" y="2274"/>
                    <a:pt x="127" y="3003"/>
                  </a:cubicBezTo>
                  <a:cubicBezTo>
                    <a:pt x="127" y="3035"/>
                    <a:pt x="127" y="3035"/>
                    <a:pt x="159" y="3066"/>
                  </a:cubicBezTo>
                  <a:cubicBezTo>
                    <a:pt x="64" y="3130"/>
                    <a:pt x="32" y="3225"/>
                    <a:pt x="32" y="3320"/>
                  </a:cubicBezTo>
                  <a:cubicBezTo>
                    <a:pt x="32" y="3351"/>
                    <a:pt x="32" y="3383"/>
                    <a:pt x="64" y="3478"/>
                  </a:cubicBezTo>
                  <a:cubicBezTo>
                    <a:pt x="317" y="4935"/>
                    <a:pt x="1774" y="5853"/>
                    <a:pt x="3136" y="5885"/>
                  </a:cubicBezTo>
                  <a:cubicBezTo>
                    <a:pt x="3156" y="5885"/>
                    <a:pt x="3176" y="5885"/>
                    <a:pt x="3196" y="5885"/>
                  </a:cubicBezTo>
                  <a:cubicBezTo>
                    <a:pt x="4657" y="5885"/>
                    <a:pt x="5829" y="4755"/>
                    <a:pt x="5923" y="3193"/>
                  </a:cubicBezTo>
                  <a:cubicBezTo>
                    <a:pt x="5923" y="2971"/>
                    <a:pt x="5923" y="2718"/>
                    <a:pt x="5891" y="2496"/>
                  </a:cubicBezTo>
                  <a:cubicBezTo>
                    <a:pt x="5701" y="1293"/>
                    <a:pt x="4878" y="216"/>
                    <a:pt x="3548" y="26"/>
                  </a:cubicBezTo>
                  <a:cubicBezTo>
                    <a:pt x="3424" y="9"/>
                    <a:pt x="3297" y="0"/>
                    <a:pt x="3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1408351" y="3963004"/>
              <a:ext cx="49401" cy="55540"/>
            </a:xfrm>
            <a:custGeom>
              <a:avLst/>
              <a:gdLst/>
              <a:ahLst/>
              <a:cxnLst/>
              <a:rect l="l" t="t" r="r" b="b"/>
              <a:pathLst>
                <a:path w="1553" h="1746" extrusionOk="0">
                  <a:moveTo>
                    <a:pt x="254" y="0"/>
                  </a:moveTo>
                  <a:cubicBezTo>
                    <a:pt x="191" y="0"/>
                    <a:pt x="128" y="32"/>
                    <a:pt x="64" y="158"/>
                  </a:cubicBezTo>
                  <a:cubicBezTo>
                    <a:pt x="1" y="539"/>
                    <a:pt x="128" y="982"/>
                    <a:pt x="381" y="1330"/>
                  </a:cubicBezTo>
                  <a:cubicBezTo>
                    <a:pt x="613" y="1591"/>
                    <a:pt x="924" y="1746"/>
                    <a:pt x="1291" y="1746"/>
                  </a:cubicBezTo>
                  <a:cubicBezTo>
                    <a:pt x="1325" y="1746"/>
                    <a:pt x="1360" y="1745"/>
                    <a:pt x="1394" y="1742"/>
                  </a:cubicBezTo>
                  <a:cubicBezTo>
                    <a:pt x="1489" y="1742"/>
                    <a:pt x="1553" y="1647"/>
                    <a:pt x="1553" y="1584"/>
                  </a:cubicBezTo>
                  <a:lnTo>
                    <a:pt x="1553" y="1520"/>
                  </a:lnTo>
                  <a:cubicBezTo>
                    <a:pt x="1553" y="1457"/>
                    <a:pt x="1458" y="1425"/>
                    <a:pt x="1394" y="1362"/>
                  </a:cubicBezTo>
                  <a:cubicBezTo>
                    <a:pt x="1109" y="1330"/>
                    <a:pt x="824" y="1172"/>
                    <a:pt x="666" y="982"/>
                  </a:cubicBezTo>
                  <a:cubicBezTo>
                    <a:pt x="508" y="792"/>
                    <a:pt x="476" y="507"/>
                    <a:pt x="508" y="253"/>
                  </a:cubicBezTo>
                  <a:cubicBezTo>
                    <a:pt x="539" y="158"/>
                    <a:pt x="413" y="32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111182" y="4119891"/>
              <a:ext cx="179345" cy="148744"/>
            </a:xfrm>
            <a:custGeom>
              <a:avLst/>
              <a:gdLst/>
              <a:ahLst/>
              <a:cxnLst/>
              <a:rect l="l" t="t" r="r" b="b"/>
              <a:pathLst>
                <a:path w="5638" h="4676" extrusionOk="0">
                  <a:moveTo>
                    <a:pt x="2782" y="0"/>
                  </a:moveTo>
                  <a:cubicBezTo>
                    <a:pt x="2307" y="0"/>
                    <a:pt x="1798" y="182"/>
                    <a:pt x="1299" y="610"/>
                  </a:cubicBezTo>
                  <a:cubicBezTo>
                    <a:pt x="381" y="1402"/>
                    <a:pt x="1" y="2859"/>
                    <a:pt x="919" y="3840"/>
                  </a:cubicBezTo>
                  <a:cubicBezTo>
                    <a:pt x="1444" y="4416"/>
                    <a:pt x="2132" y="4675"/>
                    <a:pt x="2838" y="4675"/>
                  </a:cubicBezTo>
                  <a:cubicBezTo>
                    <a:pt x="3452" y="4675"/>
                    <a:pt x="4079" y="4479"/>
                    <a:pt x="4624" y="4125"/>
                  </a:cubicBezTo>
                  <a:lnTo>
                    <a:pt x="4656" y="4125"/>
                  </a:lnTo>
                  <a:cubicBezTo>
                    <a:pt x="4624" y="4030"/>
                    <a:pt x="4624" y="3967"/>
                    <a:pt x="4656" y="3872"/>
                  </a:cubicBezTo>
                  <a:cubicBezTo>
                    <a:pt x="5637" y="2155"/>
                    <a:pt x="441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095054" y="4099501"/>
              <a:ext cx="208578" cy="187902"/>
            </a:xfrm>
            <a:custGeom>
              <a:avLst/>
              <a:gdLst/>
              <a:ahLst/>
              <a:cxnLst/>
              <a:rect l="l" t="t" r="r" b="b"/>
              <a:pathLst>
                <a:path w="6557" h="5907" extrusionOk="0">
                  <a:moveTo>
                    <a:pt x="3284" y="683"/>
                  </a:moveTo>
                  <a:cubicBezTo>
                    <a:pt x="3717" y="683"/>
                    <a:pt x="4141" y="842"/>
                    <a:pt x="4529" y="1156"/>
                  </a:cubicBezTo>
                  <a:cubicBezTo>
                    <a:pt x="5385" y="1821"/>
                    <a:pt x="5860" y="3246"/>
                    <a:pt x="5131" y="4481"/>
                  </a:cubicBezTo>
                  <a:cubicBezTo>
                    <a:pt x="5100" y="4576"/>
                    <a:pt x="5100" y="4608"/>
                    <a:pt x="5100" y="4671"/>
                  </a:cubicBezTo>
                  <a:cubicBezTo>
                    <a:pt x="4577" y="5020"/>
                    <a:pt x="3920" y="5249"/>
                    <a:pt x="3267" y="5249"/>
                  </a:cubicBezTo>
                  <a:cubicBezTo>
                    <a:pt x="2614" y="5249"/>
                    <a:pt x="1964" y="5020"/>
                    <a:pt x="1458" y="4450"/>
                  </a:cubicBezTo>
                  <a:cubicBezTo>
                    <a:pt x="1109" y="4038"/>
                    <a:pt x="951" y="3563"/>
                    <a:pt x="951" y="3056"/>
                  </a:cubicBezTo>
                  <a:cubicBezTo>
                    <a:pt x="983" y="2423"/>
                    <a:pt x="1299" y="1758"/>
                    <a:pt x="1838" y="1283"/>
                  </a:cubicBezTo>
                  <a:cubicBezTo>
                    <a:pt x="2306" y="882"/>
                    <a:pt x="2800" y="683"/>
                    <a:pt x="3284" y="683"/>
                  </a:cubicBezTo>
                  <a:close/>
                  <a:moveTo>
                    <a:pt x="3339" y="0"/>
                  </a:moveTo>
                  <a:cubicBezTo>
                    <a:pt x="2656" y="0"/>
                    <a:pt x="1955" y="261"/>
                    <a:pt x="1363" y="776"/>
                  </a:cubicBezTo>
                  <a:cubicBezTo>
                    <a:pt x="1204" y="935"/>
                    <a:pt x="1014" y="1125"/>
                    <a:pt x="888" y="1315"/>
                  </a:cubicBezTo>
                  <a:cubicBezTo>
                    <a:pt x="222" y="2265"/>
                    <a:pt x="1" y="3658"/>
                    <a:pt x="824" y="4671"/>
                  </a:cubicBezTo>
                  <a:cubicBezTo>
                    <a:pt x="1363" y="5431"/>
                    <a:pt x="2376" y="5907"/>
                    <a:pt x="3358" y="5907"/>
                  </a:cubicBezTo>
                  <a:cubicBezTo>
                    <a:pt x="4181" y="5907"/>
                    <a:pt x="4910" y="5590"/>
                    <a:pt x="5321" y="4988"/>
                  </a:cubicBezTo>
                  <a:cubicBezTo>
                    <a:pt x="5321" y="4956"/>
                    <a:pt x="5385" y="4956"/>
                    <a:pt x="5385" y="4925"/>
                  </a:cubicBezTo>
                  <a:cubicBezTo>
                    <a:pt x="5448" y="4925"/>
                    <a:pt x="5575" y="4925"/>
                    <a:pt x="5606" y="4830"/>
                  </a:cubicBezTo>
                  <a:cubicBezTo>
                    <a:pt x="5638" y="4798"/>
                    <a:pt x="5701" y="4766"/>
                    <a:pt x="5701" y="4735"/>
                  </a:cubicBezTo>
                  <a:cubicBezTo>
                    <a:pt x="6556" y="3500"/>
                    <a:pt x="6176" y="1821"/>
                    <a:pt x="5258" y="840"/>
                  </a:cubicBezTo>
                  <a:cubicBezTo>
                    <a:pt x="4728" y="277"/>
                    <a:pt x="4043" y="0"/>
                    <a:pt x="3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216950" y="4173968"/>
              <a:ext cx="31269" cy="67151"/>
            </a:xfrm>
            <a:custGeom>
              <a:avLst/>
              <a:gdLst/>
              <a:ahLst/>
              <a:cxnLst/>
              <a:rect l="l" t="t" r="r" b="b"/>
              <a:pathLst>
                <a:path w="983" h="2111" extrusionOk="0">
                  <a:moveTo>
                    <a:pt x="445" y="0"/>
                  </a:moveTo>
                  <a:cubicBezTo>
                    <a:pt x="391" y="0"/>
                    <a:pt x="337" y="31"/>
                    <a:pt x="317" y="50"/>
                  </a:cubicBezTo>
                  <a:lnTo>
                    <a:pt x="317" y="82"/>
                  </a:lnTo>
                  <a:cubicBezTo>
                    <a:pt x="286" y="114"/>
                    <a:pt x="286" y="209"/>
                    <a:pt x="317" y="272"/>
                  </a:cubicBezTo>
                  <a:cubicBezTo>
                    <a:pt x="507" y="494"/>
                    <a:pt x="602" y="810"/>
                    <a:pt x="507" y="1064"/>
                  </a:cubicBezTo>
                  <a:cubicBezTo>
                    <a:pt x="476" y="1349"/>
                    <a:pt x="349" y="1539"/>
                    <a:pt x="127" y="1665"/>
                  </a:cubicBezTo>
                  <a:cubicBezTo>
                    <a:pt x="1" y="1760"/>
                    <a:pt x="1" y="1855"/>
                    <a:pt x="32" y="1982"/>
                  </a:cubicBezTo>
                  <a:cubicBezTo>
                    <a:pt x="32" y="2014"/>
                    <a:pt x="64" y="2014"/>
                    <a:pt x="64" y="2014"/>
                  </a:cubicBezTo>
                  <a:cubicBezTo>
                    <a:pt x="146" y="2075"/>
                    <a:pt x="214" y="2110"/>
                    <a:pt x="270" y="2110"/>
                  </a:cubicBezTo>
                  <a:cubicBezTo>
                    <a:pt x="300" y="2110"/>
                    <a:pt x="327" y="2100"/>
                    <a:pt x="349" y="2077"/>
                  </a:cubicBezTo>
                  <a:cubicBezTo>
                    <a:pt x="697" y="1824"/>
                    <a:pt x="951" y="1444"/>
                    <a:pt x="951" y="1000"/>
                  </a:cubicBezTo>
                  <a:cubicBezTo>
                    <a:pt x="983" y="589"/>
                    <a:pt x="824" y="240"/>
                    <a:pt x="539" y="50"/>
                  </a:cubicBezTo>
                  <a:cubicBezTo>
                    <a:pt x="514" y="13"/>
                    <a:pt x="480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0" name="Google Shape;1430;p50"/>
          <p:cNvGrpSpPr/>
          <p:nvPr/>
        </p:nvGrpSpPr>
        <p:grpSpPr>
          <a:xfrm>
            <a:off x="6855895" y="865869"/>
            <a:ext cx="1852056" cy="3625595"/>
            <a:chOff x="6855895" y="865869"/>
            <a:chExt cx="1852056" cy="3625595"/>
          </a:xfrm>
        </p:grpSpPr>
        <p:sp>
          <p:nvSpPr>
            <p:cNvPr id="1431" name="Google Shape;1431;p50"/>
            <p:cNvSpPr/>
            <p:nvPr/>
          </p:nvSpPr>
          <p:spPr>
            <a:xfrm>
              <a:off x="7620512" y="1198633"/>
              <a:ext cx="126954" cy="134143"/>
            </a:xfrm>
            <a:custGeom>
              <a:avLst/>
              <a:gdLst/>
              <a:ahLst/>
              <a:cxnLst/>
              <a:rect l="l" t="t" r="r" b="b"/>
              <a:pathLst>
                <a:path w="3991" h="4217" extrusionOk="0">
                  <a:moveTo>
                    <a:pt x="1587" y="914"/>
                  </a:moveTo>
                  <a:cubicBezTo>
                    <a:pt x="1771" y="914"/>
                    <a:pt x="1957" y="967"/>
                    <a:pt x="2122" y="1081"/>
                  </a:cubicBezTo>
                  <a:cubicBezTo>
                    <a:pt x="2301" y="1183"/>
                    <a:pt x="2191" y="1409"/>
                    <a:pt x="2042" y="1409"/>
                  </a:cubicBezTo>
                  <a:cubicBezTo>
                    <a:pt x="2006" y="1409"/>
                    <a:pt x="1969" y="1397"/>
                    <a:pt x="1932" y="1366"/>
                  </a:cubicBezTo>
                  <a:cubicBezTo>
                    <a:pt x="1806" y="1275"/>
                    <a:pt x="1656" y="1233"/>
                    <a:pt x="1507" y="1233"/>
                  </a:cubicBezTo>
                  <a:cubicBezTo>
                    <a:pt x="1241" y="1233"/>
                    <a:pt x="977" y="1365"/>
                    <a:pt x="855" y="1588"/>
                  </a:cubicBezTo>
                  <a:cubicBezTo>
                    <a:pt x="833" y="1631"/>
                    <a:pt x="800" y="1649"/>
                    <a:pt x="767" y="1649"/>
                  </a:cubicBezTo>
                  <a:cubicBezTo>
                    <a:pt x="705" y="1649"/>
                    <a:pt x="645" y="1587"/>
                    <a:pt x="665" y="1524"/>
                  </a:cubicBezTo>
                  <a:cubicBezTo>
                    <a:pt x="836" y="1140"/>
                    <a:pt x="1208" y="914"/>
                    <a:pt x="1587" y="914"/>
                  </a:cubicBezTo>
                  <a:close/>
                  <a:moveTo>
                    <a:pt x="1876" y="1"/>
                  </a:moveTo>
                  <a:cubicBezTo>
                    <a:pt x="1842" y="1"/>
                    <a:pt x="1808" y="2"/>
                    <a:pt x="1774" y="4"/>
                  </a:cubicBezTo>
                  <a:cubicBezTo>
                    <a:pt x="760" y="99"/>
                    <a:pt x="32" y="954"/>
                    <a:pt x="0" y="1968"/>
                  </a:cubicBezTo>
                  <a:cubicBezTo>
                    <a:pt x="64" y="1999"/>
                    <a:pt x="127" y="2031"/>
                    <a:pt x="127" y="2063"/>
                  </a:cubicBezTo>
                  <a:cubicBezTo>
                    <a:pt x="32" y="3139"/>
                    <a:pt x="824" y="4216"/>
                    <a:pt x="1900" y="4216"/>
                  </a:cubicBezTo>
                  <a:lnTo>
                    <a:pt x="1964" y="4121"/>
                  </a:lnTo>
                  <a:cubicBezTo>
                    <a:pt x="2017" y="4068"/>
                    <a:pt x="2076" y="4048"/>
                    <a:pt x="2134" y="4048"/>
                  </a:cubicBezTo>
                  <a:cubicBezTo>
                    <a:pt x="2213" y="4048"/>
                    <a:pt x="2289" y="4085"/>
                    <a:pt x="2344" y="4121"/>
                  </a:cubicBezTo>
                  <a:cubicBezTo>
                    <a:pt x="3357" y="3868"/>
                    <a:pt x="3991" y="2728"/>
                    <a:pt x="3800" y="1714"/>
                  </a:cubicBezTo>
                  <a:cubicBezTo>
                    <a:pt x="3617" y="828"/>
                    <a:pt x="2815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6927404" y="880915"/>
              <a:ext cx="149125" cy="141523"/>
            </a:xfrm>
            <a:custGeom>
              <a:avLst/>
              <a:gdLst/>
              <a:ahLst/>
              <a:cxnLst/>
              <a:rect l="l" t="t" r="r" b="b"/>
              <a:pathLst>
                <a:path w="4688" h="4449" extrusionOk="0">
                  <a:moveTo>
                    <a:pt x="799" y="2517"/>
                  </a:moveTo>
                  <a:cubicBezTo>
                    <a:pt x="869" y="2517"/>
                    <a:pt x="936" y="2558"/>
                    <a:pt x="951" y="2645"/>
                  </a:cubicBezTo>
                  <a:cubicBezTo>
                    <a:pt x="1046" y="3183"/>
                    <a:pt x="1363" y="3532"/>
                    <a:pt x="1901" y="3658"/>
                  </a:cubicBezTo>
                  <a:cubicBezTo>
                    <a:pt x="2059" y="3722"/>
                    <a:pt x="2028" y="3912"/>
                    <a:pt x="1869" y="3912"/>
                  </a:cubicBezTo>
                  <a:cubicBezTo>
                    <a:pt x="1268" y="3880"/>
                    <a:pt x="634" y="3310"/>
                    <a:pt x="634" y="2677"/>
                  </a:cubicBezTo>
                  <a:cubicBezTo>
                    <a:pt x="634" y="2574"/>
                    <a:pt x="718" y="2517"/>
                    <a:pt x="799" y="2517"/>
                  </a:cubicBezTo>
                  <a:close/>
                  <a:moveTo>
                    <a:pt x="2308" y="0"/>
                  </a:moveTo>
                  <a:cubicBezTo>
                    <a:pt x="2226" y="0"/>
                    <a:pt x="2143" y="5"/>
                    <a:pt x="2059" y="17"/>
                  </a:cubicBezTo>
                  <a:cubicBezTo>
                    <a:pt x="729" y="238"/>
                    <a:pt x="1" y="1505"/>
                    <a:pt x="96" y="2772"/>
                  </a:cubicBezTo>
                  <a:cubicBezTo>
                    <a:pt x="366" y="3772"/>
                    <a:pt x="1236" y="4449"/>
                    <a:pt x="2272" y="4449"/>
                  </a:cubicBezTo>
                  <a:cubicBezTo>
                    <a:pt x="2451" y="4449"/>
                    <a:pt x="2634" y="4429"/>
                    <a:pt x="2819" y="4387"/>
                  </a:cubicBezTo>
                  <a:cubicBezTo>
                    <a:pt x="3928" y="4102"/>
                    <a:pt x="4688" y="3120"/>
                    <a:pt x="4498" y="1980"/>
                  </a:cubicBezTo>
                  <a:cubicBezTo>
                    <a:pt x="4292" y="949"/>
                    <a:pt x="3400" y="0"/>
                    <a:pt x="2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7167856" y="1269092"/>
              <a:ext cx="167575" cy="132266"/>
            </a:xfrm>
            <a:custGeom>
              <a:avLst/>
              <a:gdLst/>
              <a:ahLst/>
              <a:cxnLst/>
              <a:rect l="l" t="t" r="r" b="b"/>
              <a:pathLst>
                <a:path w="5268" h="4158" extrusionOk="0">
                  <a:moveTo>
                    <a:pt x="2271" y="1208"/>
                  </a:moveTo>
                  <a:cubicBezTo>
                    <a:pt x="2288" y="1208"/>
                    <a:pt x="2305" y="1209"/>
                    <a:pt x="2323" y="1209"/>
                  </a:cubicBezTo>
                  <a:cubicBezTo>
                    <a:pt x="2535" y="1209"/>
                    <a:pt x="2486" y="1560"/>
                    <a:pt x="2285" y="1560"/>
                  </a:cubicBezTo>
                  <a:cubicBezTo>
                    <a:pt x="2277" y="1560"/>
                    <a:pt x="2268" y="1559"/>
                    <a:pt x="2259" y="1558"/>
                  </a:cubicBezTo>
                  <a:cubicBezTo>
                    <a:pt x="2244" y="1557"/>
                    <a:pt x="2229" y="1557"/>
                    <a:pt x="2214" y="1557"/>
                  </a:cubicBezTo>
                  <a:cubicBezTo>
                    <a:pt x="1691" y="1557"/>
                    <a:pt x="1185" y="2081"/>
                    <a:pt x="1278" y="2635"/>
                  </a:cubicBezTo>
                  <a:cubicBezTo>
                    <a:pt x="1278" y="2722"/>
                    <a:pt x="1220" y="2770"/>
                    <a:pt x="1158" y="2770"/>
                  </a:cubicBezTo>
                  <a:cubicBezTo>
                    <a:pt x="1107" y="2770"/>
                    <a:pt x="1053" y="2738"/>
                    <a:pt x="1024" y="2666"/>
                  </a:cubicBezTo>
                  <a:cubicBezTo>
                    <a:pt x="838" y="1892"/>
                    <a:pt x="1501" y="1208"/>
                    <a:pt x="2271" y="1208"/>
                  </a:cubicBezTo>
                  <a:close/>
                  <a:moveTo>
                    <a:pt x="2987" y="1"/>
                  </a:moveTo>
                  <a:cubicBezTo>
                    <a:pt x="1910" y="1"/>
                    <a:pt x="0" y="1101"/>
                    <a:pt x="518" y="2318"/>
                  </a:cubicBezTo>
                  <a:cubicBezTo>
                    <a:pt x="613" y="2476"/>
                    <a:pt x="486" y="2603"/>
                    <a:pt x="327" y="2603"/>
                  </a:cubicBezTo>
                  <a:cubicBezTo>
                    <a:pt x="676" y="3268"/>
                    <a:pt x="1246" y="3806"/>
                    <a:pt x="1974" y="4060"/>
                  </a:cubicBezTo>
                  <a:cubicBezTo>
                    <a:pt x="2192" y="4126"/>
                    <a:pt x="2413" y="4157"/>
                    <a:pt x="2631" y="4157"/>
                  </a:cubicBezTo>
                  <a:cubicBezTo>
                    <a:pt x="3456" y="4157"/>
                    <a:pt x="4234" y="3703"/>
                    <a:pt x="4634" y="2951"/>
                  </a:cubicBezTo>
                  <a:cubicBezTo>
                    <a:pt x="5268" y="1748"/>
                    <a:pt x="4476" y="164"/>
                    <a:pt x="3114" y="6"/>
                  </a:cubicBezTo>
                  <a:cubicBezTo>
                    <a:pt x="3073" y="2"/>
                    <a:pt x="3031" y="1"/>
                    <a:pt x="2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7161144" y="1253378"/>
              <a:ext cx="178263" cy="164012"/>
            </a:xfrm>
            <a:custGeom>
              <a:avLst/>
              <a:gdLst/>
              <a:ahLst/>
              <a:cxnLst/>
              <a:rect l="l" t="t" r="r" b="b"/>
              <a:pathLst>
                <a:path w="5604" h="5156" extrusionOk="0">
                  <a:moveTo>
                    <a:pt x="3104" y="652"/>
                  </a:moveTo>
                  <a:cubicBezTo>
                    <a:pt x="3148" y="652"/>
                    <a:pt x="3190" y="654"/>
                    <a:pt x="3230" y="658"/>
                  </a:cubicBezTo>
                  <a:cubicBezTo>
                    <a:pt x="3895" y="722"/>
                    <a:pt x="4465" y="1070"/>
                    <a:pt x="4750" y="1672"/>
                  </a:cubicBezTo>
                  <a:cubicBezTo>
                    <a:pt x="5004" y="2210"/>
                    <a:pt x="5067" y="2875"/>
                    <a:pt x="4750" y="3445"/>
                  </a:cubicBezTo>
                  <a:cubicBezTo>
                    <a:pt x="4368" y="4185"/>
                    <a:pt x="3596" y="4596"/>
                    <a:pt x="2797" y="4596"/>
                  </a:cubicBezTo>
                  <a:cubicBezTo>
                    <a:pt x="2603" y="4596"/>
                    <a:pt x="2408" y="4571"/>
                    <a:pt x="2217" y="4522"/>
                  </a:cubicBezTo>
                  <a:cubicBezTo>
                    <a:pt x="2122" y="4459"/>
                    <a:pt x="2059" y="4459"/>
                    <a:pt x="1964" y="4427"/>
                  </a:cubicBezTo>
                  <a:cubicBezTo>
                    <a:pt x="1457" y="4205"/>
                    <a:pt x="1014" y="3794"/>
                    <a:pt x="665" y="3192"/>
                  </a:cubicBezTo>
                  <a:lnTo>
                    <a:pt x="792" y="3097"/>
                  </a:lnTo>
                  <a:cubicBezTo>
                    <a:pt x="824" y="3002"/>
                    <a:pt x="824" y="2875"/>
                    <a:pt x="792" y="2812"/>
                  </a:cubicBezTo>
                  <a:cubicBezTo>
                    <a:pt x="633" y="2464"/>
                    <a:pt x="697" y="2084"/>
                    <a:pt x="950" y="1735"/>
                  </a:cubicBezTo>
                  <a:cubicBezTo>
                    <a:pt x="1425" y="1083"/>
                    <a:pt x="2455" y="652"/>
                    <a:pt x="3104" y="652"/>
                  </a:cubicBezTo>
                  <a:close/>
                  <a:moveTo>
                    <a:pt x="3077" y="0"/>
                  </a:moveTo>
                  <a:cubicBezTo>
                    <a:pt x="2970" y="0"/>
                    <a:pt x="2863" y="8"/>
                    <a:pt x="2755" y="25"/>
                  </a:cubicBezTo>
                  <a:cubicBezTo>
                    <a:pt x="1742" y="183"/>
                    <a:pt x="190" y="1102"/>
                    <a:pt x="158" y="2242"/>
                  </a:cubicBezTo>
                  <a:cubicBezTo>
                    <a:pt x="95" y="2242"/>
                    <a:pt x="32" y="2305"/>
                    <a:pt x="32" y="2337"/>
                  </a:cubicBezTo>
                  <a:cubicBezTo>
                    <a:pt x="0" y="3870"/>
                    <a:pt x="1330" y="5156"/>
                    <a:pt x="2858" y="5156"/>
                  </a:cubicBezTo>
                  <a:cubicBezTo>
                    <a:pt x="2877" y="5156"/>
                    <a:pt x="2895" y="5156"/>
                    <a:pt x="2914" y="5155"/>
                  </a:cubicBezTo>
                  <a:cubicBezTo>
                    <a:pt x="4275" y="5092"/>
                    <a:pt x="5542" y="3952"/>
                    <a:pt x="5574" y="2559"/>
                  </a:cubicBezTo>
                  <a:cubicBezTo>
                    <a:pt x="5603" y="1212"/>
                    <a:pt x="4387" y="0"/>
                    <a:pt x="3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194385" y="1303415"/>
              <a:ext cx="54427" cy="55795"/>
            </a:xfrm>
            <a:custGeom>
              <a:avLst/>
              <a:gdLst/>
              <a:ahLst/>
              <a:cxnLst/>
              <a:rect l="l" t="t" r="r" b="b"/>
              <a:pathLst>
                <a:path w="1711" h="1754" extrusionOk="0">
                  <a:moveTo>
                    <a:pt x="1399" y="0"/>
                  </a:moveTo>
                  <a:cubicBezTo>
                    <a:pt x="1014" y="0"/>
                    <a:pt x="615" y="185"/>
                    <a:pt x="380" y="479"/>
                  </a:cubicBezTo>
                  <a:cubicBezTo>
                    <a:pt x="95" y="827"/>
                    <a:pt x="0" y="1239"/>
                    <a:pt x="95" y="1587"/>
                  </a:cubicBezTo>
                  <a:cubicBezTo>
                    <a:pt x="121" y="1692"/>
                    <a:pt x="169" y="1754"/>
                    <a:pt x="257" y="1754"/>
                  </a:cubicBezTo>
                  <a:cubicBezTo>
                    <a:pt x="275" y="1754"/>
                    <a:pt x="295" y="1751"/>
                    <a:pt x="317" y="1746"/>
                  </a:cubicBezTo>
                  <a:cubicBezTo>
                    <a:pt x="444" y="1746"/>
                    <a:pt x="539" y="1619"/>
                    <a:pt x="475" y="1524"/>
                  </a:cubicBezTo>
                  <a:cubicBezTo>
                    <a:pt x="444" y="1271"/>
                    <a:pt x="570" y="986"/>
                    <a:pt x="729" y="827"/>
                  </a:cubicBezTo>
                  <a:cubicBezTo>
                    <a:pt x="861" y="668"/>
                    <a:pt x="1038" y="598"/>
                    <a:pt x="1241" y="598"/>
                  </a:cubicBezTo>
                  <a:cubicBezTo>
                    <a:pt x="1281" y="598"/>
                    <a:pt x="1321" y="600"/>
                    <a:pt x="1362" y="606"/>
                  </a:cubicBezTo>
                  <a:cubicBezTo>
                    <a:pt x="1489" y="606"/>
                    <a:pt x="1552" y="574"/>
                    <a:pt x="1647" y="479"/>
                  </a:cubicBezTo>
                  <a:cubicBezTo>
                    <a:pt x="1710" y="416"/>
                    <a:pt x="1710" y="289"/>
                    <a:pt x="1679" y="162"/>
                  </a:cubicBezTo>
                  <a:lnTo>
                    <a:pt x="1552" y="35"/>
                  </a:lnTo>
                  <a:cubicBezTo>
                    <a:pt x="1520" y="35"/>
                    <a:pt x="1489" y="35"/>
                    <a:pt x="1489" y="4"/>
                  </a:cubicBezTo>
                  <a:cubicBezTo>
                    <a:pt x="1459" y="2"/>
                    <a:pt x="1429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6945536" y="1663918"/>
              <a:ext cx="187425" cy="166557"/>
            </a:xfrm>
            <a:custGeom>
              <a:avLst/>
              <a:gdLst/>
              <a:ahLst/>
              <a:cxnLst/>
              <a:rect l="l" t="t" r="r" b="b"/>
              <a:pathLst>
                <a:path w="5892" h="5236" extrusionOk="0">
                  <a:moveTo>
                    <a:pt x="2249" y="990"/>
                  </a:moveTo>
                  <a:cubicBezTo>
                    <a:pt x="2439" y="990"/>
                    <a:pt x="2534" y="1275"/>
                    <a:pt x="2376" y="1338"/>
                  </a:cubicBezTo>
                  <a:cubicBezTo>
                    <a:pt x="1553" y="1623"/>
                    <a:pt x="983" y="2320"/>
                    <a:pt x="1236" y="3207"/>
                  </a:cubicBezTo>
                  <a:cubicBezTo>
                    <a:pt x="1255" y="3301"/>
                    <a:pt x="1161" y="3362"/>
                    <a:pt x="1076" y="3362"/>
                  </a:cubicBezTo>
                  <a:cubicBezTo>
                    <a:pt x="1018" y="3362"/>
                    <a:pt x="964" y="3334"/>
                    <a:pt x="951" y="3270"/>
                  </a:cubicBezTo>
                  <a:cubicBezTo>
                    <a:pt x="634" y="2383"/>
                    <a:pt x="1236" y="1117"/>
                    <a:pt x="2249" y="990"/>
                  </a:cubicBezTo>
                  <a:close/>
                  <a:moveTo>
                    <a:pt x="2919" y="1"/>
                  </a:moveTo>
                  <a:cubicBezTo>
                    <a:pt x="2154" y="1"/>
                    <a:pt x="1389" y="290"/>
                    <a:pt x="888" y="863"/>
                  </a:cubicBezTo>
                  <a:cubicBezTo>
                    <a:pt x="1" y="1908"/>
                    <a:pt x="159" y="3492"/>
                    <a:pt x="856" y="4537"/>
                  </a:cubicBezTo>
                  <a:lnTo>
                    <a:pt x="856" y="4632"/>
                  </a:lnTo>
                  <a:cubicBezTo>
                    <a:pt x="904" y="4616"/>
                    <a:pt x="943" y="4608"/>
                    <a:pt x="983" y="4608"/>
                  </a:cubicBezTo>
                  <a:cubicBezTo>
                    <a:pt x="1022" y="4608"/>
                    <a:pt x="1062" y="4616"/>
                    <a:pt x="1109" y="4632"/>
                  </a:cubicBezTo>
                  <a:cubicBezTo>
                    <a:pt x="1645" y="5023"/>
                    <a:pt x="2314" y="5235"/>
                    <a:pt x="2972" y="5235"/>
                  </a:cubicBezTo>
                  <a:cubicBezTo>
                    <a:pt x="3754" y="5235"/>
                    <a:pt x="4521" y="4937"/>
                    <a:pt x="5036" y="4284"/>
                  </a:cubicBezTo>
                  <a:cubicBezTo>
                    <a:pt x="5891" y="3175"/>
                    <a:pt x="5701" y="1338"/>
                    <a:pt x="4561" y="515"/>
                  </a:cubicBezTo>
                  <a:cubicBezTo>
                    <a:pt x="4094" y="171"/>
                    <a:pt x="3507" y="1"/>
                    <a:pt x="2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6944550" y="958086"/>
              <a:ext cx="50387" cy="52327"/>
            </a:xfrm>
            <a:custGeom>
              <a:avLst/>
              <a:gdLst/>
              <a:ahLst/>
              <a:cxnLst/>
              <a:rect l="l" t="t" r="r" b="b"/>
              <a:pathLst>
                <a:path w="1584" h="1645" extrusionOk="0">
                  <a:moveTo>
                    <a:pt x="255" y="1"/>
                  </a:moveTo>
                  <a:cubicBezTo>
                    <a:pt x="243" y="1"/>
                    <a:pt x="233" y="8"/>
                    <a:pt x="222" y="29"/>
                  </a:cubicBezTo>
                  <a:cubicBezTo>
                    <a:pt x="95" y="29"/>
                    <a:pt x="0" y="124"/>
                    <a:pt x="0" y="282"/>
                  </a:cubicBezTo>
                  <a:cubicBezTo>
                    <a:pt x="0" y="979"/>
                    <a:pt x="634" y="1612"/>
                    <a:pt x="1330" y="1644"/>
                  </a:cubicBezTo>
                  <a:cubicBezTo>
                    <a:pt x="1489" y="1644"/>
                    <a:pt x="1584" y="1549"/>
                    <a:pt x="1584" y="1454"/>
                  </a:cubicBezTo>
                  <a:cubicBezTo>
                    <a:pt x="1584" y="1296"/>
                    <a:pt x="1489" y="1169"/>
                    <a:pt x="1362" y="1169"/>
                  </a:cubicBezTo>
                  <a:cubicBezTo>
                    <a:pt x="887" y="1074"/>
                    <a:pt x="570" y="726"/>
                    <a:pt x="507" y="219"/>
                  </a:cubicBezTo>
                  <a:cubicBezTo>
                    <a:pt x="507" y="124"/>
                    <a:pt x="412" y="61"/>
                    <a:pt x="349" y="29"/>
                  </a:cubicBezTo>
                  <a:cubicBezTo>
                    <a:pt x="306" y="29"/>
                    <a:pt x="278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7636608" y="1224113"/>
              <a:ext cx="56463" cy="29679"/>
            </a:xfrm>
            <a:custGeom>
              <a:avLst/>
              <a:gdLst/>
              <a:ahLst/>
              <a:cxnLst/>
              <a:rect l="l" t="t" r="r" b="b"/>
              <a:pathLst>
                <a:path w="1775" h="933" extrusionOk="0">
                  <a:moveTo>
                    <a:pt x="1052" y="1"/>
                  </a:moveTo>
                  <a:cubicBezTo>
                    <a:pt x="952" y="1"/>
                    <a:pt x="854" y="19"/>
                    <a:pt x="761" y="58"/>
                  </a:cubicBezTo>
                  <a:cubicBezTo>
                    <a:pt x="444" y="122"/>
                    <a:pt x="159" y="375"/>
                    <a:pt x="33" y="628"/>
                  </a:cubicBezTo>
                  <a:cubicBezTo>
                    <a:pt x="1" y="787"/>
                    <a:pt x="33" y="882"/>
                    <a:pt x="159" y="913"/>
                  </a:cubicBezTo>
                  <a:cubicBezTo>
                    <a:pt x="194" y="925"/>
                    <a:pt x="237" y="932"/>
                    <a:pt x="280" y="932"/>
                  </a:cubicBezTo>
                  <a:cubicBezTo>
                    <a:pt x="353" y="932"/>
                    <a:pt x="424" y="910"/>
                    <a:pt x="444" y="850"/>
                  </a:cubicBezTo>
                  <a:cubicBezTo>
                    <a:pt x="508" y="692"/>
                    <a:pt x="666" y="597"/>
                    <a:pt x="824" y="565"/>
                  </a:cubicBezTo>
                  <a:cubicBezTo>
                    <a:pt x="884" y="557"/>
                    <a:pt x="941" y="553"/>
                    <a:pt x="994" y="553"/>
                  </a:cubicBezTo>
                  <a:cubicBezTo>
                    <a:pt x="1141" y="553"/>
                    <a:pt x="1261" y="582"/>
                    <a:pt x="1331" y="628"/>
                  </a:cubicBezTo>
                  <a:cubicBezTo>
                    <a:pt x="1401" y="675"/>
                    <a:pt x="1487" y="704"/>
                    <a:pt x="1553" y="704"/>
                  </a:cubicBezTo>
                  <a:cubicBezTo>
                    <a:pt x="1578" y="704"/>
                    <a:pt x="1599" y="700"/>
                    <a:pt x="1616" y="692"/>
                  </a:cubicBezTo>
                  <a:cubicBezTo>
                    <a:pt x="1711" y="628"/>
                    <a:pt x="1774" y="502"/>
                    <a:pt x="1774" y="438"/>
                  </a:cubicBezTo>
                  <a:cubicBezTo>
                    <a:pt x="1774" y="375"/>
                    <a:pt x="1743" y="280"/>
                    <a:pt x="1679" y="217"/>
                  </a:cubicBezTo>
                  <a:cubicBezTo>
                    <a:pt x="1616" y="153"/>
                    <a:pt x="1553" y="122"/>
                    <a:pt x="1458" y="90"/>
                  </a:cubicBezTo>
                  <a:cubicBezTo>
                    <a:pt x="1329" y="35"/>
                    <a:pt x="118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6855895" y="865869"/>
              <a:ext cx="906680" cy="980416"/>
            </a:xfrm>
            <a:custGeom>
              <a:avLst/>
              <a:gdLst/>
              <a:ahLst/>
              <a:cxnLst/>
              <a:rect l="l" t="t" r="r" b="b"/>
              <a:pathLst>
                <a:path w="28503" h="30821" extrusionOk="0">
                  <a:moveTo>
                    <a:pt x="4619" y="599"/>
                  </a:moveTo>
                  <a:cubicBezTo>
                    <a:pt x="5671" y="599"/>
                    <a:pt x="6475" y="1515"/>
                    <a:pt x="6651" y="2485"/>
                  </a:cubicBezTo>
                  <a:cubicBezTo>
                    <a:pt x="6809" y="3561"/>
                    <a:pt x="6144" y="4511"/>
                    <a:pt x="5036" y="4765"/>
                  </a:cubicBezTo>
                  <a:cubicBezTo>
                    <a:pt x="4833" y="4816"/>
                    <a:pt x="4635" y="4841"/>
                    <a:pt x="4445" y="4841"/>
                  </a:cubicBezTo>
                  <a:cubicBezTo>
                    <a:pt x="4159" y="4841"/>
                    <a:pt x="3889" y="4784"/>
                    <a:pt x="3642" y="4670"/>
                  </a:cubicBezTo>
                  <a:cubicBezTo>
                    <a:pt x="3041" y="4416"/>
                    <a:pt x="2629" y="3910"/>
                    <a:pt x="2407" y="3245"/>
                  </a:cubicBezTo>
                  <a:cubicBezTo>
                    <a:pt x="2376" y="2073"/>
                    <a:pt x="3009" y="775"/>
                    <a:pt x="4371" y="616"/>
                  </a:cubicBezTo>
                  <a:cubicBezTo>
                    <a:pt x="4455" y="605"/>
                    <a:pt x="4538" y="599"/>
                    <a:pt x="4619" y="599"/>
                  </a:cubicBezTo>
                  <a:close/>
                  <a:moveTo>
                    <a:pt x="17149" y="739"/>
                  </a:moveTo>
                  <a:cubicBezTo>
                    <a:pt x="18239" y="739"/>
                    <a:pt x="19168" y="1368"/>
                    <a:pt x="19604" y="3086"/>
                  </a:cubicBezTo>
                  <a:cubicBezTo>
                    <a:pt x="20110" y="5082"/>
                    <a:pt x="19762" y="7552"/>
                    <a:pt x="19350" y="9610"/>
                  </a:cubicBezTo>
                  <a:cubicBezTo>
                    <a:pt x="18653" y="9579"/>
                    <a:pt x="17893" y="9579"/>
                    <a:pt x="17165" y="9579"/>
                  </a:cubicBezTo>
                  <a:cubicBezTo>
                    <a:pt x="15550" y="7520"/>
                    <a:pt x="13713" y="5652"/>
                    <a:pt x="11528" y="4258"/>
                  </a:cubicBezTo>
                  <a:cubicBezTo>
                    <a:pt x="11560" y="4195"/>
                    <a:pt x="11623" y="4131"/>
                    <a:pt x="11686" y="4068"/>
                  </a:cubicBezTo>
                  <a:cubicBezTo>
                    <a:pt x="12798" y="2694"/>
                    <a:pt x="15225" y="739"/>
                    <a:pt x="17149" y="739"/>
                  </a:cubicBezTo>
                  <a:close/>
                  <a:moveTo>
                    <a:pt x="11180" y="4733"/>
                  </a:moveTo>
                  <a:cubicBezTo>
                    <a:pt x="13143" y="6000"/>
                    <a:pt x="14885" y="7710"/>
                    <a:pt x="16405" y="9579"/>
                  </a:cubicBezTo>
                  <a:cubicBezTo>
                    <a:pt x="13586" y="9642"/>
                    <a:pt x="10800" y="10054"/>
                    <a:pt x="8076" y="10750"/>
                  </a:cubicBezTo>
                  <a:cubicBezTo>
                    <a:pt x="7918" y="10782"/>
                    <a:pt x="7759" y="10845"/>
                    <a:pt x="7569" y="10909"/>
                  </a:cubicBezTo>
                  <a:cubicBezTo>
                    <a:pt x="7601" y="10845"/>
                    <a:pt x="7601" y="10782"/>
                    <a:pt x="7633" y="10719"/>
                  </a:cubicBezTo>
                  <a:cubicBezTo>
                    <a:pt x="8646" y="8628"/>
                    <a:pt x="9786" y="6602"/>
                    <a:pt x="11180" y="4733"/>
                  </a:cubicBezTo>
                  <a:close/>
                  <a:moveTo>
                    <a:pt x="7253" y="2991"/>
                  </a:moveTo>
                  <a:cubicBezTo>
                    <a:pt x="8488" y="3308"/>
                    <a:pt x="9596" y="3815"/>
                    <a:pt x="10610" y="4416"/>
                  </a:cubicBezTo>
                  <a:cubicBezTo>
                    <a:pt x="9849" y="5493"/>
                    <a:pt x="9184" y="6602"/>
                    <a:pt x="8551" y="7678"/>
                  </a:cubicBezTo>
                  <a:cubicBezTo>
                    <a:pt x="7886" y="8818"/>
                    <a:pt x="7284" y="9959"/>
                    <a:pt x="6778" y="11162"/>
                  </a:cubicBezTo>
                  <a:cubicBezTo>
                    <a:pt x="6303" y="11320"/>
                    <a:pt x="5827" y="11479"/>
                    <a:pt x="5289" y="11700"/>
                  </a:cubicBezTo>
                  <a:cubicBezTo>
                    <a:pt x="4466" y="9610"/>
                    <a:pt x="3864" y="7457"/>
                    <a:pt x="3516" y="5208"/>
                  </a:cubicBezTo>
                  <a:lnTo>
                    <a:pt x="3516" y="5208"/>
                  </a:lnTo>
                  <a:cubicBezTo>
                    <a:pt x="3797" y="5292"/>
                    <a:pt x="4101" y="5334"/>
                    <a:pt x="4411" y="5334"/>
                  </a:cubicBezTo>
                  <a:cubicBezTo>
                    <a:pt x="5744" y="5334"/>
                    <a:pt x="7176" y="4559"/>
                    <a:pt x="7253" y="2991"/>
                  </a:cubicBezTo>
                  <a:close/>
                  <a:moveTo>
                    <a:pt x="17672" y="10117"/>
                  </a:moveTo>
                  <a:cubicBezTo>
                    <a:pt x="18210" y="10117"/>
                    <a:pt x="18717" y="10117"/>
                    <a:pt x="19287" y="10149"/>
                  </a:cubicBezTo>
                  <a:cubicBezTo>
                    <a:pt x="19160" y="10719"/>
                    <a:pt x="19002" y="11257"/>
                    <a:pt x="18875" y="11827"/>
                  </a:cubicBezTo>
                  <a:cubicBezTo>
                    <a:pt x="18875" y="11795"/>
                    <a:pt x="18843" y="11795"/>
                    <a:pt x="18843" y="11732"/>
                  </a:cubicBezTo>
                  <a:cubicBezTo>
                    <a:pt x="18463" y="11194"/>
                    <a:pt x="18052" y="10655"/>
                    <a:pt x="17672" y="10117"/>
                  </a:cubicBezTo>
                  <a:close/>
                  <a:moveTo>
                    <a:pt x="6429" y="11795"/>
                  </a:moveTo>
                  <a:lnTo>
                    <a:pt x="6429" y="11795"/>
                  </a:lnTo>
                  <a:cubicBezTo>
                    <a:pt x="6208" y="12207"/>
                    <a:pt x="6049" y="12650"/>
                    <a:pt x="5859" y="13125"/>
                  </a:cubicBezTo>
                  <a:cubicBezTo>
                    <a:pt x="5732" y="12809"/>
                    <a:pt x="5637" y="12492"/>
                    <a:pt x="5479" y="12144"/>
                  </a:cubicBezTo>
                  <a:cubicBezTo>
                    <a:pt x="5511" y="12144"/>
                    <a:pt x="5542" y="12112"/>
                    <a:pt x="5542" y="12112"/>
                  </a:cubicBezTo>
                  <a:cubicBezTo>
                    <a:pt x="5827" y="11985"/>
                    <a:pt x="6144" y="11890"/>
                    <a:pt x="6429" y="11795"/>
                  </a:cubicBezTo>
                  <a:close/>
                  <a:moveTo>
                    <a:pt x="25942" y="10589"/>
                  </a:moveTo>
                  <a:cubicBezTo>
                    <a:pt x="26847" y="10589"/>
                    <a:pt x="27590" y="11413"/>
                    <a:pt x="27742" y="12207"/>
                  </a:cubicBezTo>
                  <a:cubicBezTo>
                    <a:pt x="27964" y="13157"/>
                    <a:pt x="27362" y="14202"/>
                    <a:pt x="26412" y="14519"/>
                  </a:cubicBezTo>
                  <a:cubicBezTo>
                    <a:pt x="26317" y="14487"/>
                    <a:pt x="26286" y="14424"/>
                    <a:pt x="26222" y="14424"/>
                  </a:cubicBezTo>
                  <a:cubicBezTo>
                    <a:pt x="26127" y="14424"/>
                    <a:pt x="26001" y="14456"/>
                    <a:pt x="25937" y="14551"/>
                  </a:cubicBezTo>
                  <a:lnTo>
                    <a:pt x="25874" y="14582"/>
                  </a:lnTo>
                  <a:cubicBezTo>
                    <a:pt x="25462" y="14582"/>
                    <a:pt x="25051" y="14392"/>
                    <a:pt x="24797" y="14076"/>
                  </a:cubicBezTo>
                  <a:cubicBezTo>
                    <a:pt x="24417" y="13664"/>
                    <a:pt x="24227" y="13125"/>
                    <a:pt x="24259" y="12555"/>
                  </a:cubicBezTo>
                  <a:cubicBezTo>
                    <a:pt x="24259" y="12524"/>
                    <a:pt x="24259" y="12460"/>
                    <a:pt x="24227" y="12397"/>
                  </a:cubicBezTo>
                  <a:cubicBezTo>
                    <a:pt x="24227" y="12365"/>
                    <a:pt x="24196" y="12365"/>
                    <a:pt x="24164" y="12365"/>
                  </a:cubicBezTo>
                  <a:cubicBezTo>
                    <a:pt x="24196" y="11384"/>
                    <a:pt x="24892" y="10624"/>
                    <a:pt x="25842" y="10592"/>
                  </a:cubicBezTo>
                  <a:cubicBezTo>
                    <a:pt x="25876" y="10590"/>
                    <a:pt x="25909" y="10589"/>
                    <a:pt x="25942" y="10589"/>
                  </a:cubicBezTo>
                  <a:close/>
                  <a:moveTo>
                    <a:pt x="19825" y="10244"/>
                  </a:moveTo>
                  <a:cubicBezTo>
                    <a:pt x="21314" y="10307"/>
                    <a:pt x="22770" y="10465"/>
                    <a:pt x="24196" y="10750"/>
                  </a:cubicBezTo>
                  <a:cubicBezTo>
                    <a:pt x="23689" y="11257"/>
                    <a:pt x="23435" y="12017"/>
                    <a:pt x="23594" y="12745"/>
                  </a:cubicBezTo>
                  <a:cubicBezTo>
                    <a:pt x="23626" y="12840"/>
                    <a:pt x="23721" y="12935"/>
                    <a:pt x="23847" y="12935"/>
                  </a:cubicBezTo>
                  <a:cubicBezTo>
                    <a:pt x="23721" y="13917"/>
                    <a:pt x="24481" y="14867"/>
                    <a:pt x="25462" y="15121"/>
                  </a:cubicBezTo>
                  <a:cubicBezTo>
                    <a:pt x="24512" y="15944"/>
                    <a:pt x="23404" y="16641"/>
                    <a:pt x="22264" y="17242"/>
                  </a:cubicBezTo>
                  <a:cubicBezTo>
                    <a:pt x="21409" y="15437"/>
                    <a:pt x="20237" y="13727"/>
                    <a:pt x="19319" y="12460"/>
                  </a:cubicBezTo>
                  <a:cubicBezTo>
                    <a:pt x="19509" y="11732"/>
                    <a:pt x="19730" y="11004"/>
                    <a:pt x="19825" y="10244"/>
                  </a:cubicBezTo>
                  <a:close/>
                  <a:moveTo>
                    <a:pt x="4877" y="12365"/>
                  </a:moveTo>
                  <a:cubicBezTo>
                    <a:pt x="5099" y="12935"/>
                    <a:pt x="5352" y="13442"/>
                    <a:pt x="5574" y="13949"/>
                  </a:cubicBezTo>
                  <a:cubicBezTo>
                    <a:pt x="4941" y="15659"/>
                    <a:pt x="4466" y="17401"/>
                    <a:pt x="4086" y="19174"/>
                  </a:cubicBezTo>
                  <a:cubicBezTo>
                    <a:pt x="3104" y="18858"/>
                    <a:pt x="2217" y="18351"/>
                    <a:pt x="1837" y="17432"/>
                  </a:cubicBezTo>
                  <a:cubicBezTo>
                    <a:pt x="760" y="15121"/>
                    <a:pt x="2914" y="13284"/>
                    <a:pt x="4877" y="12365"/>
                  </a:cubicBezTo>
                  <a:close/>
                  <a:moveTo>
                    <a:pt x="19129" y="13157"/>
                  </a:moveTo>
                  <a:cubicBezTo>
                    <a:pt x="20047" y="14424"/>
                    <a:pt x="21029" y="15976"/>
                    <a:pt x="21725" y="17496"/>
                  </a:cubicBezTo>
                  <a:cubicBezTo>
                    <a:pt x="20079" y="18224"/>
                    <a:pt x="18242" y="18794"/>
                    <a:pt x="16500" y="19174"/>
                  </a:cubicBezTo>
                  <a:cubicBezTo>
                    <a:pt x="17260" y="17844"/>
                    <a:pt x="17925" y="16387"/>
                    <a:pt x="18527" y="14899"/>
                  </a:cubicBezTo>
                  <a:cubicBezTo>
                    <a:pt x="18717" y="14361"/>
                    <a:pt x="18938" y="13759"/>
                    <a:pt x="19129" y="13157"/>
                  </a:cubicBezTo>
                  <a:close/>
                  <a:moveTo>
                    <a:pt x="5986" y="14804"/>
                  </a:moveTo>
                  <a:cubicBezTo>
                    <a:pt x="6936" y="16609"/>
                    <a:pt x="8108" y="18351"/>
                    <a:pt x="9469" y="19903"/>
                  </a:cubicBezTo>
                  <a:cubicBezTo>
                    <a:pt x="8836" y="19903"/>
                    <a:pt x="8203" y="19871"/>
                    <a:pt x="7601" y="19776"/>
                  </a:cubicBezTo>
                  <a:cubicBezTo>
                    <a:pt x="6778" y="19713"/>
                    <a:pt x="5701" y="19618"/>
                    <a:pt x="4719" y="19396"/>
                  </a:cubicBezTo>
                  <a:cubicBezTo>
                    <a:pt x="5036" y="17844"/>
                    <a:pt x="5479" y="16292"/>
                    <a:pt x="5986" y="14804"/>
                  </a:cubicBezTo>
                  <a:close/>
                  <a:moveTo>
                    <a:pt x="16785" y="10117"/>
                  </a:moveTo>
                  <a:cubicBezTo>
                    <a:pt x="17038" y="10402"/>
                    <a:pt x="17260" y="10719"/>
                    <a:pt x="17450" y="11004"/>
                  </a:cubicBezTo>
                  <a:cubicBezTo>
                    <a:pt x="17767" y="11415"/>
                    <a:pt x="18178" y="11954"/>
                    <a:pt x="18622" y="12524"/>
                  </a:cubicBezTo>
                  <a:cubicBezTo>
                    <a:pt x="18305" y="14012"/>
                    <a:pt x="17767" y="15342"/>
                    <a:pt x="17133" y="16704"/>
                  </a:cubicBezTo>
                  <a:cubicBezTo>
                    <a:pt x="16722" y="17591"/>
                    <a:pt x="16247" y="18509"/>
                    <a:pt x="15708" y="19333"/>
                  </a:cubicBezTo>
                  <a:cubicBezTo>
                    <a:pt x="15170" y="19459"/>
                    <a:pt x="14600" y="19554"/>
                    <a:pt x="14093" y="19618"/>
                  </a:cubicBezTo>
                  <a:cubicBezTo>
                    <a:pt x="12826" y="19808"/>
                    <a:pt x="11560" y="19903"/>
                    <a:pt x="10261" y="19903"/>
                  </a:cubicBezTo>
                  <a:cubicBezTo>
                    <a:pt x="9691" y="19238"/>
                    <a:pt x="9184" y="18636"/>
                    <a:pt x="8773" y="18066"/>
                  </a:cubicBezTo>
                  <a:cubicBezTo>
                    <a:pt x="7791" y="16767"/>
                    <a:pt x="6968" y="15374"/>
                    <a:pt x="6239" y="13917"/>
                  </a:cubicBezTo>
                  <a:cubicBezTo>
                    <a:pt x="6556" y="13125"/>
                    <a:pt x="6873" y="12302"/>
                    <a:pt x="7189" y="11542"/>
                  </a:cubicBezTo>
                  <a:cubicBezTo>
                    <a:pt x="8614" y="11099"/>
                    <a:pt x="10134" y="10782"/>
                    <a:pt x="11591" y="10560"/>
                  </a:cubicBezTo>
                  <a:cubicBezTo>
                    <a:pt x="13301" y="10275"/>
                    <a:pt x="15043" y="10149"/>
                    <a:pt x="16785" y="10117"/>
                  </a:cubicBezTo>
                  <a:close/>
                  <a:moveTo>
                    <a:pt x="15328" y="20029"/>
                  </a:moveTo>
                  <a:lnTo>
                    <a:pt x="15328" y="20029"/>
                  </a:lnTo>
                  <a:cubicBezTo>
                    <a:pt x="14695" y="21011"/>
                    <a:pt x="13998" y="21961"/>
                    <a:pt x="13270" y="22816"/>
                  </a:cubicBezTo>
                  <a:cubicBezTo>
                    <a:pt x="12351" y="22119"/>
                    <a:pt x="11528" y="21264"/>
                    <a:pt x="10800" y="20441"/>
                  </a:cubicBezTo>
                  <a:cubicBezTo>
                    <a:pt x="11528" y="20409"/>
                    <a:pt x="12193" y="20378"/>
                    <a:pt x="12858" y="20346"/>
                  </a:cubicBezTo>
                  <a:cubicBezTo>
                    <a:pt x="13650" y="20251"/>
                    <a:pt x="14505" y="20124"/>
                    <a:pt x="15328" y="20029"/>
                  </a:cubicBezTo>
                  <a:close/>
                  <a:moveTo>
                    <a:pt x="21915" y="18034"/>
                  </a:moveTo>
                  <a:cubicBezTo>
                    <a:pt x="22992" y="20568"/>
                    <a:pt x="23245" y="23101"/>
                    <a:pt x="20997" y="24495"/>
                  </a:cubicBezTo>
                  <a:cubicBezTo>
                    <a:pt x="20214" y="24982"/>
                    <a:pt x="19395" y="25192"/>
                    <a:pt x="18567" y="25192"/>
                  </a:cubicBezTo>
                  <a:cubicBezTo>
                    <a:pt x="16918" y="25192"/>
                    <a:pt x="15231" y="24356"/>
                    <a:pt x="13713" y="23196"/>
                  </a:cubicBezTo>
                  <a:cubicBezTo>
                    <a:pt x="14568" y="22151"/>
                    <a:pt x="15360" y="21043"/>
                    <a:pt x="16088" y="19903"/>
                  </a:cubicBezTo>
                  <a:cubicBezTo>
                    <a:pt x="18052" y="19491"/>
                    <a:pt x="20110" y="18921"/>
                    <a:pt x="21915" y="18034"/>
                  </a:cubicBezTo>
                  <a:close/>
                  <a:moveTo>
                    <a:pt x="4592" y="19934"/>
                  </a:moveTo>
                  <a:lnTo>
                    <a:pt x="5067" y="20061"/>
                  </a:lnTo>
                  <a:cubicBezTo>
                    <a:pt x="6651" y="20378"/>
                    <a:pt x="8329" y="20536"/>
                    <a:pt x="9976" y="20536"/>
                  </a:cubicBezTo>
                  <a:cubicBezTo>
                    <a:pt x="10736" y="21359"/>
                    <a:pt x="11750" y="22404"/>
                    <a:pt x="12921" y="23291"/>
                  </a:cubicBezTo>
                  <a:cubicBezTo>
                    <a:pt x="11686" y="24685"/>
                    <a:pt x="10293" y="26046"/>
                    <a:pt x="8836" y="27250"/>
                  </a:cubicBezTo>
                  <a:cubicBezTo>
                    <a:pt x="8709" y="26521"/>
                    <a:pt x="8361" y="25793"/>
                    <a:pt x="7759" y="25286"/>
                  </a:cubicBezTo>
                  <a:cubicBezTo>
                    <a:pt x="7201" y="24827"/>
                    <a:pt x="6481" y="24597"/>
                    <a:pt x="5762" y="24597"/>
                  </a:cubicBezTo>
                  <a:cubicBezTo>
                    <a:pt x="5095" y="24597"/>
                    <a:pt x="4429" y="24795"/>
                    <a:pt x="3896" y="25191"/>
                  </a:cubicBezTo>
                  <a:cubicBezTo>
                    <a:pt x="3991" y="23418"/>
                    <a:pt x="4276" y="21644"/>
                    <a:pt x="4592" y="19934"/>
                  </a:cubicBezTo>
                  <a:close/>
                  <a:moveTo>
                    <a:pt x="5733" y="25223"/>
                  </a:moveTo>
                  <a:cubicBezTo>
                    <a:pt x="6290" y="25223"/>
                    <a:pt x="6846" y="25387"/>
                    <a:pt x="7284" y="25730"/>
                  </a:cubicBezTo>
                  <a:cubicBezTo>
                    <a:pt x="7791" y="26078"/>
                    <a:pt x="8108" y="26711"/>
                    <a:pt x="8234" y="27376"/>
                  </a:cubicBezTo>
                  <a:cubicBezTo>
                    <a:pt x="8361" y="28041"/>
                    <a:pt x="8171" y="28770"/>
                    <a:pt x="7759" y="29308"/>
                  </a:cubicBezTo>
                  <a:cubicBezTo>
                    <a:pt x="7246" y="29986"/>
                    <a:pt x="6519" y="30278"/>
                    <a:pt x="5777" y="30278"/>
                  </a:cubicBezTo>
                  <a:cubicBezTo>
                    <a:pt x="5376" y="30278"/>
                    <a:pt x="4971" y="30192"/>
                    <a:pt x="4592" y="30037"/>
                  </a:cubicBezTo>
                  <a:cubicBezTo>
                    <a:pt x="4371" y="29942"/>
                    <a:pt x="4149" y="29847"/>
                    <a:pt x="3959" y="29688"/>
                  </a:cubicBezTo>
                  <a:cubicBezTo>
                    <a:pt x="3864" y="29625"/>
                    <a:pt x="3832" y="29593"/>
                    <a:pt x="3769" y="29593"/>
                  </a:cubicBezTo>
                  <a:cubicBezTo>
                    <a:pt x="3072" y="28612"/>
                    <a:pt x="2882" y="27060"/>
                    <a:pt x="3801" y="26046"/>
                  </a:cubicBezTo>
                  <a:cubicBezTo>
                    <a:pt x="4268" y="25507"/>
                    <a:pt x="5001" y="25223"/>
                    <a:pt x="5733" y="25223"/>
                  </a:cubicBezTo>
                  <a:close/>
                  <a:moveTo>
                    <a:pt x="4645" y="0"/>
                  </a:moveTo>
                  <a:cubicBezTo>
                    <a:pt x="4565" y="0"/>
                    <a:pt x="4484" y="5"/>
                    <a:pt x="4402" y="15"/>
                  </a:cubicBezTo>
                  <a:cubicBezTo>
                    <a:pt x="2882" y="141"/>
                    <a:pt x="1457" y="1756"/>
                    <a:pt x="1901" y="3276"/>
                  </a:cubicBezTo>
                  <a:cubicBezTo>
                    <a:pt x="1932" y="3340"/>
                    <a:pt x="1996" y="3435"/>
                    <a:pt x="2059" y="3435"/>
                  </a:cubicBezTo>
                  <a:cubicBezTo>
                    <a:pt x="2059" y="4131"/>
                    <a:pt x="2471" y="4670"/>
                    <a:pt x="2977" y="4987"/>
                  </a:cubicBezTo>
                  <a:lnTo>
                    <a:pt x="2977" y="5018"/>
                  </a:lnTo>
                  <a:cubicBezTo>
                    <a:pt x="3199" y="7393"/>
                    <a:pt x="3801" y="9737"/>
                    <a:pt x="4656" y="11954"/>
                  </a:cubicBezTo>
                  <a:cubicBezTo>
                    <a:pt x="2217" y="13094"/>
                    <a:pt x="0" y="14899"/>
                    <a:pt x="1267" y="17686"/>
                  </a:cubicBezTo>
                  <a:cubicBezTo>
                    <a:pt x="1742" y="18794"/>
                    <a:pt x="2819" y="19396"/>
                    <a:pt x="3959" y="19744"/>
                  </a:cubicBezTo>
                  <a:cubicBezTo>
                    <a:pt x="3547" y="21549"/>
                    <a:pt x="3326" y="23418"/>
                    <a:pt x="3199" y="25286"/>
                  </a:cubicBezTo>
                  <a:cubicBezTo>
                    <a:pt x="3199" y="25445"/>
                    <a:pt x="3294" y="25571"/>
                    <a:pt x="3389" y="25603"/>
                  </a:cubicBezTo>
                  <a:cubicBezTo>
                    <a:pt x="2376" y="26775"/>
                    <a:pt x="2407" y="28675"/>
                    <a:pt x="3516" y="29783"/>
                  </a:cubicBezTo>
                  <a:cubicBezTo>
                    <a:pt x="3547" y="29815"/>
                    <a:pt x="3547" y="29815"/>
                    <a:pt x="3611" y="29815"/>
                  </a:cubicBezTo>
                  <a:lnTo>
                    <a:pt x="3611" y="29910"/>
                  </a:lnTo>
                  <a:lnTo>
                    <a:pt x="3642" y="29910"/>
                  </a:lnTo>
                  <a:cubicBezTo>
                    <a:pt x="3642" y="29973"/>
                    <a:pt x="3642" y="30037"/>
                    <a:pt x="3706" y="30068"/>
                  </a:cubicBezTo>
                  <a:cubicBezTo>
                    <a:pt x="4295" y="30572"/>
                    <a:pt x="5048" y="30820"/>
                    <a:pt x="5798" y="30820"/>
                  </a:cubicBezTo>
                  <a:cubicBezTo>
                    <a:pt x="6700" y="30820"/>
                    <a:pt x="7597" y="30461"/>
                    <a:pt x="8203" y="29752"/>
                  </a:cubicBezTo>
                  <a:cubicBezTo>
                    <a:pt x="8678" y="29182"/>
                    <a:pt x="8899" y="28453"/>
                    <a:pt x="8899" y="27693"/>
                  </a:cubicBezTo>
                  <a:cubicBezTo>
                    <a:pt x="10578" y="26458"/>
                    <a:pt x="12066" y="25065"/>
                    <a:pt x="13428" y="23545"/>
                  </a:cubicBezTo>
                  <a:cubicBezTo>
                    <a:pt x="15120" y="24784"/>
                    <a:pt x="17070" y="25792"/>
                    <a:pt x="18911" y="25792"/>
                  </a:cubicBezTo>
                  <a:cubicBezTo>
                    <a:pt x="20033" y="25792"/>
                    <a:pt x="21115" y="25418"/>
                    <a:pt x="22074" y="24495"/>
                  </a:cubicBezTo>
                  <a:cubicBezTo>
                    <a:pt x="23942" y="22689"/>
                    <a:pt x="23594" y="20156"/>
                    <a:pt x="22549" y="17717"/>
                  </a:cubicBezTo>
                  <a:cubicBezTo>
                    <a:pt x="23911" y="16989"/>
                    <a:pt x="25177" y="16166"/>
                    <a:pt x="26159" y="15089"/>
                  </a:cubicBezTo>
                  <a:cubicBezTo>
                    <a:pt x="27426" y="14994"/>
                    <a:pt x="28503" y="13790"/>
                    <a:pt x="28471" y="12492"/>
                  </a:cubicBezTo>
                  <a:cubicBezTo>
                    <a:pt x="28409" y="11223"/>
                    <a:pt x="27350" y="9925"/>
                    <a:pt x="26031" y="9925"/>
                  </a:cubicBezTo>
                  <a:cubicBezTo>
                    <a:pt x="26000" y="9925"/>
                    <a:pt x="25969" y="9925"/>
                    <a:pt x="25937" y="9927"/>
                  </a:cubicBezTo>
                  <a:cubicBezTo>
                    <a:pt x="25462" y="9927"/>
                    <a:pt x="25019" y="10117"/>
                    <a:pt x="24607" y="10402"/>
                  </a:cubicBezTo>
                  <a:cubicBezTo>
                    <a:pt x="24607" y="10275"/>
                    <a:pt x="24544" y="10149"/>
                    <a:pt x="24386" y="10149"/>
                  </a:cubicBezTo>
                  <a:cubicBezTo>
                    <a:pt x="22929" y="9864"/>
                    <a:pt x="21440" y="9705"/>
                    <a:pt x="19984" y="9610"/>
                  </a:cubicBezTo>
                  <a:cubicBezTo>
                    <a:pt x="20110" y="8882"/>
                    <a:pt x="20237" y="8122"/>
                    <a:pt x="20269" y="7425"/>
                  </a:cubicBezTo>
                  <a:cubicBezTo>
                    <a:pt x="20459" y="5398"/>
                    <a:pt x="20870" y="2358"/>
                    <a:pt x="19129" y="838"/>
                  </a:cubicBezTo>
                  <a:cubicBezTo>
                    <a:pt x="18512" y="310"/>
                    <a:pt x="17786" y="96"/>
                    <a:pt x="17039" y="96"/>
                  </a:cubicBezTo>
                  <a:cubicBezTo>
                    <a:pt x="15905" y="96"/>
                    <a:pt x="14724" y="588"/>
                    <a:pt x="13808" y="1218"/>
                  </a:cubicBezTo>
                  <a:cubicBezTo>
                    <a:pt x="12731" y="1915"/>
                    <a:pt x="11845" y="2865"/>
                    <a:pt x="10990" y="3910"/>
                  </a:cubicBezTo>
                  <a:cubicBezTo>
                    <a:pt x="9913" y="3213"/>
                    <a:pt x="8678" y="2706"/>
                    <a:pt x="7348" y="2358"/>
                  </a:cubicBezTo>
                  <a:lnTo>
                    <a:pt x="7189" y="2358"/>
                  </a:lnTo>
                  <a:cubicBezTo>
                    <a:pt x="6981" y="1137"/>
                    <a:pt x="5905" y="0"/>
                    <a:pt x="4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6967707" y="1691911"/>
              <a:ext cx="59485" cy="83088"/>
            </a:xfrm>
            <a:custGeom>
              <a:avLst/>
              <a:gdLst/>
              <a:ahLst/>
              <a:cxnLst/>
              <a:rect l="l" t="t" r="r" b="b"/>
              <a:pathLst>
                <a:path w="1870" h="2612" extrusionOk="0">
                  <a:moveTo>
                    <a:pt x="1592" y="1"/>
                  </a:moveTo>
                  <a:cubicBezTo>
                    <a:pt x="1577" y="1"/>
                    <a:pt x="1563" y="4"/>
                    <a:pt x="1552" y="15"/>
                  </a:cubicBezTo>
                  <a:cubicBezTo>
                    <a:pt x="1077" y="47"/>
                    <a:pt x="697" y="332"/>
                    <a:pt x="412" y="775"/>
                  </a:cubicBezTo>
                  <a:cubicBezTo>
                    <a:pt x="96" y="1282"/>
                    <a:pt x="1" y="1915"/>
                    <a:pt x="159" y="2454"/>
                  </a:cubicBezTo>
                  <a:cubicBezTo>
                    <a:pt x="222" y="2549"/>
                    <a:pt x="317" y="2612"/>
                    <a:pt x="444" y="2612"/>
                  </a:cubicBezTo>
                  <a:cubicBezTo>
                    <a:pt x="571" y="2549"/>
                    <a:pt x="634" y="2454"/>
                    <a:pt x="602" y="2327"/>
                  </a:cubicBezTo>
                  <a:cubicBezTo>
                    <a:pt x="381" y="1408"/>
                    <a:pt x="1046" y="775"/>
                    <a:pt x="1679" y="585"/>
                  </a:cubicBezTo>
                  <a:cubicBezTo>
                    <a:pt x="1806" y="553"/>
                    <a:pt x="1869" y="427"/>
                    <a:pt x="1837" y="268"/>
                  </a:cubicBezTo>
                  <a:cubicBezTo>
                    <a:pt x="1837" y="142"/>
                    <a:pt x="1742" y="78"/>
                    <a:pt x="1679" y="15"/>
                  </a:cubicBezTo>
                  <a:cubicBezTo>
                    <a:pt x="1658" y="15"/>
                    <a:pt x="1623" y="1"/>
                    <a:pt x="1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8222371" y="4208895"/>
              <a:ext cx="137037" cy="129180"/>
            </a:xfrm>
            <a:custGeom>
              <a:avLst/>
              <a:gdLst/>
              <a:ahLst/>
              <a:cxnLst/>
              <a:rect l="l" t="t" r="r" b="b"/>
              <a:pathLst>
                <a:path w="4308" h="4061" extrusionOk="0">
                  <a:moveTo>
                    <a:pt x="2021" y="709"/>
                  </a:moveTo>
                  <a:cubicBezTo>
                    <a:pt x="2447" y="709"/>
                    <a:pt x="2847" y="973"/>
                    <a:pt x="3009" y="1391"/>
                  </a:cubicBezTo>
                  <a:cubicBezTo>
                    <a:pt x="3047" y="1544"/>
                    <a:pt x="2935" y="1628"/>
                    <a:pt x="2819" y="1628"/>
                  </a:cubicBezTo>
                  <a:cubicBezTo>
                    <a:pt x="2743" y="1628"/>
                    <a:pt x="2666" y="1592"/>
                    <a:pt x="2629" y="1517"/>
                  </a:cubicBezTo>
                  <a:cubicBezTo>
                    <a:pt x="2552" y="1211"/>
                    <a:pt x="2228" y="966"/>
                    <a:pt x="1890" y="966"/>
                  </a:cubicBezTo>
                  <a:cubicBezTo>
                    <a:pt x="1809" y="966"/>
                    <a:pt x="1727" y="980"/>
                    <a:pt x="1647" y="1011"/>
                  </a:cubicBezTo>
                  <a:cubicBezTo>
                    <a:pt x="1636" y="1014"/>
                    <a:pt x="1625" y="1015"/>
                    <a:pt x="1615" y="1015"/>
                  </a:cubicBezTo>
                  <a:cubicBezTo>
                    <a:pt x="1511" y="1015"/>
                    <a:pt x="1466" y="878"/>
                    <a:pt x="1552" y="821"/>
                  </a:cubicBezTo>
                  <a:cubicBezTo>
                    <a:pt x="1705" y="744"/>
                    <a:pt x="1865" y="709"/>
                    <a:pt x="2021" y="709"/>
                  </a:cubicBezTo>
                  <a:close/>
                  <a:moveTo>
                    <a:pt x="2324" y="1"/>
                  </a:moveTo>
                  <a:cubicBezTo>
                    <a:pt x="1750" y="1"/>
                    <a:pt x="1177" y="264"/>
                    <a:pt x="792" y="726"/>
                  </a:cubicBezTo>
                  <a:cubicBezTo>
                    <a:pt x="824" y="757"/>
                    <a:pt x="856" y="852"/>
                    <a:pt x="792" y="884"/>
                  </a:cubicBezTo>
                  <a:cubicBezTo>
                    <a:pt x="32" y="1644"/>
                    <a:pt x="0" y="2974"/>
                    <a:pt x="824" y="3639"/>
                  </a:cubicBezTo>
                  <a:lnTo>
                    <a:pt x="951" y="3639"/>
                  </a:lnTo>
                  <a:cubicBezTo>
                    <a:pt x="964" y="3636"/>
                    <a:pt x="978" y="3635"/>
                    <a:pt x="991" y="3635"/>
                  </a:cubicBezTo>
                  <a:cubicBezTo>
                    <a:pt x="1125" y="3635"/>
                    <a:pt x="1204" y="3777"/>
                    <a:pt x="1204" y="3893"/>
                  </a:cubicBezTo>
                  <a:cubicBezTo>
                    <a:pt x="1466" y="4007"/>
                    <a:pt x="1739" y="4061"/>
                    <a:pt x="2007" y="4061"/>
                  </a:cubicBezTo>
                  <a:cubicBezTo>
                    <a:pt x="2777" y="4061"/>
                    <a:pt x="3512" y="3623"/>
                    <a:pt x="3864" y="2943"/>
                  </a:cubicBezTo>
                  <a:cubicBezTo>
                    <a:pt x="4307" y="2119"/>
                    <a:pt x="4181" y="884"/>
                    <a:pt x="3389" y="346"/>
                  </a:cubicBezTo>
                  <a:cubicBezTo>
                    <a:pt x="3066" y="110"/>
                    <a:pt x="2695" y="1"/>
                    <a:pt x="2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7879841" y="3532933"/>
              <a:ext cx="157205" cy="141014"/>
            </a:xfrm>
            <a:custGeom>
              <a:avLst/>
              <a:gdLst/>
              <a:ahLst/>
              <a:cxnLst/>
              <a:rect l="l" t="t" r="r" b="b"/>
              <a:pathLst>
                <a:path w="4942" h="4433" extrusionOk="0">
                  <a:moveTo>
                    <a:pt x="1090" y="1379"/>
                  </a:moveTo>
                  <a:cubicBezTo>
                    <a:pt x="1192" y="1379"/>
                    <a:pt x="1288" y="1498"/>
                    <a:pt x="1204" y="1644"/>
                  </a:cubicBezTo>
                  <a:cubicBezTo>
                    <a:pt x="951" y="2119"/>
                    <a:pt x="951" y="2626"/>
                    <a:pt x="1331" y="3069"/>
                  </a:cubicBezTo>
                  <a:cubicBezTo>
                    <a:pt x="1405" y="3144"/>
                    <a:pt x="1305" y="3257"/>
                    <a:pt x="1212" y="3257"/>
                  </a:cubicBezTo>
                  <a:cubicBezTo>
                    <a:pt x="1187" y="3257"/>
                    <a:pt x="1162" y="3248"/>
                    <a:pt x="1141" y="3228"/>
                  </a:cubicBezTo>
                  <a:cubicBezTo>
                    <a:pt x="666" y="2816"/>
                    <a:pt x="539" y="1993"/>
                    <a:pt x="951" y="1486"/>
                  </a:cubicBezTo>
                  <a:cubicBezTo>
                    <a:pt x="983" y="1411"/>
                    <a:pt x="1038" y="1379"/>
                    <a:pt x="1090" y="1379"/>
                  </a:cubicBezTo>
                  <a:close/>
                  <a:moveTo>
                    <a:pt x="2616" y="1"/>
                  </a:moveTo>
                  <a:cubicBezTo>
                    <a:pt x="1782" y="1"/>
                    <a:pt x="978" y="480"/>
                    <a:pt x="476" y="1201"/>
                  </a:cubicBezTo>
                  <a:cubicBezTo>
                    <a:pt x="1" y="2373"/>
                    <a:pt x="381" y="3608"/>
                    <a:pt x="1584" y="4209"/>
                  </a:cubicBezTo>
                  <a:cubicBezTo>
                    <a:pt x="1901" y="4358"/>
                    <a:pt x="2239" y="4432"/>
                    <a:pt x="2571" y="4432"/>
                  </a:cubicBezTo>
                  <a:cubicBezTo>
                    <a:pt x="3302" y="4432"/>
                    <a:pt x="4001" y="4073"/>
                    <a:pt x="4371" y="3354"/>
                  </a:cubicBezTo>
                  <a:cubicBezTo>
                    <a:pt x="4941" y="2341"/>
                    <a:pt x="4783" y="948"/>
                    <a:pt x="3738" y="314"/>
                  </a:cubicBezTo>
                  <a:cubicBezTo>
                    <a:pt x="3374" y="98"/>
                    <a:pt x="2992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7841574" y="3992874"/>
              <a:ext cx="156187" cy="131343"/>
            </a:xfrm>
            <a:custGeom>
              <a:avLst/>
              <a:gdLst/>
              <a:ahLst/>
              <a:cxnLst/>
              <a:rect l="l" t="t" r="r" b="b"/>
              <a:pathLst>
                <a:path w="4910" h="4129" extrusionOk="0">
                  <a:moveTo>
                    <a:pt x="1724" y="834"/>
                  </a:moveTo>
                  <a:cubicBezTo>
                    <a:pt x="2025" y="834"/>
                    <a:pt x="2328" y="940"/>
                    <a:pt x="2566" y="1151"/>
                  </a:cubicBezTo>
                  <a:cubicBezTo>
                    <a:pt x="2686" y="1271"/>
                    <a:pt x="2569" y="1427"/>
                    <a:pt x="2437" y="1427"/>
                  </a:cubicBezTo>
                  <a:cubicBezTo>
                    <a:pt x="2395" y="1427"/>
                    <a:pt x="2351" y="1411"/>
                    <a:pt x="2312" y="1373"/>
                  </a:cubicBezTo>
                  <a:cubicBezTo>
                    <a:pt x="2148" y="1221"/>
                    <a:pt x="1937" y="1150"/>
                    <a:pt x="1724" y="1150"/>
                  </a:cubicBezTo>
                  <a:cubicBezTo>
                    <a:pt x="1404" y="1150"/>
                    <a:pt x="1077" y="1310"/>
                    <a:pt x="887" y="1595"/>
                  </a:cubicBezTo>
                  <a:cubicBezTo>
                    <a:pt x="860" y="1622"/>
                    <a:pt x="826" y="1633"/>
                    <a:pt x="792" y="1633"/>
                  </a:cubicBezTo>
                  <a:cubicBezTo>
                    <a:pt x="705" y="1633"/>
                    <a:pt x="620" y="1559"/>
                    <a:pt x="666" y="1468"/>
                  </a:cubicBezTo>
                  <a:cubicBezTo>
                    <a:pt x="887" y="1043"/>
                    <a:pt x="1303" y="834"/>
                    <a:pt x="1724" y="834"/>
                  </a:cubicBezTo>
                  <a:close/>
                  <a:moveTo>
                    <a:pt x="1950" y="0"/>
                  </a:moveTo>
                  <a:cubicBezTo>
                    <a:pt x="1276" y="0"/>
                    <a:pt x="671" y="241"/>
                    <a:pt x="507" y="866"/>
                  </a:cubicBezTo>
                  <a:cubicBezTo>
                    <a:pt x="467" y="987"/>
                    <a:pt x="389" y="1031"/>
                    <a:pt x="305" y="1031"/>
                  </a:cubicBezTo>
                  <a:cubicBezTo>
                    <a:pt x="256" y="1031"/>
                    <a:pt x="205" y="1016"/>
                    <a:pt x="159" y="993"/>
                  </a:cubicBezTo>
                  <a:lnTo>
                    <a:pt x="159" y="993"/>
                  </a:lnTo>
                  <a:cubicBezTo>
                    <a:pt x="1" y="1753"/>
                    <a:pt x="32" y="2481"/>
                    <a:pt x="507" y="3178"/>
                  </a:cubicBezTo>
                  <a:cubicBezTo>
                    <a:pt x="962" y="3792"/>
                    <a:pt x="1679" y="4129"/>
                    <a:pt x="2422" y="4129"/>
                  </a:cubicBezTo>
                  <a:cubicBezTo>
                    <a:pt x="2713" y="4129"/>
                    <a:pt x="3009" y="4077"/>
                    <a:pt x="3294" y="3970"/>
                  </a:cubicBezTo>
                  <a:cubicBezTo>
                    <a:pt x="4561" y="3431"/>
                    <a:pt x="4909" y="1690"/>
                    <a:pt x="3959" y="708"/>
                  </a:cubicBezTo>
                  <a:cubicBezTo>
                    <a:pt x="3557" y="305"/>
                    <a:pt x="2710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819402" y="3977923"/>
              <a:ext cx="193468" cy="162199"/>
            </a:xfrm>
            <a:custGeom>
              <a:avLst/>
              <a:gdLst/>
              <a:ahLst/>
              <a:cxnLst/>
              <a:rect l="l" t="t" r="r" b="b"/>
              <a:pathLst>
                <a:path w="6082" h="5099" extrusionOk="0">
                  <a:moveTo>
                    <a:pt x="2560" y="650"/>
                  </a:moveTo>
                  <a:cubicBezTo>
                    <a:pt x="3302" y="650"/>
                    <a:pt x="4139" y="952"/>
                    <a:pt x="4498" y="1336"/>
                  </a:cubicBezTo>
                  <a:cubicBezTo>
                    <a:pt x="4973" y="1685"/>
                    <a:pt x="5163" y="2381"/>
                    <a:pt x="5068" y="2951"/>
                  </a:cubicBezTo>
                  <a:cubicBezTo>
                    <a:pt x="4941" y="3585"/>
                    <a:pt x="4498" y="4123"/>
                    <a:pt x="3959" y="4345"/>
                  </a:cubicBezTo>
                  <a:cubicBezTo>
                    <a:pt x="3680" y="4466"/>
                    <a:pt x="3387" y="4524"/>
                    <a:pt x="3098" y="4524"/>
                  </a:cubicBezTo>
                  <a:cubicBezTo>
                    <a:pt x="2402" y="4524"/>
                    <a:pt x="1724" y="4189"/>
                    <a:pt x="1299" y="3585"/>
                  </a:cubicBezTo>
                  <a:cubicBezTo>
                    <a:pt x="1268" y="3521"/>
                    <a:pt x="1204" y="3426"/>
                    <a:pt x="1173" y="3395"/>
                  </a:cubicBezTo>
                  <a:cubicBezTo>
                    <a:pt x="888" y="2888"/>
                    <a:pt x="824" y="2286"/>
                    <a:pt x="951" y="1621"/>
                  </a:cubicBezTo>
                  <a:lnTo>
                    <a:pt x="1109" y="1621"/>
                  </a:lnTo>
                  <a:cubicBezTo>
                    <a:pt x="1173" y="1590"/>
                    <a:pt x="1268" y="1495"/>
                    <a:pt x="1268" y="1431"/>
                  </a:cubicBezTo>
                  <a:cubicBezTo>
                    <a:pt x="1363" y="1051"/>
                    <a:pt x="1648" y="798"/>
                    <a:pt x="2059" y="703"/>
                  </a:cubicBezTo>
                  <a:cubicBezTo>
                    <a:pt x="2216" y="667"/>
                    <a:pt x="2385" y="650"/>
                    <a:pt x="2560" y="650"/>
                  </a:cubicBezTo>
                  <a:close/>
                  <a:moveTo>
                    <a:pt x="2626" y="1"/>
                  </a:moveTo>
                  <a:cubicBezTo>
                    <a:pt x="2021" y="1"/>
                    <a:pt x="1453" y="156"/>
                    <a:pt x="1109" y="545"/>
                  </a:cubicBezTo>
                  <a:cubicBezTo>
                    <a:pt x="1078" y="529"/>
                    <a:pt x="1054" y="521"/>
                    <a:pt x="1034" y="521"/>
                  </a:cubicBezTo>
                  <a:cubicBezTo>
                    <a:pt x="1014" y="521"/>
                    <a:pt x="998" y="529"/>
                    <a:pt x="983" y="545"/>
                  </a:cubicBezTo>
                  <a:cubicBezTo>
                    <a:pt x="1" y="1748"/>
                    <a:pt x="223" y="3585"/>
                    <a:pt x="1458" y="4535"/>
                  </a:cubicBezTo>
                  <a:cubicBezTo>
                    <a:pt x="1933" y="4913"/>
                    <a:pt x="2526" y="5099"/>
                    <a:pt x="3120" y="5099"/>
                  </a:cubicBezTo>
                  <a:cubicBezTo>
                    <a:pt x="3869" y="5099"/>
                    <a:pt x="4619" y="4802"/>
                    <a:pt x="5131" y="4218"/>
                  </a:cubicBezTo>
                  <a:cubicBezTo>
                    <a:pt x="6081" y="3110"/>
                    <a:pt x="5796" y="1210"/>
                    <a:pt x="4530" y="481"/>
                  </a:cubicBezTo>
                  <a:cubicBezTo>
                    <a:pt x="4027" y="197"/>
                    <a:pt x="3304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857701" y="4014791"/>
              <a:ext cx="69537" cy="33178"/>
            </a:xfrm>
            <a:custGeom>
              <a:avLst/>
              <a:gdLst/>
              <a:ahLst/>
              <a:cxnLst/>
              <a:rect l="l" t="t" r="r" b="b"/>
              <a:pathLst>
                <a:path w="2186" h="1043" extrusionOk="0">
                  <a:moveTo>
                    <a:pt x="1160" y="0"/>
                  </a:moveTo>
                  <a:cubicBezTo>
                    <a:pt x="1080" y="0"/>
                    <a:pt x="999" y="7"/>
                    <a:pt x="919" y="19"/>
                  </a:cubicBezTo>
                  <a:cubicBezTo>
                    <a:pt x="570" y="146"/>
                    <a:pt x="254" y="367"/>
                    <a:pt x="64" y="747"/>
                  </a:cubicBezTo>
                  <a:cubicBezTo>
                    <a:pt x="0" y="842"/>
                    <a:pt x="0" y="969"/>
                    <a:pt x="127" y="1001"/>
                  </a:cubicBezTo>
                  <a:cubicBezTo>
                    <a:pt x="179" y="1027"/>
                    <a:pt x="232" y="1042"/>
                    <a:pt x="278" y="1042"/>
                  </a:cubicBezTo>
                  <a:cubicBezTo>
                    <a:pt x="342" y="1042"/>
                    <a:pt x="393" y="1012"/>
                    <a:pt x="412" y="937"/>
                  </a:cubicBezTo>
                  <a:cubicBezTo>
                    <a:pt x="539" y="747"/>
                    <a:pt x="760" y="589"/>
                    <a:pt x="1045" y="526"/>
                  </a:cubicBezTo>
                  <a:cubicBezTo>
                    <a:pt x="1074" y="522"/>
                    <a:pt x="1103" y="520"/>
                    <a:pt x="1133" y="520"/>
                  </a:cubicBezTo>
                  <a:cubicBezTo>
                    <a:pt x="1331" y="520"/>
                    <a:pt x="1545" y="609"/>
                    <a:pt x="1710" y="747"/>
                  </a:cubicBezTo>
                  <a:cubicBezTo>
                    <a:pt x="1780" y="794"/>
                    <a:pt x="1849" y="823"/>
                    <a:pt x="1919" y="823"/>
                  </a:cubicBezTo>
                  <a:cubicBezTo>
                    <a:pt x="1944" y="823"/>
                    <a:pt x="1970" y="819"/>
                    <a:pt x="1995" y="811"/>
                  </a:cubicBezTo>
                  <a:cubicBezTo>
                    <a:pt x="2122" y="779"/>
                    <a:pt x="2185" y="684"/>
                    <a:pt x="2185" y="589"/>
                  </a:cubicBezTo>
                  <a:cubicBezTo>
                    <a:pt x="2185" y="526"/>
                    <a:pt x="2185" y="462"/>
                    <a:pt x="2154" y="431"/>
                  </a:cubicBezTo>
                  <a:cubicBezTo>
                    <a:pt x="2154" y="367"/>
                    <a:pt x="2122" y="367"/>
                    <a:pt x="2059" y="336"/>
                  </a:cubicBezTo>
                  <a:cubicBezTo>
                    <a:pt x="1804" y="107"/>
                    <a:pt x="1488" y="0"/>
                    <a:pt x="1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398333" y="4159145"/>
              <a:ext cx="184371" cy="170597"/>
            </a:xfrm>
            <a:custGeom>
              <a:avLst/>
              <a:gdLst/>
              <a:ahLst/>
              <a:cxnLst/>
              <a:rect l="l" t="t" r="r" b="b"/>
              <a:pathLst>
                <a:path w="5796" h="5363" extrusionOk="0">
                  <a:moveTo>
                    <a:pt x="2602" y="737"/>
                  </a:moveTo>
                  <a:cubicBezTo>
                    <a:pt x="2866" y="737"/>
                    <a:pt x="3126" y="806"/>
                    <a:pt x="3357" y="960"/>
                  </a:cubicBezTo>
                  <a:cubicBezTo>
                    <a:pt x="3500" y="1045"/>
                    <a:pt x="3437" y="1285"/>
                    <a:pt x="3260" y="1285"/>
                  </a:cubicBezTo>
                  <a:cubicBezTo>
                    <a:pt x="3241" y="1285"/>
                    <a:pt x="3221" y="1283"/>
                    <a:pt x="3199" y="1276"/>
                  </a:cubicBezTo>
                  <a:cubicBezTo>
                    <a:pt x="2972" y="1195"/>
                    <a:pt x="2740" y="1152"/>
                    <a:pt x="2515" y="1152"/>
                  </a:cubicBezTo>
                  <a:cubicBezTo>
                    <a:pt x="1954" y="1152"/>
                    <a:pt x="1434" y="1417"/>
                    <a:pt x="1140" y="2005"/>
                  </a:cubicBezTo>
                  <a:cubicBezTo>
                    <a:pt x="1130" y="2047"/>
                    <a:pt x="1095" y="2065"/>
                    <a:pt x="1055" y="2065"/>
                  </a:cubicBezTo>
                  <a:cubicBezTo>
                    <a:pt x="975" y="2065"/>
                    <a:pt x="876" y="1994"/>
                    <a:pt x="919" y="1910"/>
                  </a:cubicBezTo>
                  <a:cubicBezTo>
                    <a:pt x="1150" y="1239"/>
                    <a:pt x="1888" y="737"/>
                    <a:pt x="2602" y="737"/>
                  </a:cubicBezTo>
                  <a:close/>
                  <a:moveTo>
                    <a:pt x="2803" y="0"/>
                  </a:moveTo>
                  <a:cubicBezTo>
                    <a:pt x="2660" y="0"/>
                    <a:pt x="2517" y="14"/>
                    <a:pt x="2375" y="41"/>
                  </a:cubicBezTo>
                  <a:cubicBezTo>
                    <a:pt x="1045" y="263"/>
                    <a:pt x="159" y="1593"/>
                    <a:pt x="32" y="2891"/>
                  </a:cubicBezTo>
                  <a:cubicBezTo>
                    <a:pt x="32" y="2923"/>
                    <a:pt x="32" y="2955"/>
                    <a:pt x="0" y="2955"/>
                  </a:cubicBezTo>
                  <a:cubicBezTo>
                    <a:pt x="95" y="2955"/>
                    <a:pt x="127" y="3050"/>
                    <a:pt x="159" y="3113"/>
                  </a:cubicBezTo>
                  <a:cubicBezTo>
                    <a:pt x="518" y="4359"/>
                    <a:pt x="1605" y="5363"/>
                    <a:pt x="2888" y="5363"/>
                  </a:cubicBezTo>
                  <a:cubicBezTo>
                    <a:pt x="3072" y="5363"/>
                    <a:pt x="3261" y="5342"/>
                    <a:pt x="3452" y="5298"/>
                  </a:cubicBezTo>
                  <a:cubicBezTo>
                    <a:pt x="4782" y="4950"/>
                    <a:pt x="5796" y="3430"/>
                    <a:pt x="5416" y="2068"/>
                  </a:cubicBezTo>
                  <a:cubicBezTo>
                    <a:pt x="5105" y="883"/>
                    <a:pt x="3966" y="0"/>
                    <a:pt x="2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893965" y="3574095"/>
              <a:ext cx="32255" cy="65051"/>
            </a:xfrm>
            <a:custGeom>
              <a:avLst/>
              <a:gdLst/>
              <a:ahLst/>
              <a:cxnLst/>
              <a:rect l="l" t="t" r="r" b="b"/>
              <a:pathLst>
                <a:path w="1014" h="2045" extrusionOk="0">
                  <a:moveTo>
                    <a:pt x="587" y="0"/>
                  </a:moveTo>
                  <a:cubicBezTo>
                    <a:pt x="514" y="0"/>
                    <a:pt x="448" y="39"/>
                    <a:pt x="412" y="129"/>
                  </a:cubicBezTo>
                  <a:cubicBezTo>
                    <a:pt x="0" y="635"/>
                    <a:pt x="95" y="1554"/>
                    <a:pt x="602" y="1997"/>
                  </a:cubicBezTo>
                  <a:cubicBezTo>
                    <a:pt x="665" y="2029"/>
                    <a:pt x="729" y="2045"/>
                    <a:pt x="784" y="2045"/>
                  </a:cubicBezTo>
                  <a:cubicBezTo>
                    <a:pt x="840" y="2045"/>
                    <a:pt x="887" y="2029"/>
                    <a:pt x="919" y="1997"/>
                  </a:cubicBezTo>
                  <a:cubicBezTo>
                    <a:pt x="1014" y="1870"/>
                    <a:pt x="1014" y="1775"/>
                    <a:pt x="919" y="1680"/>
                  </a:cubicBezTo>
                  <a:cubicBezTo>
                    <a:pt x="602" y="1332"/>
                    <a:pt x="570" y="857"/>
                    <a:pt x="855" y="382"/>
                  </a:cubicBezTo>
                  <a:cubicBezTo>
                    <a:pt x="887" y="287"/>
                    <a:pt x="887" y="224"/>
                    <a:pt x="855" y="129"/>
                  </a:cubicBezTo>
                  <a:cubicBezTo>
                    <a:pt x="855" y="97"/>
                    <a:pt x="792" y="65"/>
                    <a:pt x="760" y="65"/>
                  </a:cubicBezTo>
                  <a:cubicBezTo>
                    <a:pt x="705" y="24"/>
                    <a:pt x="644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8266682" y="4229063"/>
              <a:ext cx="54459" cy="34991"/>
            </a:xfrm>
            <a:custGeom>
              <a:avLst/>
              <a:gdLst/>
              <a:ahLst/>
              <a:cxnLst/>
              <a:rect l="l" t="t" r="r" b="b"/>
              <a:pathLst>
                <a:path w="1712" h="1100" extrusionOk="0">
                  <a:moveTo>
                    <a:pt x="629" y="0"/>
                  </a:moveTo>
                  <a:cubicBezTo>
                    <a:pt x="462" y="0"/>
                    <a:pt x="295" y="40"/>
                    <a:pt x="128" y="123"/>
                  </a:cubicBezTo>
                  <a:cubicBezTo>
                    <a:pt x="64" y="123"/>
                    <a:pt x="1" y="250"/>
                    <a:pt x="64" y="345"/>
                  </a:cubicBezTo>
                  <a:cubicBezTo>
                    <a:pt x="89" y="394"/>
                    <a:pt x="169" y="461"/>
                    <a:pt x="262" y="461"/>
                  </a:cubicBezTo>
                  <a:cubicBezTo>
                    <a:pt x="290" y="461"/>
                    <a:pt x="320" y="455"/>
                    <a:pt x="349" y="440"/>
                  </a:cubicBezTo>
                  <a:cubicBezTo>
                    <a:pt x="405" y="418"/>
                    <a:pt x="461" y="407"/>
                    <a:pt x="518" y="407"/>
                  </a:cubicBezTo>
                  <a:cubicBezTo>
                    <a:pt x="620" y="407"/>
                    <a:pt x="722" y="442"/>
                    <a:pt x="824" y="503"/>
                  </a:cubicBezTo>
                  <a:cubicBezTo>
                    <a:pt x="983" y="567"/>
                    <a:pt x="1141" y="725"/>
                    <a:pt x="1173" y="883"/>
                  </a:cubicBezTo>
                  <a:cubicBezTo>
                    <a:pt x="1204" y="978"/>
                    <a:pt x="1299" y="1042"/>
                    <a:pt x="1363" y="1073"/>
                  </a:cubicBezTo>
                  <a:cubicBezTo>
                    <a:pt x="1400" y="1092"/>
                    <a:pt x="1431" y="1100"/>
                    <a:pt x="1460" y="1100"/>
                  </a:cubicBezTo>
                  <a:cubicBezTo>
                    <a:pt x="1529" y="1100"/>
                    <a:pt x="1581" y="1055"/>
                    <a:pt x="1648" y="1010"/>
                  </a:cubicBezTo>
                  <a:cubicBezTo>
                    <a:pt x="1711" y="915"/>
                    <a:pt x="1711" y="852"/>
                    <a:pt x="1679" y="757"/>
                  </a:cubicBezTo>
                  <a:cubicBezTo>
                    <a:pt x="1648" y="693"/>
                    <a:pt x="1648" y="662"/>
                    <a:pt x="1616" y="567"/>
                  </a:cubicBezTo>
                  <a:cubicBezTo>
                    <a:pt x="1489" y="377"/>
                    <a:pt x="1299" y="187"/>
                    <a:pt x="1078" y="92"/>
                  </a:cubicBezTo>
                  <a:cubicBezTo>
                    <a:pt x="928" y="32"/>
                    <a:pt x="779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387231" y="3517092"/>
              <a:ext cx="991327" cy="974372"/>
            </a:xfrm>
            <a:custGeom>
              <a:avLst/>
              <a:gdLst/>
              <a:ahLst/>
              <a:cxnLst/>
              <a:rect l="l" t="t" r="r" b="b"/>
              <a:pathLst>
                <a:path w="31164" h="30631" extrusionOk="0">
                  <a:moveTo>
                    <a:pt x="18045" y="612"/>
                  </a:moveTo>
                  <a:cubicBezTo>
                    <a:pt x="18412" y="612"/>
                    <a:pt x="18791" y="703"/>
                    <a:pt x="19161" y="907"/>
                  </a:cubicBezTo>
                  <a:cubicBezTo>
                    <a:pt x="20174" y="1541"/>
                    <a:pt x="20269" y="2871"/>
                    <a:pt x="19731" y="3789"/>
                  </a:cubicBezTo>
                  <a:cubicBezTo>
                    <a:pt x="19381" y="4445"/>
                    <a:pt x="18744" y="4799"/>
                    <a:pt x="18050" y="4799"/>
                  </a:cubicBezTo>
                  <a:cubicBezTo>
                    <a:pt x="17739" y="4799"/>
                    <a:pt x="17416" y="4728"/>
                    <a:pt x="17102" y="4581"/>
                  </a:cubicBezTo>
                  <a:cubicBezTo>
                    <a:pt x="16627" y="4327"/>
                    <a:pt x="16310" y="4042"/>
                    <a:pt x="16057" y="3631"/>
                  </a:cubicBezTo>
                  <a:cubicBezTo>
                    <a:pt x="15740" y="3092"/>
                    <a:pt x="15709" y="2396"/>
                    <a:pt x="15994" y="1731"/>
                  </a:cubicBezTo>
                  <a:cubicBezTo>
                    <a:pt x="16454" y="1073"/>
                    <a:pt x="17219" y="612"/>
                    <a:pt x="18045" y="612"/>
                  </a:cubicBezTo>
                  <a:close/>
                  <a:moveTo>
                    <a:pt x="15614" y="3916"/>
                  </a:moveTo>
                  <a:cubicBezTo>
                    <a:pt x="16165" y="4743"/>
                    <a:pt x="17218" y="5361"/>
                    <a:pt x="18240" y="5361"/>
                  </a:cubicBezTo>
                  <a:cubicBezTo>
                    <a:pt x="18862" y="5361"/>
                    <a:pt x="19473" y="5132"/>
                    <a:pt x="19952" y="4581"/>
                  </a:cubicBezTo>
                  <a:cubicBezTo>
                    <a:pt x="20649" y="5626"/>
                    <a:pt x="21219" y="6671"/>
                    <a:pt x="21631" y="7779"/>
                  </a:cubicBezTo>
                  <a:cubicBezTo>
                    <a:pt x="20364" y="8096"/>
                    <a:pt x="19161" y="8571"/>
                    <a:pt x="17957" y="9014"/>
                  </a:cubicBezTo>
                  <a:cubicBezTo>
                    <a:pt x="16722" y="9489"/>
                    <a:pt x="15550" y="9996"/>
                    <a:pt x="14410" y="10598"/>
                  </a:cubicBezTo>
                  <a:cubicBezTo>
                    <a:pt x="13935" y="10440"/>
                    <a:pt x="13460" y="10250"/>
                    <a:pt x="12922" y="10091"/>
                  </a:cubicBezTo>
                  <a:cubicBezTo>
                    <a:pt x="13619" y="7938"/>
                    <a:pt x="14505" y="5879"/>
                    <a:pt x="15614" y="3916"/>
                  </a:cubicBezTo>
                  <a:close/>
                  <a:moveTo>
                    <a:pt x="12795" y="10566"/>
                  </a:moveTo>
                  <a:cubicBezTo>
                    <a:pt x="12827" y="10566"/>
                    <a:pt x="12858" y="10598"/>
                    <a:pt x="12858" y="10598"/>
                  </a:cubicBezTo>
                  <a:cubicBezTo>
                    <a:pt x="13143" y="10725"/>
                    <a:pt x="13460" y="10788"/>
                    <a:pt x="13745" y="10915"/>
                  </a:cubicBezTo>
                  <a:cubicBezTo>
                    <a:pt x="13302" y="11168"/>
                    <a:pt x="12890" y="11390"/>
                    <a:pt x="12478" y="11643"/>
                  </a:cubicBezTo>
                  <a:cubicBezTo>
                    <a:pt x="12573" y="11263"/>
                    <a:pt x="12700" y="10915"/>
                    <a:pt x="12795" y="10566"/>
                  </a:cubicBezTo>
                  <a:close/>
                  <a:moveTo>
                    <a:pt x="10147" y="10086"/>
                  </a:moveTo>
                  <a:cubicBezTo>
                    <a:pt x="10835" y="10086"/>
                    <a:pt x="11535" y="10190"/>
                    <a:pt x="12162" y="10345"/>
                  </a:cubicBezTo>
                  <a:cubicBezTo>
                    <a:pt x="12003" y="10915"/>
                    <a:pt x="11845" y="11453"/>
                    <a:pt x="11718" y="12023"/>
                  </a:cubicBezTo>
                  <a:cubicBezTo>
                    <a:pt x="10167" y="12973"/>
                    <a:pt x="8646" y="13986"/>
                    <a:pt x="7253" y="15158"/>
                  </a:cubicBezTo>
                  <a:cubicBezTo>
                    <a:pt x="6683" y="14335"/>
                    <a:pt x="6366" y="13353"/>
                    <a:pt x="6620" y="12371"/>
                  </a:cubicBezTo>
                  <a:cubicBezTo>
                    <a:pt x="7060" y="10631"/>
                    <a:pt x="8574" y="10086"/>
                    <a:pt x="10147" y="10086"/>
                  </a:cubicBezTo>
                  <a:close/>
                  <a:moveTo>
                    <a:pt x="21884" y="8381"/>
                  </a:moveTo>
                  <a:cubicBezTo>
                    <a:pt x="22644" y="10630"/>
                    <a:pt x="22866" y="13005"/>
                    <a:pt x="22929" y="15443"/>
                  </a:cubicBezTo>
                  <a:cubicBezTo>
                    <a:pt x="20712" y="13733"/>
                    <a:pt x="18274" y="12276"/>
                    <a:pt x="15709" y="11105"/>
                  </a:cubicBezTo>
                  <a:cubicBezTo>
                    <a:pt x="15550" y="11041"/>
                    <a:pt x="15392" y="11010"/>
                    <a:pt x="15234" y="10915"/>
                  </a:cubicBezTo>
                  <a:cubicBezTo>
                    <a:pt x="15329" y="10883"/>
                    <a:pt x="15360" y="10851"/>
                    <a:pt x="15424" y="10851"/>
                  </a:cubicBezTo>
                  <a:cubicBezTo>
                    <a:pt x="17450" y="9838"/>
                    <a:pt x="19636" y="8951"/>
                    <a:pt x="21884" y="8381"/>
                  </a:cubicBezTo>
                  <a:close/>
                  <a:moveTo>
                    <a:pt x="24945" y="7978"/>
                  </a:moveTo>
                  <a:cubicBezTo>
                    <a:pt x="27780" y="7978"/>
                    <a:pt x="31100" y="8946"/>
                    <a:pt x="29485" y="12371"/>
                  </a:cubicBezTo>
                  <a:cubicBezTo>
                    <a:pt x="28598" y="14240"/>
                    <a:pt x="26793" y="15950"/>
                    <a:pt x="25178" y="17343"/>
                  </a:cubicBezTo>
                  <a:lnTo>
                    <a:pt x="23499" y="15918"/>
                  </a:lnTo>
                  <a:cubicBezTo>
                    <a:pt x="23499" y="13290"/>
                    <a:pt x="23278" y="10693"/>
                    <a:pt x="22486" y="8223"/>
                  </a:cubicBezTo>
                  <a:cubicBezTo>
                    <a:pt x="22549" y="8223"/>
                    <a:pt x="22644" y="8223"/>
                    <a:pt x="22708" y="8191"/>
                  </a:cubicBezTo>
                  <a:cubicBezTo>
                    <a:pt x="23319" y="8061"/>
                    <a:pt x="24111" y="7978"/>
                    <a:pt x="24945" y="7978"/>
                  </a:cubicBezTo>
                  <a:close/>
                  <a:moveTo>
                    <a:pt x="23499" y="16647"/>
                  </a:moveTo>
                  <a:cubicBezTo>
                    <a:pt x="23943" y="17027"/>
                    <a:pt x="24354" y="17375"/>
                    <a:pt x="24734" y="17723"/>
                  </a:cubicBezTo>
                  <a:cubicBezTo>
                    <a:pt x="24291" y="18072"/>
                    <a:pt x="23879" y="18452"/>
                    <a:pt x="23436" y="18768"/>
                  </a:cubicBezTo>
                  <a:lnTo>
                    <a:pt x="23436" y="18673"/>
                  </a:lnTo>
                  <a:cubicBezTo>
                    <a:pt x="23468" y="18008"/>
                    <a:pt x="23499" y="17343"/>
                    <a:pt x="23499" y="16647"/>
                  </a:cubicBezTo>
                  <a:close/>
                  <a:moveTo>
                    <a:pt x="11560" y="12941"/>
                  </a:moveTo>
                  <a:lnTo>
                    <a:pt x="11560" y="12941"/>
                  </a:lnTo>
                  <a:cubicBezTo>
                    <a:pt x="11148" y="14968"/>
                    <a:pt x="10990" y="17058"/>
                    <a:pt x="11053" y="19117"/>
                  </a:cubicBezTo>
                  <a:cubicBezTo>
                    <a:pt x="10578" y="18705"/>
                    <a:pt x="10103" y="18293"/>
                    <a:pt x="9660" y="17850"/>
                  </a:cubicBezTo>
                  <a:cubicBezTo>
                    <a:pt x="9058" y="17248"/>
                    <a:pt x="8266" y="16552"/>
                    <a:pt x="7633" y="15697"/>
                  </a:cubicBezTo>
                  <a:cubicBezTo>
                    <a:pt x="8868" y="14715"/>
                    <a:pt x="10167" y="13796"/>
                    <a:pt x="11560" y="12941"/>
                  </a:cubicBezTo>
                  <a:close/>
                  <a:moveTo>
                    <a:pt x="14569" y="11231"/>
                  </a:moveTo>
                  <a:cubicBezTo>
                    <a:pt x="15962" y="11833"/>
                    <a:pt x="17292" y="12498"/>
                    <a:pt x="18591" y="13258"/>
                  </a:cubicBezTo>
                  <a:cubicBezTo>
                    <a:pt x="20111" y="14113"/>
                    <a:pt x="21536" y="15127"/>
                    <a:pt x="22929" y="16172"/>
                  </a:cubicBezTo>
                  <a:cubicBezTo>
                    <a:pt x="22929" y="16552"/>
                    <a:pt x="22929" y="16932"/>
                    <a:pt x="22866" y="17280"/>
                  </a:cubicBezTo>
                  <a:cubicBezTo>
                    <a:pt x="22866" y="17818"/>
                    <a:pt x="22834" y="18483"/>
                    <a:pt x="22803" y="19244"/>
                  </a:cubicBezTo>
                  <a:cubicBezTo>
                    <a:pt x="21567" y="20067"/>
                    <a:pt x="20332" y="20827"/>
                    <a:pt x="19034" y="21460"/>
                  </a:cubicBezTo>
                  <a:cubicBezTo>
                    <a:pt x="18116" y="21872"/>
                    <a:pt x="17229" y="22284"/>
                    <a:pt x="16279" y="22632"/>
                  </a:cubicBezTo>
                  <a:cubicBezTo>
                    <a:pt x="15740" y="22347"/>
                    <a:pt x="15265" y="22094"/>
                    <a:pt x="14854" y="21809"/>
                  </a:cubicBezTo>
                  <a:cubicBezTo>
                    <a:pt x="13745" y="21144"/>
                    <a:pt x="12700" y="20415"/>
                    <a:pt x="11687" y="19624"/>
                  </a:cubicBezTo>
                  <a:cubicBezTo>
                    <a:pt x="11623" y="18768"/>
                    <a:pt x="11687" y="17977"/>
                    <a:pt x="11687" y="17280"/>
                  </a:cubicBezTo>
                  <a:cubicBezTo>
                    <a:pt x="11750" y="15665"/>
                    <a:pt x="11940" y="14050"/>
                    <a:pt x="12320" y="12466"/>
                  </a:cubicBezTo>
                  <a:cubicBezTo>
                    <a:pt x="13048" y="12023"/>
                    <a:pt x="13809" y="11580"/>
                    <a:pt x="14569" y="11231"/>
                  </a:cubicBezTo>
                  <a:close/>
                  <a:moveTo>
                    <a:pt x="11687" y="20384"/>
                  </a:moveTo>
                  <a:lnTo>
                    <a:pt x="11687" y="20384"/>
                  </a:lnTo>
                  <a:cubicBezTo>
                    <a:pt x="12225" y="20827"/>
                    <a:pt x="12763" y="21207"/>
                    <a:pt x="13365" y="21555"/>
                  </a:cubicBezTo>
                  <a:cubicBezTo>
                    <a:pt x="14062" y="21999"/>
                    <a:pt x="14759" y="22442"/>
                    <a:pt x="15455" y="22822"/>
                  </a:cubicBezTo>
                  <a:cubicBezTo>
                    <a:pt x="14410" y="23265"/>
                    <a:pt x="13270" y="23550"/>
                    <a:pt x="12098" y="23772"/>
                  </a:cubicBezTo>
                  <a:cubicBezTo>
                    <a:pt x="11877" y="22632"/>
                    <a:pt x="11750" y="21492"/>
                    <a:pt x="11687" y="20384"/>
                  </a:cubicBezTo>
                  <a:close/>
                  <a:moveTo>
                    <a:pt x="7190" y="16013"/>
                  </a:moveTo>
                  <a:cubicBezTo>
                    <a:pt x="7316" y="16140"/>
                    <a:pt x="7380" y="16298"/>
                    <a:pt x="7506" y="16425"/>
                  </a:cubicBezTo>
                  <a:cubicBezTo>
                    <a:pt x="8551" y="17692"/>
                    <a:pt x="9755" y="18832"/>
                    <a:pt x="11022" y="19877"/>
                  </a:cubicBezTo>
                  <a:cubicBezTo>
                    <a:pt x="11117" y="21017"/>
                    <a:pt x="11275" y="22442"/>
                    <a:pt x="11592" y="23867"/>
                  </a:cubicBezTo>
                  <a:cubicBezTo>
                    <a:pt x="9723" y="24247"/>
                    <a:pt x="7791" y="24406"/>
                    <a:pt x="5891" y="24406"/>
                  </a:cubicBezTo>
                  <a:cubicBezTo>
                    <a:pt x="6271" y="23740"/>
                    <a:pt x="6430" y="22980"/>
                    <a:pt x="6271" y="22189"/>
                  </a:cubicBezTo>
                  <a:cubicBezTo>
                    <a:pt x="6018" y="20827"/>
                    <a:pt x="4688" y="19750"/>
                    <a:pt x="3326" y="19655"/>
                  </a:cubicBezTo>
                  <a:cubicBezTo>
                    <a:pt x="4561" y="18357"/>
                    <a:pt x="5860" y="17122"/>
                    <a:pt x="7190" y="16013"/>
                  </a:cubicBezTo>
                  <a:close/>
                  <a:moveTo>
                    <a:pt x="22771" y="19940"/>
                  </a:moveTo>
                  <a:cubicBezTo>
                    <a:pt x="22644" y="21492"/>
                    <a:pt x="22486" y="23297"/>
                    <a:pt x="22042" y="24944"/>
                  </a:cubicBezTo>
                  <a:cubicBezTo>
                    <a:pt x="20269" y="24501"/>
                    <a:pt x="18527" y="23772"/>
                    <a:pt x="16912" y="22949"/>
                  </a:cubicBezTo>
                  <a:cubicBezTo>
                    <a:pt x="18401" y="22410"/>
                    <a:pt x="19826" y="21714"/>
                    <a:pt x="21219" y="20922"/>
                  </a:cubicBezTo>
                  <a:cubicBezTo>
                    <a:pt x="21726" y="20605"/>
                    <a:pt x="22232" y="20289"/>
                    <a:pt x="22771" y="19940"/>
                  </a:cubicBezTo>
                  <a:close/>
                  <a:moveTo>
                    <a:pt x="3154" y="20215"/>
                  </a:moveTo>
                  <a:cubicBezTo>
                    <a:pt x="4284" y="20215"/>
                    <a:pt x="5389" y="21065"/>
                    <a:pt x="5670" y="22189"/>
                  </a:cubicBezTo>
                  <a:cubicBezTo>
                    <a:pt x="5828" y="22790"/>
                    <a:pt x="5701" y="23487"/>
                    <a:pt x="5353" y="24089"/>
                  </a:cubicBezTo>
                  <a:cubicBezTo>
                    <a:pt x="5036" y="24786"/>
                    <a:pt x="4434" y="25197"/>
                    <a:pt x="3769" y="25356"/>
                  </a:cubicBezTo>
                  <a:cubicBezTo>
                    <a:pt x="3560" y="25407"/>
                    <a:pt x="3358" y="25430"/>
                    <a:pt x="3163" y="25430"/>
                  </a:cubicBezTo>
                  <a:cubicBezTo>
                    <a:pt x="2147" y="25430"/>
                    <a:pt x="1334" y="24781"/>
                    <a:pt x="856" y="23931"/>
                  </a:cubicBezTo>
                  <a:cubicBezTo>
                    <a:pt x="761" y="23740"/>
                    <a:pt x="666" y="23487"/>
                    <a:pt x="603" y="23265"/>
                  </a:cubicBezTo>
                  <a:cubicBezTo>
                    <a:pt x="539" y="23202"/>
                    <a:pt x="508" y="23107"/>
                    <a:pt x="476" y="23075"/>
                  </a:cubicBezTo>
                  <a:lnTo>
                    <a:pt x="476" y="23012"/>
                  </a:lnTo>
                  <a:cubicBezTo>
                    <a:pt x="539" y="21840"/>
                    <a:pt x="1394" y="20542"/>
                    <a:pt x="2724" y="20257"/>
                  </a:cubicBezTo>
                  <a:cubicBezTo>
                    <a:pt x="2867" y="20228"/>
                    <a:pt x="3011" y="20215"/>
                    <a:pt x="3154" y="20215"/>
                  </a:cubicBezTo>
                  <a:close/>
                  <a:moveTo>
                    <a:pt x="25146" y="18167"/>
                  </a:moveTo>
                  <a:cubicBezTo>
                    <a:pt x="26254" y="19117"/>
                    <a:pt x="27268" y="20194"/>
                    <a:pt x="28218" y="21302"/>
                  </a:cubicBezTo>
                  <a:cubicBezTo>
                    <a:pt x="27521" y="21397"/>
                    <a:pt x="26825" y="21809"/>
                    <a:pt x="26476" y="22474"/>
                  </a:cubicBezTo>
                  <a:cubicBezTo>
                    <a:pt x="26444" y="22600"/>
                    <a:pt x="26476" y="22727"/>
                    <a:pt x="26571" y="22759"/>
                  </a:cubicBezTo>
                  <a:cubicBezTo>
                    <a:pt x="25843" y="23455"/>
                    <a:pt x="25811" y="24659"/>
                    <a:pt x="26444" y="25482"/>
                  </a:cubicBezTo>
                  <a:cubicBezTo>
                    <a:pt x="26317" y="25485"/>
                    <a:pt x="26189" y="25487"/>
                    <a:pt x="26061" y="25487"/>
                  </a:cubicBezTo>
                  <a:cubicBezTo>
                    <a:pt x="24921" y="25487"/>
                    <a:pt x="23780" y="25362"/>
                    <a:pt x="22613" y="25134"/>
                  </a:cubicBezTo>
                  <a:cubicBezTo>
                    <a:pt x="23088" y="23202"/>
                    <a:pt x="23246" y="21112"/>
                    <a:pt x="23341" y="19529"/>
                  </a:cubicBezTo>
                  <a:cubicBezTo>
                    <a:pt x="23974" y="19117"/>
                    <a:pt x="24576" y="18642"/>
                    <a:pt x="25146" y="18167"/>
                  </a:cubicBezTo>
                  <a:close/>
                  <a:moveTo>
                    <a:pt x="28588" y="21865"/>
                  </a:moveTo>
                  <a:cubicBezTo>
                    <a:pt x="28947" y="21865"/>
                    <a:pt x="29300" y="21968"/>
                    <a:pt x="29611" y="22189"/>
                  </a:cubicBezTo>
                  <a:cubicBezTo>
                    <a:pt x="30403" y="22759"/>
                    <a:pt x="30435" y="23899"/>
                    <a:pt x="30055" y="24659"/>
                  </a:cubicBezTo>
                  <a:cubicBezTo>
                    <a:pt x="29720" y="25304"/>
                    <a:pt x="28990" y="25714"/>
                    <a:pt x="28271" y="25714"/>
                  </a:cubicBezTo>
                  <a:cubicBezTo>
                    <a:pt x="28036" y="25714"/>
                    <a:pt x="27803" y="25671"/>
                    <a:pt x="27585" y="25577"/>
                  </a:cubicBezTo>
                  <a:cubicBezTo>
                    <a:pt x="27585" y="25482"/>
                    <a:pt x="27553" y="25419"/>
                    <a:pt x="27458" y="25356"/>
                  </a:cubicBezTo>
                  <a:cubicBezTo>
                    <a:pt x="27395" y="25292"/>
                    <a:pt x="27300" y="25292"/>
                    <a:pt x="27205" y="25292"/>
                  </a:cubicBezTo>
                  <a:lnTo>
                    <a:pt x="27110" y="25292"/>
                  </a:lnTo>
                  <a:cubicBezTo>
                    <a:pt x="26793" y="25007"/>
                    <a:pt x="26603" y="24627"/>
                    <a:pt x="26571" y="24184"/>
                  </a:cubicBezTo>
                  <a:cubicBezTo>
                    <a:pt x="26508" y="23614"/>
                    <a:pt x="26730" y="23075"/>
                    <a:pt x="27110" y="22727"/>
                  </a:cubicBezTo>
                  <a:cubicBezTo>
                    <a:pt x="27141" y="22664"/>
                    <a:pt x="27205" y="22632"/>
                    <a:pt x="27141" y="22569"/>
                  </a:cubicBezTo>
                  <a:cubicBezTo>
                    <a:pt x="27141" y="22505"/>
                    <a:pt x="27141" y="22505"/>
                    <a:pt x="27110" y="22474"/>
                  </a:cubicBezTo>
                  <a:cubicBezTo>
                    <a:pt x="27540" y="22081"/>
                    <a:pt x="28070" y="21865"/>
                    <a:pt x="28588" y="21865"/>
                  </a:cubicBezTo>
                  <a:close/>
                  <a:moveTo>
                    <a:pt x="16152" y="23234"/>
                  </a:moveTo>
                  <a:cubicBezTo>
                    <a:pt x="17926" y="24184"/>
                    <a:pt x="19889" y="25007"/>
                    <a:pt x="21884" y="25482"/>
                  </a:cubicBezTo>
                  <a:cubicBezTo>
                    <a:pt x="21180" y="27976"/>
                    <a:pt x="19905" y="29954"/>
                    <a:pt x="17630" y="29954"/>
                  </a:cubicBezTo>
                  <a:cubicBezTo>
                    <a:pt x="17450" y="29954"/>
                    <a:pt x="17264" y="29942"/>
                    <a:pt x="17070" y="29916"/>
                  </a:cubicBezTo>
                  <a:cubicBezTo>
                    <a:pt x="14315" y="29568"/>
                    <a:pt x="12953" y="27097"/>
                    <a:pt x="12225" y="24311"/>
                  </a:cubicBezTo>
                  <a:cubicBezTo>
                    <a:pt x="13523" y="24026"/>
                    <a:pt x="14854" y="23677"/>
                    <a:pt x="16152" y="23234"/>
                  </a:cubicBezTo>
                  <a:close/>
                  <a:moveTo>
                    <a:pt x="18105" y="1"/>
                  </a:moveTo>
                  <a:cubicBezTo>
                    <a:pt x="17078" y="1"/>
                    <a:pt x="16002" y="479"/>
                    <a:pt x="15582" y="1446"/>
                  </a:cubicBezTo>
                  <a:cubicBezTo>
                    <a:pt x="15550" y="1541"/>
                    <a:pt x="15550" y="1604"/>
                    <a:pt x="15582" y="1667"/>
                  </a:cubicBezTo>
                  <a:cubicBezTo>
                    <a:pt x="15139" y="2206"/>
                    <a:pt x="15107" y="2839"/>
                    <a:pt x="15360" y="3441"/>
                  </a:cubicBezTo>
                  <a:cubicBezTo>
                    <a:pt x="14062" y="5468"/>
                    <a:pt x="13017" y="7621"/>
                    <a:pt x="12288" y="9933"/>
                  </a:cubicBezTo>
                  <a:cubicBezTo>
                    <a:pt x="11462" y="9721"/>
                    <a:pt x="10609" y="9580"/>
                    <a:pt x="9806" y="9580"/>
                  </a:cubicBezTo>
                  <a:cubicBezTo>
                    <a:pt x="8085" y="9580"/>
                    <a:pt x="6589" y="10227"/>
                    <a:pt x="6050" y="12213"/>
                  </a:cubicBezTo>
                  <a:cubicBezTo>
                    <a:pt x="5733" y="13353"/>
                    <a:pt x="6176" y="14525"/>
                    <a:pt x="6841" y="15507"/>
                  </a:cubicBezTo>
                  <a:cubicBezTo>
                    <a:pt x="5416" y="16710"/>
                    <a:pt x="4023" y="17977"/>
                    <a:pt x="2756" y="19339"/>
                  </a:cubicBezTo>
                  <a:cubicBezTo>
                    <a:pt x="2661" y="19465"/>
                    <a:pt x="2661" y="19624"/>
                    <a:pt x="2724" y="19719"/>
                  </a:cubicBezTo>
                  <a:cubicBezTo>
                    <a:pt x="1173" y="19972"/>
                    <a:pt x="1" y="21429"/>
                    <a:pt x="191" y="23012"/>
                  </a:cubicBezTo>
                  <a:cubicBezTo>
                    <a:pt x="191" y="23075"/>
                    <a:pt x="191" y="23075"/>
                    <a:pt x="222" y="23107"/>
                  </a:cubicBezTo>
                  <a:lnTo>
                    <a:pt x="159" y="23170"/>
                  </a:lnTo>
                  <a:lnTo>
                    <a:pt x="191" y="23170"/>
                  </a:lnTo>
                  <a:cubicBezTo>
                    <a:pt x="159" y="23234"/>
                    <a:pt x="96" y="23297"/>
                    <a:pt x="159" y="23392"/>
                  </a:cubicBezTo>
                  <a:cubicBezTo>
                    <a:pt x="414" y="24864"/>
                    <a:pt x="1782" y="26007"/>
                    <a:pt x="3291" y="26007"/>
                  </a:cubicBezTo>
                  <a:cubicBezTo>
                    <a:pt x="3470" y="26007"/>
                    <a:pt x="3651" y="25991"/>
                    <a:pt x="3833" y="25957"/>
                  </a:cubicBezTo>
                  <a:cubicBezTo>
                    <a:pt x="4529" y="25799"/>
                    <a:pt x="5226" y="25387"/>
                    <a:pt x="5638" y="24817"/>
                  </a:cubicBezTo>
                  <a:cubicBezTo>
                    <a:pt x="6079" y="24844"/>
                    <a:pt x="6518" y="24857"/>
                    <a:pt x="6954" y="24857"/>
                  </a:cubicBezTo>
                  <a:cubicBezTo>
                    <a:pt x="8583" y="24857"/>
                    <a:pt x="10176" y="24680"/>
                    <a:pt x="11750" y="24406"/>
                  </a:cubicBezTo>
                  <a:cubicBezTo>
                    <a:pt x="12539" y="27562"/>
                    <a:pt x="14200" y="30630"/>
                    <a:pt x="17459" y="30630"/>
                  </a:cubicBezTo>
                  <a:cubicBezTo>
                    <a:pt x="17601" y="30630"/>
                    <a:pt x="17746" y="30625"/>
                    <a:pt x="17894" y="30613"/>
                  </a:cubicBezTo>
                  <a:cubicBezTo>
                    <a:pt x="20459" y="30423"/>
                    <a:pt x="21757" y="28206"/>
                    <a:pt x="22518" y="25641"/>
                  </a:cubicBezTo>
                  <a:cubicBezTo>
                    <a:pt x="23492" y="25848"/>
                    <a:pt x="24480" y="25974"/>
                    <a:pt x="25446" y="25974"/>
                  </a:cubicBezTo>
                  <a:cubicBezTo>
                    <a:pt x="25956" y="25974"/>
                    <a:pt x="26459" y="25939"/>
                    <a:pt x="26951" y="25862"/>
                  </a:cubicBezTo>
                  <a:cubicBezTo>
                    <a:pt x="27360" y="26139"/>
                    <a:pt x="27842" y="26269"/>
                    <a:pt x="28324" y="26269"/>
                  </a:cubicBezTo>
                  <a:cubicBezTo>
                    <a:pt x="29112" y="26269"/>
                    <a:pt x="29900" y="25921"/>
                    <a:pt x="30371" y="25292"/>
                  </a:cubicBezTo>
                  <a:cubicBezTo>
                    <a:pt x="31163" y="24247"/>
                    <a:pt x="31100" y="22505"/>
                    <a:pt x="29991" y="21682"/>
                  </a:cubicBezTo>
                  <a:cubicBezTo>
                    <a:pt x="29611" y="21397"/>
                    <a:pt x="29168" y="21239"/>
                    <a:pt x="28693" y="21207"/>
                  </a:cubicBezTo>
                  <a:cubicBezTo>
                    <a:pt x="28788" y="21112"/>
                    <a:pt x="28788" y="20954"/>
                    <a:pt x="28661" y="20890"/>
                  </a:cubicBezTo>
                  <a:cubicBezTo>
                    <a:pt x="27711" y="19782"/>
                    <a:pt x="26666" y="18705"/>
                    <a:pt x="25621" y="17692"/>
                  </a:cubicBezTo>
                  <a:cubicBezTo>
                    <a:pt x="26159" y="17217"/>
                    <a:pt x="26730" y="16678"/>
                    <a:pt x="27236" y="16172"/>
                  </a:cubicBezTo>
                  <a:cubicBezTo>
                    <a:pt x="28661" y="14715"/>
                    <a:pt x="30878" y="12625"/>
                    <a:pt x="30466" y="10313"/>
                  </a:cubicBezTo>
                  <a:cubicBezTo>
                    <a:pt x="30118" y="8286"/>
                    <a:pt x="27933" y="7399"/>
                    <a:pt x="26128" y="7241"/>
                  </a:cubicBezTo>
                  <a:cubicBezTo>
                    <a:pt x="25826" y="7211"/>
                    <a:pt x="25523" y="7197"/>
                    <a:pt x="25218" y="7197"/>
                  </a:cubicBezTo>
                  <a:cubicBezTo>
                    <a:pt x="24241" y="7197"/>
                    <a:pt x="23246" y="7340"/>
                    <a:pt x="22232" y="7558"/>
                  </a:cubicBezTo>
                  <a:cubicBezTo>
                    <a:pt x="21821" y="6323"/>
                    <a:pt x="21187" y="5183"/>
                    <a:pt x="20396" y="4074"/>
                  </a:cubicBezTo>
                  <a:cubicBezTo>
                    <a:pt x="20332" y="4011"/>
                    <a:pt x="20301" y="3979"/>
                    <a:pt x="20269" y="3979"/>
                  </a:cubicBezTo>
                  <a:cubicBezTo>
                    <a:pt x="20902" y="2807"/>
                    <a:pt x="20744" y="1161"/>
                    <a:pt x="19541" y="369"/>
                  </a:cubicBezTo>
                  <a:cubicBezTo>
                    <a:pt x="19136" y="124"/>
                    <a:pt x="18627" y="1"/>
                    <a:pt x="18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7423495" y="4180107"/>
              <a:ext cx="87700" cy="48669"/>
            </a:xfrm>
            <a:custGeom>
              <a:avLst/>
              <a:gdLst/>
              <a:ahLst/>
              <a:cxnLst/>
              <a:rect l="l" t="t" r="r" b="b"/>
              <a:pathLst>
                <a:path w="2757" h="1530" extrusionOk="0">
                  <a:moveTo>
                    <a:pt x="1775" y="0"/>
                  </a:moveTo>
                  <a:cubicBezTo>
                    <a:pt x="1610" y="0"/>
                    <a:pt x="1441" y="25"/>
                    <a:pt x="1268" y="79"/>
                  </a:cubicBezTo>
                  <a:cubicBezTo>
                    <a:pt x="729" y="301"/>
                    <a:pt x="254" y="712"/>
                    <a:pt x="33" y="1251"/>
                  </a:cubicBezTo>
                  <a:cubicBezTo>
                    <a:pt x="1" y="1346"/>
                    <a:pt x="33" y="1472"/>
                    <a:pt x="159" y="1504"/>
                  </a:cubicBezTo>
                  <a:cubicBezTo>
                    <a:pt x="195" y="1522"/>
                    <a:pt x="228" y="1530"/>
                    <a:pt x="258" y="1530"/>
                  </a:cubicBezTo>
                  <a:cubicBezTo>
                    <a:pt x="337" y="1530"/>
                    <a:pt x="399" y="1478"/>
                    <a:pt x="444" y="1409"/>
                  </a:cubicBezTo>
                  <a:cubicBezTo>
                    <a:pt x="710" y="788"/>
                    <a:pt x="1240" y="587"/>
                    <a:pt x="1751" y="587"/>
                  </a:cubicBezTo>
                  <a:cubicBezTo>
                    <a:pt x="1970" y="587"/>
                    <a:pt x="2186" y="624"/>
                    <a:pt x="2376" y="681"/>
                  </a:cubicBezTo>
                  <a:cubicBezTo>
                    <a:pt x="2406" y="688"/>
                    <a:pt x="2438" y="692"/>
                    <a:pt x="2469" y="692"/>
                  </a:cubicBezTo>
                  <a:cubicBezTo>
                    <a:pt x="2570" y="692"/>
                    <a:pt x="2669" y="651"/>
                    <a:pt x="2693" y="554"/>
                  </a:cubicBezTo>
                  <a:cubicBezTo>
                    <a:pt x="2756" y="491"/>
                    <a:pt x="2756" y="396"/>
                    <a:pt x="2724" y="332"/>
                  </a:cubicBezTo>
                  <a:cubicBezTo>
                    <a:pt x="2724" y="301"/>
                    <a:pt x="2693" y="237"/>
                    <a:pt x="2661" y="237"/>
                  </a:cubicBezTo>
                  <a:cubicBezTo>
                    <a:pt x="2390" y="91"/>
                    <a:pt x="2092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8175038" y="1642019"/>
              <a:ext cx="191464" cy="146962"/>
            </a:xfrm>
            <a:custGeom>
              <a:avLst/>
              <a:gdLst/>
              <a:ahLst/>
              <a:cxnLst/>
              <a:rect l="l" t="t" r="r" b="b"/>
              <a:pathLst>
                <a:path w="6019" h="4620" extrusionOk="0">
                  <a:moveTo>
                    <a:pt x="2473" y="0"/>
                  </a:moveTo>
                  <a:cubicBezTo>
                    <a:pt x="1916" y="0"/>
                    <a:pt x="1366" y="203"/>
                    <a:pt x="950" y="664"/>
                  </a:cubicBezTo>
                  <a:cubicBezTo>
                    <a:pt x="0" y="1772"/>
                    <a:pt x="253" y="3324"/>
                    <a:pt x="1108" y="4338"/>
                  </a:cubicBezTo>
                  <a:lnTo>
                    <a:pt x="1108" y="4401"/>
                  </a:lnTo>
                  <a:cubicBezTo>
                    <a:pt x="1172" y="4401"/>
                    <a:pt x="1221" y="4373"/>
                    <a:pt x="1275" y="4373"/>
                  </a:cubicBezTo>
                  <a:cubicBezTo>
                    <a:pt x="1302" y="4373"/>
                    <a:pt x="1330" y="4380"/>
                    <a:pt x="1362" y="4401"/>
                  </a:cubicBezTo>
                  <a:cubicBezTo>
                    <a:pt x="1701" y="4552"/>
                    <a:pt x="2050" y="4620"/>
                    <a:pt x="2390" y="4620"/>
                  </a:cubicBezTo>
                  <a:cubicBezTo>
                    <a:pt x="4337" y="4620"/>
                    <a:pt x="6018" y="2394"/>
                    <a:pt x="4212" y="696"/>
                  </a:cubicBezTo>
                  <a:cubicBezTo>
                    <a:pt x="3742" y="259"/>
                    <a:pt x="3102" y="0"/>
                    <a:pt x="2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8163936" y="1621693"/>
              <a:ext cx="200498" cy="188920"/>
            </a:xfrm>
            <a:custGeom>
              <a:avLst/>
              <a:gdLst/>
              <a:ahLst/>
              <a:cxnLst/>
              <a:rect l="l" t="t" r="r" b="b"/>
              <a:pathLst>
                <a:path w="6303" h="5939" extrusionOk="0">
                  <a:moveTo>
                    <a:pt x="2812" y="667"/>
                  </a:moveTo>
                  <a:cubicBezTo>
                    <a:pt x="3412" y="667"/>
                    <a:pt x="4056" y="889"/>
                    <a:pt x="4561" y="1335"/>
                  </a:cubicBezTo>
                  <a:cubicBezTo>
                    <a:pt x="5384" y="2126"/>
                    <a:pt x="5574" y="3140"/>
                    <a:pt x="5004" y="3995"/>
                  </a:cubicBezTo>
                  <a:cubicBezTo>
                    <a:pt x="4566" y="4663"/>
                    <a:pt x="3726" y="5181"/>
                    <a:pt x="2800" y="5181"/>
                  </a:cubicBezTo>
                  <a:cubicBezTo>
                    <a:pt x="2454" y="5181"/>
                    <a:pt x="2096" y="5109"/>
                    <a:pt x="1742" y="4945"/>
                  </a:cubicBezTo>
                  <a:cubicBezTo>
                    <a:pt x="1695" y="4929"/>
                    <a:pt x="1655" y="4921"/>
                    <a:pt x="1624" y="4921"/>
                  </a:cubicBezTo>
                  <a:cubicBezTo>
                    <a:pt x="1592" y="4921"/>
                    <a:pt x="1568" y="4929"/>
                    <a:pt x="1552" y="4945"/>
                  </a:cubicBezTo>
                  <a:cubicBezTo>
                    <a:pt x="761" y="4027"/>
                    <a:pt x="349" y="2506"/>
                    <a:pt x="1362" y="1303"/>
                  </a:cubicBezTo>
                  <a:cubicBezTo>
                    <a:pt x="1711" y="923"/>
                    <a:pt x="2154" y="670"/>
                    <a:pt x="2693" y="670"/>
                  </a:cubicBezTo>
                  <a:cubicBezTo>
                    <a:pt x="2732" y="668"/>
                    <a:pt x="2772" y="667"/>
                    <a:pt x="2812" y="667"/>
                  </a:cubicBezTo>
                  <a:close/>
                  <a:moveTo>
                    <a:pt x="2825" y="1"/>
                  </a:moveTo>
                  <a:cubicBezTo>
                    <a:pt x="2175" y="1"/>
                    <a:pt x="1529" y="218"/>
                    <a:pt x="1014" y="733"/>
                  </a:cubicBezTo>
                  <a:cubicBezTo>
                    <a:pt x="349" y="1398"/>
                    <a:pt x="1" y="2411"/>
                    <a:pt x="127" y="3393"/>
                  </a:cubicBezTo>
                  <a:cubicBezTo>
                    <a:pt x="191" y="4217"/>
                    <a:pt x="602" y="4850"/>
                    <a:pt x="1236" y="5262"/>
                  </a:cubicBezTo>
                  <a:cubicBezTo>
                    <a:pt x="1267" y="5262"/>
                    <a:pt x="1267" y="5293"/>
                    <a:pt x="1299" y="5293"/>
                  </a:cubicBezTo>
                  <a:cubicBezTo>
                    <a:pt x="1299" y="5388"/>
                    <a:pt x="1362" y="5483"/>
                    <a:pt x="1426" y="5547"/>
                  </a:cubicBezTo>
                  <a:cubicBezTo>
                    <a:pt x="1457" y="5578"/>
                    <a:pt x="1521" y="5578"/>
                    <a:pt x="1552" y="5610"/>
                  </a:cubicBezTo>
                  <a:cubicBezTo>
                    <a:pt x="1958" y="5838"/>
                    <a:pt x="2395" y="5939"/>
                    <a:pt x="2831" y="5939"/>
                  </a:cubicBezTo>
                  <a:cubicBezTo>
                    <a:pt x="3790" y="5939"/>
                    <a:pt x="4743" y="5452"/>
                    <a:pt x="5353" y="4755"/>
                  </a:cubicBezTo>
                  <a:cubicBezTo>
                    <a:pt x="6303" y="3583"/>
                    <a:pt x="6144" y="1936"/>
                    <a:pt x="5004" y="860"/>
                  </a:cubicBezTo>
                  <a:cubicBezTo>
                    <a:pt x="4846" y="701"/>
                    <a:pt x="4593" y="543"/>
                    <a:pt x="4403" y="416"/>
                  </a:cubicBezTo>
                  <a:cubicBezTo>
                    <a:pt x="3924" y="155"/>
                    <a:pt x="3373" y="1"/>
                    <a:pt x="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8215309" y="1741298"/>
              <a:ext cx="69537" cy="25734"/>
            </a:xfrm>
            <a:custGeom>
              <a:avLst/>
              <a:gdLst/>
              <a:ahLst/>
              <a:cxnLst/>
              <a:rect l="l" t="t" r="r" b="b"/>
              <a:pathLst>
                <a:path w="2186" h="809" extrusionOk="0">
                  <a:moveTo>
                    <a:pt x="291" y="1"/>
                  </a:moveTo>
                  <a:cubicBezTo>
                    <a:pt x="225" y="1"/>
                    <a:pt x="162" y="28"/>
                    <a:pt x="127" y="45"/>
                  </a:cubicBezTo>
                  <a:lnTo>
                    <a:pt x="96" y="77"/>
                  </a:lnTo>
                  <a:cubicBezTo>
                    <a:pt x="32" y="108"/>
                    <a:pt x="1" y="235"/>
                    <a:pt x="96" y="330"/>
                  </a:cubicBezTo>
                  <a:cubicBezTo>
                    <a:pt x="360" y="624"/>
                    <a:pt x="706" y="808"/>
                    <a:pt x="1109" y="808"/>
                  </a:cubicBezTo>
                  <a:cubicBezTo>
                    <a:pt x="1140" y="808"/>
                    <a:pt x="1172" y="807"/>
                    <a:pt x="1204" y="805"/>
                  </a:cubicBezTo>
                  <a:cubicBezTo>
                    <a:pt x="1584" y="742"/>
                    <a:pt x="1901" y="583"/>
                    <a:pt x="2091" y="267"/>
                  </a:cubicBezTo>
                  <a:cubicBezTo>
                    <a:pt x="2186" y="203"/>
                    <a:pt x="2154" y="77"/>
                    <a:pt x="2059" y="45"/>
                  </a:cubicBezTo>
                  <a:lnTo>
                    <a:pt x="2028" y="45"/>
                  </a:lnTo>
                  <a:cubicBezTo>
                    <a:pt x="1988" y="32"/>
                    <a:pt x="1954" y="24"/>
                    <a:pt x="1926" y="24"/>
                  </a:cubicBezTo>
                  <a:cubicBezTo>
                    <a:pt x="1886" y="24"/>
                    <a:pt x="1856" y="39"/>
                    <a:pt x="1838" y="77"/>
                  </a:cubicBezTo>
                  <a:cubicBezTo>
                    <a:pt x="1616" y="267"/>
                    <a:pt x="1363" y="393"/>
                    <a:pt x="1078" y="393"/>
                  </a:cubicBezTo>
                  <a:cubicBezTo>
                    <a:pt x="793" y="393"/>
                    <a:pt x="603" y="267"/>
                    <a:pt x="444" y="77"/>
                  </a:cubicBezTo>
                  <a:cubicBezTo>
                    <a:pt x="401" y="19"/>
                    <a:pt x="345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8515532" y="3525521"/>
              <a:ext cx="179313" cy="147948"/>
            </a:xfrm>
            <a:custGeom>
              <a:avLst/>
              <a:gdLst/>
              <a:ahLst/>
              <a:cxnLst/>
              <a:rect l="l" t="t" r="r" b="b"/>
              <a:pathLst>
                <a:path w="5637" h="4651" extrusionOk="0">
                  <a:moveTo>
                    <a:pt x="2781" y="0"/>
                  </a:moveTo>
                  <a:cubicBezTo>
                    <a:pt x="2307" y="0"/>
                    <a:pt x="1798" y="183"/>
                    <a:pt x="1299" y="611"/>
                  </a:cubicBezTo>
                  <a:cubicBezTo>
                    <a:pt x="380" y="1402"/>
                    <a:pt x="0" y="2859"/>
                    <a:pt x="919" y="3841"/>
                  </a:cubicBezTo>
                  <a:cubicBezTo>
                    <a:pt x="1436" y="4408"/>
                    <a:pt x="2112" y="4650"/>
                    <a:pt x="2807" y="4650"/>
                  </a:cubicBezTo>
                  <a:cubicBezTo>
                    <a:pt x="3430" y="4650"/>
                    <a:pt x="4070" y="4455"/>
                    <a:pt x="4624" y="4126"/>
                  </a:cubicBezTo>
                  <a:lnTo>
                    <a:pt x="4656" y="4126"/>
                  </a:lnTo>
                  <a:cubicBezTo>
                    <a:pt x="4624" y="4031"/>
                    <a:pt x="4624" y="3967"/>
                    <a:pt x="4656" y="3872"/>
                  </a:cubicBezTo>
                  <a:cubicBezTo>
                    <a:pt x="5637" y="2155"/>
                    <a:pt x="4413" y="0"/>
                    <a:pt x="2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8499404" y="3505131"/>
              <a:ext cx="208546" cy="187902"/>
            </a:xfrm>
            <a:custGeom>
              <a:avLst/>
              <a:gdLst/>
              <a:ahLst/>
              <a:cxnLst/>
              <a:rect l="l" t="t" r="r" b="b"/>
              <a:pathLst>
                <a:path w="6556" h="5907" extrusionOk="0">
                  <a:moveTo>
                    <a:pt x="3283" y="684"/>
                  </a:moveTo>
                  <a:cubicBezTo>
                    <a:pt x="3716" y="684"/>
                    <a:pt x="4140" y="843"/>
                    <a:pt x="4529" y="1157"/>
                  </a:cubicBezTo>
                  <a:cubicBezTo>
                    <a:pt x="5384" y="1822"/>
                    <a:pt x="5828" y="3247"/>
                    <a:pt x="5131" y="4482"/>
                  </a:cubicBezTo>
                  <a:cubicBezTo>
                    <a:pt x="5099" y="4545"/>
                    <a:pt x="5099" y="4608"/>
                    <a:pt x="5099" y="4672"/>
                  </a:cubicBezTo>
                  <a:cubicBezTo>
                    <a:pt x="4577" y="5020"/>
                    <a:pt x="3920" y="5250"/>
                    <a:pt x="3266" y="5250"/>
                  </a:cubicBezTo>
                  <a:cubicBezTo>
                    <a:pt x="2613" y="5250"/>
                    <a:pt x="1964" y="5020"/>
                    <a:pt x="1457" y="4450"/>
                  </a:cubicBezTo>
                  <a:cubicBezTo>
                    <a:pt x="1109" y="4038"/>
                    <a:pt x="951" y="3563"/>
                    <a:pt x="951" y="3057"/>
                  </a:cubicBezTo>
                  <a:cubicBezTo>
                    <a:pt x="982" y="2423"/>
                    <a:pt x="1299" y="1758"/>
                    <a:pt x="1837" y="1283"/>
                  </a:cubicBezTo>
                  <a:cubicBezTo>
                    <a:pt x="2305" y="882"/>
                    <a:pt x="2800" y="684"/>
                    <a:pt x="3283" y="684"/>
                  </a:cubicBezTo>
                  <a:close/>
                  <a:moveTo>
                    <a:pt x="3339" y="0"/>
                  </a:moveTo>
                  <a:cubicBezTo>
                    <a:pt x="2656" y="0"/>
                    <a:pt x="1955" y="262"/>
                    <a:pt x="1362" y="777"/>
                  </a:cubicBezTo>
                  <a:cubicBezTo>
                    <a:pt x="1204" y="935"/>
                    <a:pt x="1014" y="1125"/>
                    <a:pt x="887" y="1315"/>
                  </a:cubicBezTo>
                  <a:cubicBezTo>
                    <a:pt x="222" y="2265"/>
                    <a:pt x="0" y="3658"/>
                    <a:pt x="824" y="4672"/>
                  </a:cubicBezTo>
                  <a:cubicBezTo>
                    <a:pt x="1362" y="5432"/>
                    <a:pt x="2376" y="5907"/>
                    <a:pt x="3357" y="5907"/>
                  </a:cubicBezTo>
                  <a:cubicBezTo>
                    <a:pt x="4181" y="5907"/>
                    <a:pt x="4909" y="5590"/>
                    <a:pt x="5321" y="4988"/>
                  </a:cubicBezTo>
                  <a:cubicBezTo>
                    <a:pt x="5321" y="4957"/>
                    <a:pt x="5384" y="4957"/>
                    <a:pt x="5384" y="4925"/>
                  </a:cubicBezTo>
                  <a:cubicBezTo>
                    <a:pt x="5448" y="4925"/>
                    <a:pt x="5574" y="4925"/>
                    <a:pt x="5606" y="4830"/>
                  </a:cubicBezTo>
                  <a:cubicBezTo>
                    <a:pt x="5638" y="4798"/>
                    <a:pt x="5701" y="4767"/>
                    <a:pt x="5701" y="4735"/>
                  </a:cubicBezTo>
                  <a:cubicBezTo>
                    <a:pt x="6556" y="3500"/>
                    <a:pt x="6176" y="1822"/>
                    <a:pt x="5258" y="840"/>
                  </a:cubicBezTo>
                  <a:cubicBezTo>
                    <a:pt x="4727" y="278"/>
                    <a:pt x="4042" y="0"/>
                    <a:pt x="3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8621300" y="3579598"/>
              <a:ext cx="31269" cy="67151"/>
            </a:xfrm>
            <a:custGeom>
              <a:avLst/>
              <a:gdLst/>
              <a:ahLst/>
              <a:cxnLst/>
              <a:rect l="l" t="t" r="r" b="b"/>
              <a:pathLst>
                <a:path w="983" h="2111" extrusionOk="0">
                  <a:moveTo>
                    <a:pt x="445" y="0"/>
                  </a:moveTo>
                  <a:cubicBezTo>
                    <a:pt x="391" y="0"/>
                    <a:pt x="336" y="31"/>
                    <a:pt x="317" y="51"/>
                  </a:cubicBezTo>
                  <a:lnTo>
                    <a:pt x="317" y="82"/>
                  </a:lnTo>
                  <a:cubicBezTo>
                    <a:pt x="254" y="114"/>
                    <a:pt x="254" y="209"/>
                    <a:pt x="317" y="272"/>
                  </a:cubicBezTo>
                  <a:cubicBezTo>
                    <a:pt x="507" y="494"/>
                    <a:pt x="602" y="811"/>
                    <a:pt x="507" y="1064"/>
                  </a:cubicBezTo>
                  <a:cubicBezTo>
                    <a:pt x="475" y="1349"/>
                    <a:pt x="349" y="1539"/>
                    <a:pt x="127" y="1666"/>
                  </a:cubicBezTo>
                  <a:cubicBezTo>
                    <a:pt x="0" y="1761"/>
                    <a:pt x="0" y="1856"/>
                    <a:pt x="32" y="1982"/>
                  </a:cubicBezTo>
                  <a:cubicBezTo>
                    <a:pt x="32" y="2014"/>
                    <a:pt x="64" y="2014"/>
                    <a:pt x="64" y="2014"/>
                  </a:cubicBezTo>
                  <a:cubicBezTo>
                    <a:pt x="146" y="2075"/>
                    <a:pt x="214" y="2110"/>
                    <a:pt x="270" y="2110"/>
                  </a:cubicBezTo>
                  <a:cubicBezTo>
                    <a:pt x="300" y="2110"/>
                    <a:pt x="326" y="2100"/>
                    <a:pt x="349" y="2077"/>
                  </a:cubicBezTo>
                  <a:cubicBezTo>
                    <a:pt x="697" y="1824"/>
                    <a:pt x="950" y="1444"/>
                    <a:pt x="950" y="1001"/>
                  </a:cubicBezTo>
                  <a:cubicBezTo>
                    <a:pt x="982" y="589"/>
                    <a:pt x="824" y="241"/>
                    <a:pt x="539" y="51"/>
                  </a:cubicBezTo>
                  <a:cubicBezTo>
                    <a:pt x="514" y="13"/>
                    <a:pt x="479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325439" y="144394"/>
            <a:ext cx="8499356" cy="21217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9144"/>
            <a:r>
              <a:rPr lang="es-MX" sz="4800" dirty="0"/>
              <a:t>Predecir, observar, explicar</a:t>
            </a:r>
            <a:br>
              <a:rPr lang="es-MX" sz="4800" dirty="0"/>
            </a:br>
            <a:r>
              <a:rPr lang="es-MX" sz="4800" dirty="0"/>
              <a:t>e indagar: estrategias efectivas</a:t>
            </a:r>
            <a:br>
              <a:rPr lang="es-MX" sz="4800" dirty="0"/>
            </a:br>
            <a:r>
              <a:rPr lang="es-MX" sz="4800" dirty="0"/>
              <a:t>en el aprendizaje de las ciencias</a:t>
            </a:r>
            <a:endParaRPr sz="4800"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30DF633C-AB9E-41F2-9A7B-76498C8EC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350" y="2314859"/>
            <a:ext cx="3459300" cy="569350"/>
          </a:xfrm>
        </p:spPr>
        <p:txBody>
          <a:bodyPr/>
          <a:lstStyle/>
          <a:p>
            <a:r>
              <a:rPr lang="es-MX" dirty="0"/>
              <a:t>Gisela Hernández Millán y </a:t>
            </a:r>
          </a:p>
          <a:p>
            <a:r>
              <a:rPr lang="es-MX" dirty="0"/>
              <a:t>Norma Mónica López Villa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0"/>
          <p:cNvSpPr txBox="1">
            <a:spLocks noGrp="1"/>
          </p:cNvSpPr>
          <p:nvPr>
            <p:ph type="ctrTitle" idx="2"/>
          </p:nvPr>
        </p:nvSpPr>
        <p:spPr>
          <a:xfrm>
            <a:off x="1648060" y="3147740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Resumen</a:t>
            </a:r>
            <a:endParaRPr dirty="0">
              <a:solidFill>
                <a:schemeClr val="tx2"/>
              </a:solidFill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56" name="Google Shape;556;p30"/>
          <p:cNvSpPr txBox="1">
            <a:spLocks noGrp="1"/>
          </p:cNvSpPr>
          <p:nvPr>
            <p:ph type="title" idx="3"/>
          </p:nvPr>
        </p:nvSpPr>
        <p:spPr>
          <a:xfrm>
            <a:off x="1648069" y="2200474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57" name="Google Shape;557;p30"/>
          <p:cNvSpPr txBox="1">
            <a:spLocks noGrp="1"/>
          </p:cNvSpPr>
          <p:nvPr>
            <p:ph type="title"/>
          </p:nvPr>
        </p:nvSpPr>
        <p:spPr>
          <a:xfrm>
            <a:off x="617250" y="864104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Tabla de Contenido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58" name="Google Shape;558;p30"/>
          <p:cNvSpPr txBox="1">
            <a:spLocks noGrp="1"/>
          </p:cNvSpPr>
          <p:nvPr>
            <p:ph type="ctrTitle" idx="4"/>
          </p:nvPr>
        </p:nvSpPr>
        <p:spPr>
          <a:xfrm>
            <a:off x="3613864" y="3147740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Palabras claves</a:t>
            </a:r>
            <a:endParaRPr dirty="0"/>
          </a:p>
        </p:txBody>
      </p:sp>
      <p:sp>
        <p:nvSpPr>
          <p:cNvPr id="560" name="Google Shape;560;p30"/>
          <p:cNvSpPr txBox="1">
            <a:spLocks noGrp="1"/>
          </p:cNvSpPr>
          <p:nvPr>
            <p:ph type="title" idx="6"/>
          </p:nvPr>
        </p:nvSpPr>
        <p:spPr>
          <a:xfrm>
            <a:off x="3613943" y="2211600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64" name="Google Shape;564;p30"/>
          <p:cNvSpPr txBox="1">
            <a:spLocks noGrp="1"/>
          </p:cNvSpPr>
          <p:nvPr>
            <p:ph type="ctrTitle" idx="13"/>
          </p:nvPr>
        </p:nvSpPr>
        <p:spPr>
          <a:xfrm>
            <a:off x="5579668" y="3147740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Link: </a:t>
            </a:r>
            <a:r>
              <a:rPr lang="es-MX" dirty="0" err="1"/>
              <a:t>Kahoot</a:t>
            </a:r>
            <a:endParaRPr dirty="0"/>
          </a:p>
        </p:txBody>
      </p:sp>
      <p:sp>
        <p:nvSpPr>
          <p:cNvPr id="566" name="Google Shape;566;p30"/>
          <p:cNvSpPr txBox="1">
            <a:spLocks noGrp="1"/>
          </p:cNvSpPr>
          <p:nvPr>
            <p:ph type="title" idx="15"/>
          </p:nvPr>
        </p:nvSpPr>
        <p:spPr>
          <a:xfrm>
            <a:off x="5579672" y="2211593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5090150" y="1136723"/>
            <a:ext cx="18411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73" name="Google Shape;573;p31"/>
          <p:cNvSpPr txBox="1">
            <a:spLocks noGrp="1"/>
          </p:cNvSpPr>
          <p:nvPr>
            <p:ph type="ctrTitle"/>
          </p:nvPr>
        </p:nvSpPr>
        <p:spPr>
          <a:xfrm>
            <a:off x="3354400" y="2590460"/>
            <a:ext cx="531270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Resumen</a:t>
            </a:r>
            <a:endParaRPr dirty="0"/>
          </a:p>
        </p:txBody>
      </p:sp>
      <p:sp>
        <p:nvSpPr>
          <p:cNvPr id="574" name="Google Shape;574;p31"/>
          <p:cNvSpPr/>
          <p:nvPr/>
        </p:nvSpPr>
        <p:spPr>
          <a:xfrm>
            <a:off x="1484179" y="3801465"/>
            <a:ext cx="1512872" cy="598815"/>
          </a:xfrm>
          <a:custGeom>
            <a:avLst/>
            <a:gdLst/>
            <a:ahLst/>
            <a:cxnLst/>
            <a:rect l="l" t="t" r="r" b="b"/>
            <a:pathLst>
              <a:path w="45956" h="18190" extrusionOk="0">
                <a:moveTo>
                  <a:pt x="0" y="0"/>
                </a:moveTo>
                <a:cubicBezTo>
                  <a:pt x="2122" y="2977"/>
                  <a:pt x="3421" y="6524"/>
                  <a:pt x="4054" y="10071"/>
                </a:cubicBezTo>
                <a:cubicBezTo>
                  <a:pt x="4656" y="13174"/>
                  <a:pt x="4434" y="15771"/>
                  <a:pt x="8203" y="17101"/>
                </a:cubicBezTo>
                <a:cubicBezTo>
                  <a:pt x="9190" y="17459"/>
                  <a:pt x="10454" y="17552"/>
                  <a:pt x="11761" y="17552"/>
                </a:cubicBezTo>
                <a:cubicBezTo>
                  <a:pt x="13168" y="17552"/>
                  <a:pt x="14623" y="17444"/>
                  <a:pt x="15831" y="17444"/>
                </a:cubicBezTo>
                <a:cubicBezTo>
                  <a:pt x="15984" y="17444"/>
                  <a:pt x="16133" y="17446"/>
                  <a:pt x="16278" y="17450"/>
                </a:cubicBezTo>
                <a:cubicBezTo>
                  <a:pt x="21155" y="17671"/>
                  <a:pt x="25937" y="17830"/>
                  <a:pt x="30941" y="17893"/>
                </a:cubicBezTo>
                <a:cubicBezTo>
                  <a:pt x="33380" y="17925"/>
                  <a:pt x="35786" y="17988"/>
                  <a:pt x="38257" y="18020"/>
                </a:cubicBezTo>
                <a:cubicBezTo>
                  <a:pt x="38876" y="18020"/>
                  <a:pt x="40356" y="18190"/>
                  <a:pt x="41830" y="18190"/>
                </a:cubicBezTo>
                <a:cubicBezTo>
                  <a:pt x="43899" y="18190"/>
                  <a:pt x="45955" y="17855"/>
                  <a:pt x="45604" y="16246"/>
                </a:cubicBezTo>
                <a:cubicBezTo>
                  <a:pt x="45541" y="16151"/>
                  <a:pt x="45477" y="16024"/>
                  <a:pt x="45477" y="15929"/>
                </a:cubicBezTo>
                <a:cubicBezTo>
                  <a:pt x="43544" y="16453"/>
                  <a:pt x="41571" y="16676"/>
                  <a:pt x="39591" y="16676"/>
                </a:cubicBezTo>
                <a:cubicBezTo>
                  <a:pt x="35345" y="16676"/>
                  <a:pt x="31063" y="15652"/>
                  <a:pt x="27046" y="14378"/>
                </a:cubicBezTo>
                <a:cubicBezTo>
                  <a:pt x="20934" y="12414"/>
                  <a:pt x="14727" y="9976"/>
                  <a:pt x="9121" y="6904"/>
                </a:cubicBezTo>
                <a:cubicBezTo>
                  <a:pt x="5701" y="5067"/>
                  <a:pt x="2661" y="272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/>
          <p:nvPr/>
        </p:nvSpPr>
        <p:spPr>
          <a:xfrm>
            <a:off x="1085925" y="1508977"/>
            <a:ext cx="2142467" cy="2855547"/>
          </a:xfrm>
          <a:custGeom>
            <a:avLst/>
            <a:gdLst/>
            <a:ahLst/>
            <a:cxnLst/>
            <a:rect l="l" t="t" r="r" b="b"/>
            <a:pathLst>
              <a:path w="65081" h="86742" extrusionOk="0">
                <a:moveTo>
                  <a:pt x="24861" y="0"/>
                </a:moveTo>
                <a:cubicBezTo>
                  <a:pt x="6968" y="9311"/>
                  <a:pt x="1" y="35469"/>
                  <a:pt x="4435" y="54027"/>
                </a:cubicBezTo>
                <a:cubicBezTo>
                  <a:pt x="10167" y="78032"/>
                  <a:pt x="37655" y="86551"/>
                  <a:pt x="59665" y="86741"/>
                </a:cubicBezTo>
                <a:cubicBezTo>
                  <a:pt x="59665" y="86710"/>
                  <a:pt x="59697" y="86646"/>
                  <a:pt x="59729" y="86615"/>
                </a:cubicBezTo>
                <a:cubicBezTo>
                  <a:pt x="62104" y="85474"/>
                  <a:pt x="62832" y="78729"/>
                  <a:pt x="63212" y="76449"/>
                </a:cubicBezTo>
                <a:cubicBezTo>
                  <a:pt x="63466" y="75024"/>
                  <a:pt x="65081" y="67613"/>
                  <a:pt x="63244" y="66441"/>
                </a:cubicBezTo>
                <a:lnTo>
                  <a:pt x="63244" y="66441"/>
                </a:lnTo>
                <a:cubicBezTo>
                  <a:pt x="63212" y="66441"/>
                  <a:pt x="63212" y="66473"/>
                  <a:pt x="63212" y="66473"/>
                </a:cubicBezTo>
                <a:cubicBezTo>
                  <a:pt x="61275" y="66707"/>
                  <a:pt x="59307" y="66823"/>
                  <a:pt x="57325" y="66823"/>
                </a:cubicBezTo>
                <a:cubicBezTo>
                  <a:pt x="43206" y="66823"/>
                  <a:pt x="28439" y="60917"/>
                  <a:pt x="19857" y="49530"/>
                </a:cubicBezTo>
                <a:cubicBezTo>
                  <a:pt x="10958" y="37781"/>
                  <a:pt x="14917" y="19128"/>
                  <a:pt x="29010" y="13586"/>
                </a:cubicBezTo>
                <a:cubicBezTo>
                  <a:pt x="27490" y="9121"/>
                  <a:pt x="26159" y="4560"/>
                  <a:pt x="24861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1085925" y="1494361"/>
            <a:ext cx="2010062" cy="2881817"/>
          </a:xfrm>
          <a:custGeom>
            <a:avLst/>
            <a:gdLst/>
            <a:ahLst/>
            <a:cxnLst/>
            <a:rect l="l" t="t" r="r" b="b"/>
            <a:pathLst>
              <a:path w="61059" h="87540" extrusionOk="0">
                <a:moveTo>
                  <a:pt x="25241" y="1"/>
                </a:moveTo>
                <a:cubicBezTo>
                  <a:pt x="14822" y="3928"/>
                  <a:pt x="8615" y="13872"/>
                  <a:pt x="4941" y="23404"/>
                </a:cubicBezTo>
                <a:cubicBezTo>
                  <a:pt x="1078" y="33570"/>
                  <a:pt x="64" y="46396"/>
                  <a:pt x="3484" y="56815"/>
                </a:cubicBezTo>
                <a:cubicBezTo>
                  <a:pt x="6651" y="66474"/>
                  <a:pt x="13302" y="73441"/>
                  <a:pt x="22739" y="78350"/>
                </a:cubicBezTo>
                <a:cubicBezTo>
                  <a:pt x="32399" y="83346"/>
                  <a:pt x="43445" y="87539"/>
                  <a:pt x="54557" y="87539"/>
                </a:cubicBezTo>
                <a:cubicBezTo>
                  <a:pt x="56122" y="87539"/>
                  <a:pt x="57689" y="87456"/>
                  <a:pt x="59254" y="87280"/>
                </a:cubicBezTo>
                <a:cubicBezTo>
                  <a:pt x="59317" y="87280"/>
                  <a:pt x="59380" y="87280"/>
                  <a:pt x="59412" y="87312"/>
                </a:cubicBezTo>
                <a:cubicBezTo>
                  <a:pt x="60045" y="86900"/>
                  <a:pt x="60584" y="86489"/>
                  <a:pt x="61059" y="86013"/>
                </a:cubicBezTo>
                <a:lnTo>
                  <a:pt x="61059" y="86013"/>
                </a:lnTo>
                <a:cubicBezTo>
                  <a:pt x="60866" y="86015"/>
                  <a:pt x="60673" y="86015"/>
                  <a:pt x="60479" y="86015"/>
                </a:cubicBezTo>
                <a:cubicBezTo>
                  <a:pt x="37626" y="86015"/>
                  <a:pt x="9803" y="76727"/>
                  <a:pt x="4213" y="53426"/>
                </a:cubicBezTo>
                <a:cubicBezTo>
                  <a:pt x="1" y="35755"/>
                  <a:pt x="7063" y="9628"/>
                  <a:pt x="25684" y="1394"/>
                </a:cubicBezTo>
                <a:cubicBezTo>
                  <a:pt x="25526" y="919"/>
                  <a:pt x="25399" y="476"/>
                  <a:pt x="25241" y="1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/>
          <p:nvPr/>
        </p:nvSpPr>
        <p:spPr>
          <a:xfrm>
            <a:off x="1758361" y="915775"/>
            <a:ext cx="177274" cy="90135"/>
          </a:xfrm>
          <a:custGeom>
            <a:avLst/>
            <a:gdLst/>
            <a:ahLst/>
            <a:cxnLst/>
            <a:rect l="l" t="t" r="r" b="b"/>
            <a:pathLst>
              <a:path w="5385" h="2738" extrusionOk="0">
                <a:moveTo>
                  <a:pt x="5384" y="1"/>
                </a:moveTo>
                <a:cubicBezTo>
                  <a:pt x="3231" y="159"/>
                  <a:pt x="1299" y="1046"/>
                  <a:pt x="0" y="2692"/>
                </a:cubicBezTo>
                <a:cubicBezTo>
                  <a:pt x="241" y="2723"/>
                  <a:pt x="479" y="2738"/>
                  <a:pt x="715" y="2738"/>
                </a:cubicBezTo>
                <a:cubicBezTo>
                  <a:pt x="2684" y="2738"/>
                  <a:pt x="4451" y="1698"/>
                  <a:pt x="5384" y="1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1758361" y="915775"/>
            <a:ext cx="348228" cy="378218"/>
          </a:xfrm>
          <a:custGeom>
            <a:avLst/>
            <a:gdLst/>
            <a:ahLst/>
            <a:cxnLst/>
            <a:rect l="l" t="t" r="r" b="b"/>
            <a:pathLst>
              <a:path w="10578" h="11489" extrusionOk="0">
                <a:moveTo>
                  <a:pt x="5384" y="1"/>
                </a:moveTo>
                <a:cubicBezTo>
                  <a:pt x="4592" y="1698"/>
                  <a:pt x="2563" y="2738"/>
                  <a:pt x="671" y="2738"/>
                </a:cubicBezTo>
                <a:cubicBezTo>
                  <a:pt x="445" y="2738"/>
                  <a:pt x="220" y="2723"/>
                  <a:pt x="0" y="2692"/>
                </a:cubicBezTo>
                <a:lnTo>
                  <a:pt x="0" y="2692"/>
                </a:lnTo>
                <a:cubicBezTo>
                  <a:pt x="1584" y="5036"/>
                  <a:pt x="3801" y="8519"/>
                  <a:pt x="4181" y="11243"/>
                </a:cubicBezTo>
                <a:cubicBezTo>
                  <a:pt x="4735" y="11409"/>
                  <a:pt x="5293" y="11488"/>
                  <a:pt x="5844" y="11488"/>
                </a:cubicBezTo>
                <a:cubicBezTo>
                  <a:pt x="7498" y="11488"/>
                  <a:pt x="9089" y="10776"/>
                  <a:pt x="10325" y="9565"/>
                </a:cubicBezTo>
                <a:cubicBezTo>
                  <a:pt x="10420" y="9470"/>
                  <a:pt x="10483" y="9470"/>
                  <a:pt x="10578" y="9470"/>
                </a:cubicBezTo>
                <a:cubicBezTo>
                  <a:pt x="10515" y="9406"/>
                  <a:pt x="10578" y="9311"/>
                  <a:pt x="10578" y="9248"/>
                </a:cubicBezTo>
                <a:lnTo>
                  <a:pt x="10578" y="9248"/>
                </a:lnTo>
                <a:cubicBezTo>
                  <a:pt x="10549" y="9296"/>
                  <a:pt x="10523" y="9318"/>
                  <a:pt x="10497" y="9318"/>
                </a:cubicBezTo>
                <a:cubicBezTo>
                  <a:pt x="10439" y="9318"/>
                  <a:pt x="10381" y="9203"/>
                  <a:pt x="10293" y="9026"/>
                </a:cubicBezTo>
                <a:cubicBezTo>
                  <a:pt x="8709" y="6176"/>
                  <a:pt x="6714" y="3009"/>
                  <a:pt x="5384" y="1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1846979" y="1199340"/>
            <a:ext cx="356589" cy="164633"/>
          </a:xfrm>
          <a:custGeom>
            <a:avLst/>
            <a:gdLst/>
            <a:ahLst/>
            <a:cxnLst/>
            <a:rect l="l" t="t" r="r" b="b"/>
            <a:pathLst>
              <a:path w="10832" h="5001" extrusionOk="0">
                <a:moveTo>
                  <a:pt x="7854" y="0"/>
                </a:moveTo>
                <a:cubicBezTo>
                  <a:pt x="7854" y="64"/>
                  <a:pt x="7854" y="95"/>
                  <a:pt x="7823" y="190"/>
                </a:cubicBezTo>
                <a:cubicBezTo>
                  <a:pt x="6682" y="1797"/>
                  <a:pt x="4806" y="2650"/>
                  <a:pt x="2898" y="2650"/>
                </a:cubicBezTo>
                <a:cubicBezTo>
                  <a:pt x="2210" y="2650"/>
                  <a:pt x="1518" y="2539"/>
                  <a:pt x="855" y="2312"/>
                </a:cubicBezTo>
                <a:cubicBezTo>
                  <a:pt x="634" y="3231"/>
                  <a:pt x="349" y="4054"/>
                  <a:pt x="0" y="4909"/>
                </a:cubicBezTo>
                <a:cubicBezTo>
                  <a:pt x="64" y="4846"/>
                  <a:pt x="159" y="4846"/>
                  <a:pt x="254" y="4846"/>
                </a:cubicBezTo>
                <a:cubicBezTo>
                  <a:pt x="872" y="4949"/>
                  <a:pt x="1487" y="5001"/>
                  <a:pt x="2098" y="5001"/>
                </a:cubicBezTo>
                <a:cubicBezTo>
                  <a:pt x="3739" y="5001"/>
                  <a:pt x="5340" y="4626"/>
                  <a:pt x="6841" y="3864"/>
                </a:cubicBezTo>
                <a:cubicBezTo>
                  <a:pt x="8393" y="3104"/>
                  <a:pt x="9501" y="1901"/>
                  <a:pt x="10831" y="887"/>
                </a:cubicBezTo>
                <a:cubicBezTo>
                  <a:pt x="10768" y="824"/>
                  <a:pt x="10704" y="697"/>
                  <a:pt x="10704" y="634"/>
                </a:cubicBezTo>
                <a:cubicBezTo>
                  <a:pt x="10635" y="636"/>
                  <a:pt x="10565" y="637"/>
                  <a:pt x="10496" y="637"/>
                </a:cubicBezTo>
                <a:cubicBezTo>
                  <a:pt x="9580" y="637"/>
                  <a:pt x="8649" y="442"/>
                  <a:pt x="7854" y="0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1849053" y="1220178"/>
            <a:ext cx="1011302" cy="852990"/>
          </a:xfrm>
          <a:custGeom>
            <a:avLst/>
            <a:gdLst/>
            <a:ahLst/>
            <a:cxnLst/>
            <a:rect l="l" t="t" r="r" b="b"/>
            <a:pathLst>
              <a:path w="30720" h="25911" extrusionOk="0">
                <a:moveTo>
                  <a:pt x="10420" y="1"/>
                </a:moveTo>
                <a:cubicBezTo>
                  <a:pt x="8813" y="2977"/>
                  <a:pt x="5301" y="4201"/>
                  <a:pt x="1979" y="4201"/>
                </a:cubicBezTo>
                <a:cubicBezTo>
                  <a:pt x="1306" y="4201"/>
                  <a:pt x="641" y="4150"/>
                  <a:pt x="1" y="4054"/>
                </a:cubicBezTo>
                <a:lnTo>
                  <a:pt x="1" y="4054"/>
                </a:lnTo>
                <a:cubicBezTo>
                  <a:pt x="64" y="4118"/>
                  <a:pt x="96" y="4149"/>
                  <a:pt x="96" y="4213"/>
                </a:cubicBezTo>
                <a:cubicBezTo>
                  <a:pt x="1837" y="10167"/>
                  <a:pt x="6113" y="24734"/>
                  <a:pt x="6398" y="25716"/>
                </a:cubicBezTo>
                <a:cubicBezTo>
                  <a:pt x="6398" y="25811"/>
                  <a:pt x="6429" y="25843"/>
                  <a:pt x="6398" y="25906"/>
                </a:cubicBezTo>
                <a:cubicBezTo>
                  <a:pt x="6598" y="25909"/>
                  <a:pt x="6798" y="25910"/>
                  <a:pt x="6998" y="25910"/>
                </a:cubicBezTo>
                <a:cubicBezTo>
                  <a:pt x="11223" y="25910"/>
                  <a:pt x="15357" y="25267"/>
                  <a:pt x="19319" y="23816"/>
                </a:cubicBezTo>
                <a:cubicBezTo>
                  <a:pt x="23594" y="22264"/>
                  <a:pt x="26919" y="19699"/>
                  <a:pt x="30720" y="17450"/>
                </a:cubicBezTo>
                <a:cubicBezTo>
                  <a:pt x="27236" y="14632"/>
                  <a:pt x="13428" y="3199"/>
                  <a:pt x="10420" y="1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1"/>
          <p:cNvSpPr/>
          <p:nvPr/>
        </p:nvSpPr>
        <p:spPr>
          <a:xfrm>
            <a:off x="2023161" y="1760216"/>
            <a:ext cx="912246" cy="415681"/>
          </a:xfrm>
          <a:custGeom>
            <a:avLst/>
            <a:gdLst/>
            <a:ahLst/>
            <a:cxnLst/>
            <a:rect l="l" t="t" r="r" b="b"/>
            <a:pathLst>
              <a:path w="27711" h="12627" extrusionOk="0">
                <a:moveTo>
                  <a:pt x="24164" y="0"/>
                </a:moveTo>
                <a:cubicBezTo>
                  <a:pt x="24256" y="92"/>
                  <a:pt x="24401" y="175"/>
                  <a:pt x="24565" y="253"/>
                </a:cubicBezTo>
                <a:lnTo>
                  <a:pt x="24565" y="253"/>
                </a:lnTo>
                <a:cubicBezTo>
                  <a:pt x="24427" y="163"/>
                  <a:pt x="24293" y="78"/>
                  <a:pt x="24164" y="0"/>
                </a:cubicBezTo>
                <a:close/>
                <a:moveTo>
                  <a:pt x="24565" y="253"/>
                </a:moveTo>
                <a:cubicBezTo>
                  <a:pt x="24852" y="442"/>
                  <a:pt x="25153" y="655"/>
                  <a:pt x="25450" y="874"/>
                </a:cubicBezTo>
                <a:lnTo>
                  <a:pt x="25450" y="874"/>
                </a:lnTo>
                <a:cubicBezTo>
                  <a:pt x="25501" y="827"/>
                  <a:pt x="25546" y="781"/>
                  <a:pt x="25526" y="760"/>
                </a:cubicBezTo>
                <a:cubicBezTo>
                  <a:pt x="25333" y="568"/>
                  <a:pt x="24908" y="418"/>
                  <a:pt x="24565" y="253"/>
                </a:cubicBezTo>
                <a:close/>
                <a:moveTo>
                  <a:pt x="25450" y="874"/>
                </a:moveTo>
                <a:cubicBezTo>
                  <a:pt x="25421" y="901"/>
                  <a:pt x="25390" y="928"/>
                  <a:pt x="25367" y="950"/>
                </a:cubicBezTo>
                <a:cubicBezTo>
                  <a:pt x="17222" y="7424"/>
                  <a:pt x="9864" y="9639"/>
                  <a:pt x="1642" y="9639"/>
                </a:cubicBezTo>
                <a:cubicBezTo>
                  <a:pt x="1297" y="9639"/>
                  <a:pt x="950" y="9635"/>
                  <a:pt x="602" y="9628"/>
                </a:cubicBezTo>
                <a:cubicBezTo>
                  <a:pt x="222" y="9628"/>
                  <a:pt x="792" y="8488"/>
                  <a:pt x="792" y="8171"/>
                </a:cubicBezTo>
                <a:cubicBezTo>
                  <a:pt x="792" y="8171"/>
                  <a:pt x="791" y="8171"/>
                  <a:pt x="791" y="8171"/>
                </a:cubicBezTo>
                <a:cubicBezTo>
                  <a:pt x="721" y="8171"/>
                  <a:pt x="1" y="11027"/>
                  <a:pt x="95" y="12066"/>
                </a:cubicBezTo>
                <a:cubicBezTo>
                  <a:pt x="190" y="12066"/>
                  <a:pt x="222" y="12066"/>
                  <a:pt x="317" y="12098"/>
                </a:cubicBezTo>
                <a:cubicBezTo>
                  <a:pt x="1343" y="12471"/>
                  <a:pt x="2470" y="12626"/>
                  <a:pt x="3652" y="12626"/>
                </a:cubicBezTo>
                <a:cubicBezTo>
                  <a:pt x="7686" y="12626"/>
                  <a:pt x="12357" y="10818"/>
                  <a:pt x="15835" y="9691"/>
                </a:cubicBezTo>
                <a:cubicBezTo>
                  <a:pt x="20744" y="8044"/>
                  <a:pt x="23974" y="6271"/>
                  <a:pt x="27711" y="2629"/>
                </a:cubicBezTo>
                <a:cubicBezTo>
                  <a:pt x="27665" y="2629"/>
                  <a:pt x="26584" y="1708"/>
                  <a:pt x="25450" y="874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1"/>
          <p:cNvSpPr/>
          <p:nvPr/>
        </p:nvSpPr>
        <p:spPr>
          <a:xfrm>
            <a:off x="2239998" y="2134474"/>
            <a:ext cx="182476" cy="186623"/>
          </a:xfrm>
          <a:custGeom>
            <a:avLst/>
            <a:gdLst/>
            <a:ahLst/>
            <a:cxnLst/>
            <a:rect l="l" t="t" r="r" b="b"/>
            <a:pathLst>
              <a:path w="5543" h="5669" extrusionOk="0">
                <a:moveTo>
                  <a:pt x="3737" y="0"/>
                </a:moveTo>
                <a:cubicBezTo>
                  <a:pt x="2534" y="412"/>
                  <a:pt x="1267" y="729"/>
                  <a:pt x="0" y="919"/>
                </a:cubicBezTo>
                <a:cubicBezTo>
                  <a:pt x="761" y="2471"/>
                  <a:pt x="1394" y="4054"/>
                  <a:pt x="1996" y="5638"/>
                </a:cubicBezTo>
                <a:lnTo>
                  <a:pt x="2027" y="5638"/>
                </a:lnTo>
                <a:cubicBezTo>
                  <a:pt x="2215" y="5658"/>
                  <a:pt x="2399" y="5669"/>
                  <a:pt x="2578" y="5669"/>
                </a:cubicBezTo>
                <a:cubicBezTo>
                  <a:pt x="3764" y="5669"/>
                  <a:pt x="4773" y="5215"/>
                  <a:pt x="5543" y="4307"/>
                </a:cubicBezTo>
                <a:cubicBezTo>
                  <a:pt x="4878" y="2946"/>
                  <a:pt x="4244" y="1457"/>
                  <a:pt x="3737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>
            <a:off x="2489162" y="2014582"/>
            <a:ext cx="323209" cy="297794"/>
          </a:xfrm>
          <a:custGeom>
            <a:avLst/>
            <a:gdLst/>
            <a:ahLst/>
            <a:cxnLst/>
            <a:rect l="l" t="t" r="r" b="b"/>
            <a:pathLst>
              <a:path w="9818" h="9046" extrusionOk="0">
                <a:moveTo>
                  <a:pt x="6524" y="1"/>
                </a:moveTo>
                <a:cubicBezTo>
                  <a:pt x="5036" y="729"/>
                  <a:pt x="3484" y="1299"/>
                  <a:pt x="1932" y="1837"/>
                </a:cubicBezTo>
                <a:cubicBezTo>
                  <a:pt x="1299" y="1996"/>
                  <a:pt x="665" y="2217"/>
                  <a:pt x="0" y="2471"/>
                </a:cubicBezTo>
                <a:lnTo>
                  <a:pt x="32" y="2502"/>
                </a:lnTo>
                <a:cubicBezTo>
                  <a:pt x="1394" y="4529"/>
                  <a:pt x="2407" y="6841"/>
                  <a:pt x="3484" y="9026"/>
                </a:cubicBezTo>
                <a:cubicBezTo>
                  <a:pt x="3505" y="9026"/>
                  <a:pt x="3526" y="9012"/>
                  <a:pt x="3566" y="9012"/>
                </a:cubicBezTo>
                <a:cubicBezTo>
                  <a:pt x="3586" y="9012"/>
                  <a:pt x="3611" y="9016"/>
                  <a:pt x="3642" y="9026"/>
                </a:cubicBezTo>
                <a:cubicBezTo>
                  <a:pt x="3857" y="9039"/>
                  <a:pt x="4067" y="9045"/>
                  <a:pt x="4272" y="9045"/>
                </a:cubicBezTo>
                <a:cubicBezTo>
                  <a:pt x="6631" y="9045"/>
                  <a:pt x="8332" y="8199"/>
                  <a:pt x="9818" y="6334"/>
                </a:cubicBezTo>
                <a:cubicBezTo>
                  <a:pt x="9754" y="6303"/>
                  <a:pt x="9659" y="6271"/>
                  <a:pt x="9628" y="6176"/>
                </a:cubicBezTo>
                <a:cubicBezTo>
                  <a:pt x="8994" y="5226"/>
                  <a:pt x="8583" y="4118"/>
                  <a:pt x="8076" y="3136"/>
                </a:cubicBezTo>
                <a:cubicBezTo>
                  <a:pt x="7569" y="2091"/>
                  <a:pt x="6999" y="1109"/>
                  <a:pt x="6524" y="96"/>
                </a:cubicBezTo>
                <a:lnTo>
                  <a:pt x="6524" y="1"/>
                </a:ln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32"/>
          <p:cNvPicPr preferRelativeResize="0"/>
          <p:nvPr/>
        </p:nvPicPr>
        <p:blipFill rotWithShape="1">
          <a:blip r:embed="rId3">
            <a:alphaModFix/>
          </a:blip>
          <a:srcRect l="51857" r="6668"/>
          <a:stretch/>
        </p:blipFill>
        <p:spPr>
          <a:xfrm>
            <a:off x="5351700" y="0"/>
            <a:ext cx="37923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2"/>
          <p:cNvSpPr txBox="1">
            <a:spLocks noGrp="1"/>
          </p:cNvSpPr>
          <p:nvPr>
            <p:ph type="subTitle" idx="1"/>
          </p:nvPr>
        </p:nvSpPr>
        <p:spPr>
          <a:xfrm>
            <a:off x="860579" y="696476"/>
            <a:ext cx="3815645" cy="37505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MX" sz="2000" dirty="0"/>
              <a:t>En 1979 </a:t>
            </a:r>
            <a:r>
              <a:rPr lang="es-MX" sz="2000" b="1" dirty="0"/>
              <a:t>Champagne, </a:t>
            </a:r>
            <a:r>
              <a:rPr lang="es-MX" sz="2000" b="1" dirty="0" err="1"/>
              <a:t>Kopler</a:t>
            </a:r>
            <a:r>
              <a:rPr lang="es-MX" sz="2000" b="1" dirty="0"/>
              <a:t> y Anderson </a:t>
            </a:r>
            <a:r>
              <a:rPr lang="es-MX" sz="2000" dirty="0"/>
              <a:t>propusieron la metodología de </a:t>
            </a:r>
            <a:r>
              <a:rPr lang="es-MX" sz="2000" b="1" dirty="0"/>
              <a:t>DOE</a:t>
            </a:r>
            <a:r>
              <a:rPr lang="es-MX" sz="2000" dirty="0"/>
              <a:t> (demostrar, observar y explicar) y posteriormente </a:t>
            </a:r>
            <a:r>
              <a:rPr lang="es-MX" sz="2000" b="1" dirty="0" err="1"/>
              <a:t>Gunstone</a:t>
            </a:r>
            <a:r>
              <a:rPr lang="es-MX" sz="2000" b="1" dirty="0"/>
              <a:t> y White </a:t>
            </a:r>
            <a:r>
              <a:rPr lang="es-MX" sz="2000" dirty="0"/>
              <a:t>transformaron la idea a </a:t>
            </a:r>
            <a:r>
              <a:rPr lang="es-MX" sz="2000" b="1" dirty="0"/>
              <a:t>POE</a:t>
            </a:r>
            <a:r>
              <a:rPr lang="es-MX" sz="2000" dirty="0"/>
              <a:t> (predecir, observar y explicar) la cual ayuda a conocer lo que comprenden los alumnos sobre temas y tareas específicas.</a:t>
            </a:r>
          </a:p>
        </p:txBody>
      </p:sp>
      <p:sp>
        <p:nvSpPr>
          <p:cNvPr id="591" name="Google Shape;591;p32"/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92" name="Google Shape;592;p32"/>
          <p:cNvPicPr preferRelativeResize="0"/>
          <p:nvPr/>
        </p:nvPicPr>
        <p:blipFill rotWithShape="1">
          <a:blip r:embed="rId4">
            <a:alphaModFix/>
          </a:blip>
          <a:srcRect l="73720"/>
          <a:stretch/>
        </p:blipFill>
        <p:spPr>
          <a:xfrm>
            <a:off x="6741000" y="325"/>
            <a:ext cx="2403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48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Propusieron: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240" name="Google Shape;1240;p48"/>
          <p:cNvSpPr/>
          <p:nvPr/>
        </p:nvSpPr>
        <p:spPr>
          <a:xfrm>
            <a:off x="7715048" y="4913912"/>
            <a:ext cx="4319" cy="1134"/>
          </a:xfrm>
          <a:custGeom>
            <a:avLst/>
            <a:gdLst/>
            <a:ahLst/>
            <a:cxnLst/>
            <a:rect l="l" t="t" r="r" b="b"/>
            <a:pathLst>
              <a:path w="80" h="21" extrusionOk="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34;p48">
            <a:extLst>
              <a:ext uri="{FF2B5EF4-FFF2-40B4-BE49-F238E27FC236}">
                <a16:creationId xmlns:a16="http://schemas.microsoft.com/office/drawing/2014/main" id="{852BBF84-83A9-463D-B0F4-9504ED8FF48E}"/>
              </a:ext>
            </a:extLst>
          </p:cNvPr>
          <p:cNvSpPr/>
          <p:nvPr/>
        </p:nvSpPr>
        <p:spPr>
          <a:xfrm>
            <a:off x="1083040" y="2002695"/>
            <a:ext cx="918850" cy="569055"/>
          </a:xfrm>
          <a:custGeom>
            <a:avLst/>
            <a:gdLst/>
            <a:ahLst/>
            <a:cxnLst/>
            <a:rect l="l" t="t" r="r" b="b"/>
            <a:pathLst>
              <a:path w="27616" h="19348" extrusionOk="0">
                <a:moveTo>
                  <a:pt x="14189" y="1"/>
                </a:moveTo>
                <a:cubicBezTo>
                  <a:pt x="12728" y="1"/>
                  <a:pt x="11291" y="182"/>
                  <a:pt x="9976" y="693"/>
                </a:cubicBezTo>
                <a:cubicBezTo>
                  <a:pt x="5764" y="2372"/>
                  <a:pt x="0" y="7186"/>
                  <a:pt x="1520" y="11809"/>
                </a:cubicBezTo>
                <a:cubicBezTo>
                  <a:pt x="2280" y="14153"/>
                  <a:pt x="4909" y="15609"/>
                  <a:pt x="7062" y="16940"/>
                </a:cubicBezTo>
                <a:cubicBezTo>
                  <a:pt x="9537" y="18437"/>
                  <a:pt x="12613" y="19347"/>
                  <a:pt x="15662" y="19347"/>
                </a:cubicBezTo>
                <a:cubicBezTo>
                  <a:pt x="17256" y="19347"/>
                  <a:pt x="18842" y="19098"/>
                  <a:pt x="20332" y="18555"/>
                </a:cubicBezTo>
                <a:cubicBezTo>
                  <a:pt x="22327" y="17826"/>
                  <a:pt x="24132" y="16560"/>
                  <a:pt x="25335" y="14976"/>
                </a:cubicBezTo>
                <a:cubicBezTo>
                  <a:pt x="26887" y="13044"/>
                  <a:pt x="27615" y="10574"/>
                  <a:pt x="26950" y="8167"/>
                </a:cubicBezTo>
                <a:cubicBezTo>
                  <a:pt x="26475" y="6521"/>
                  <a:pt x="25620" y="4905"/>
                  <a:pt x="24607" y="3480"/>
                </a:cubicBezTo>
                <a:cubicBezTo>
                  <a:pt x="23308" y="1643"/>
                  <a:pt x="21630" y="852"/>
                  <a:pt x="19255" y="503"/>
                </a:cubicBezTo>
                <a:cubicBezTo>
                  <a:pt x="17635" y="248"/>
                  <a:pt x="15895" y="1"/>
                  <a:pt x="14189" y="1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35;p48">
            <a:extLst>
              <a:ext uri="{FF2B5EF4-FFF2-40B4-BE49-F238E27FC236}">
                <a16:creationId xmlns:a16="http://schemas.microsoft.com/office/drawing/2014/main" id="{D8D0612B-C683-46C3-A020-733F639CCBC4}"/>
              </a:ext>
            </a:extLst>
          </p:cNvPr>
          <p:cNvSpPr/>
          <p:nvPr/>
        </p:nvSpPr>
        <p:spPr>
          <a:xfrm rot="-662369">
            <a:off x="1177978" y="2892957"/>
            <a:ext cx="845998" cy="594534"/>
          </a:xfrm>
          <a:custGeom>
            <a:avLst/>
            <a:gdLst/>
            <a:ahLst/>
            <a:cxnLst/>
            <a:rect l="l" t="t" r="r" b="b"/>
            <a:pathLst>
              <a:path w="25589" h="20044" extrusionOk="0">
                <a:moveTo>
                  <a:pt x="10757" y="0"/>
                </a:moveTo>
                <a:cubicBezTo>
                  <a:pt x="8780" y="0"/>
                  <a:pt x="6835" y="470"/>
                  <a:pt x="5194" y="1319"/>
                </a:cubicBezTo>
                <a:cubicBezTo>
                  <a:pt x="2850" y="2491"/>
                  <a:pt x="1014" y="4391"/>
                  <a:pt x="475" y="6861"/>
                </a:cubicBezTo>
                <a:cubicBezTo>
                  <a:pt x="32" y="8508"/>
                  <a:pt x="0" y="10250"/>
                  <a:pt x="254" y="11960"/>
                </a:cubicBezTo>
                <a:cubicBezTo>
                  <a:pt x="507" y="14050"/>
                  <a:pt x="1647" y="15443"/>
                  <a:pt x="3611" y="16678"/>
                </a:cubicBezTo>
                <a:cubicBezTo>
                  <a:pt x="6049" y="18262"/>
                  <a:pt x="8963" y="19972"/>
                  <a:pt x="12035" y="20035"/>
                </a:cubicBezTo>
                <a:cubicBezTo>
                  <a:pt x="12193" y="20041"/>
                  <a:pt x="12354" y="20043"/>
                  <a:pt x="12518" y="20043"/>
                </a:cubicBezTo>
                <a:cubicBezTo>
                  <a:pt x="17220" y="20043"/>
                  <a:pt x="24258" y="17848"/>
                  <a:pt x="25145" y="13258"/>
                </a:cubicBezTo>
                <a:cubicBezTo>
                  <a:pt x="25589" y="10883"/>
                  <a:pt x="23910" y="8508"/>
                  <a:pt x="22644" y="6544"/>
                </a:cubicBezTo>
                <a:cubicBezTo>
                  <a:pt x="20363" y="2997"/>
                  <a:pt x="16151" y="242"/>
                  <a:pt x="11464" y="21"/>
                </a:cubicBezTo>
                <a:cubicBezTo>
                  <a:pt x="11228" y="7"/>
                  <a:pt x="10992" y="0"/>
                  <a:pt x="10757" y="0"/>
                </a:cubicBezTo>
                <a:close/>
              </a:path>
            </a:pathLst>
          </a:custGeom>
          <a:solidFill>
            <a:schemeClr val="accent6"/>
          </a:solidFill>
          <a:ln w="19800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38" name="Google Shape;1238;p48"/>
          <p:cNvGraphicFramePr/>
          <p:nvPr>
            <p:extLst>
              <p:ext uri="{D42A27DB-BD31-4B8C-83A1-F6EECF244321}">
                <p14:modId xmlns:p14="http://schemas.microsoft.com/office/powerpoint/2010/main" val="2411125108"/>
              </p:ext>
            </p:extLst>
          </p:nvPr>
        </p:nvGraphicFramePr>
        <p:xfrm>
          <a:off x="804304" y="1778511"/>
          <a:ext cx="7583346" cy="1859220"/>
        </p:xfrm>
        <a:graphic>
          <a:graphicData uri="http://schemas.openxmlformats.org/drawingml/2006/table">
            <a:tbl>
              <a:tblPr>
                <a:noFill/>
                <a:tableStyleId>{FC7F0D92-33D0-4DFF-A790-C55647708A48}</a:tableStyleId>
              </a:tblPr>
              <a:tblGrid>
                <a:gridCol w="156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2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1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1°</a:t>
                      </a:r>
                      <a:endParaRPr sz="3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Preindagación</a:t>
                      </a:r>
                      <a:endParaRPr sz="2500"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Los alumnos pueden observar un experimento y lo realizan siguiendo un protocolo, los resultados  deben ser interesantes para que surjan preguntas. 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0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dirty="0">
                          <a:solidFill>
                            <a:schemeClr val="accent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2°</a:t>
                      </a:r>
                      <a:endParaRPr sz="3000" dirty="0">
                        <a:solidFill>
                          <a:schemeClr val="accent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Indagación</a:t>
                      </a:r>
                      <a:endParaRPr b="1" dirty="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9999" marR="179999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 formulan hipótesis, realizan un experimento y analizan si se comprobó o no si hipótesis.</a:t>
                      </a:r>
                      <a:endParaRPr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9D6D754C-E9D0-4ADF-9B1B-8DE60275F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6444" y="816327"/>
            <a:ext cx="6491111" cy="3510845"/>
          </a:xfrm>
        </p:spPr>
        <p:txBody>
          <a:bodyPr anchor="ctr"/>
          <a:lstStyle/>
          <a:p>
            <a:r>
              <a:rPr lang="es-MX" sz="3200" dirty="0"/>
              <a:t>A través de la realización de trabajos prácticos bajo los enfoques por indagación y POE se desarrollan habilidades para aprender ciencias en los alumnos.</a:t>
            </a:r>
          </a:p>
        </p:txBody>
      </p:sp>
    </p:spTree>
    <p:extLst>
      <p:ext uri="{BB962C8B-B14F-4D97-AF65-F5344CB8AC3E}">
        <p14:creationId xmlns:p14="http://schemas.microsoft.com/office/powerpoint/2010/main" val="404806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AC31B-AC51-492B-B263-FE6B81322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4896" y="2172767"/>
            <a:ext cx="4822203" cy="1449300"/>
          </a:xfrm>
        </p:spPr>
        <p:txBody>
          <a:bodyPr/>
          <a:lstStyle/>
          <a:p>
            <a:r>
              <a:rPr lang="es-MX" dirty="0"/>
              <a:t>Palabras claves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90E4F6A-3B53-4183-BA5C-3DAD9B17AC1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090150" y="719030"/>
            <a:ext cx="1999272" cy="1449300"/>
          </a:xfrm>
        </p:spPr>
        <p:txBody>
          <a:bodyPr/>
          <a:lstStyle/>
          <a:p>
            <a:r>
              <a:rPr lang="es-MX" dirty="0"/>
              <a:t>02</a:t>
            </a:r>
          </a:p>
        </p:txBody>
      </p:sp>
      <p:grpSp>
        <p:nvGrpSpPr>
          <p:cNvPr id="39" name="Google Shape;1517;p51">
            <a:extLst>
              <a:ext uri="{FF2B5EF4-FFF2-40B4-BE49-F238E27FC236}">
                <a16:creationId xmlns:a16="http://schemas.microsoft.com/office/drawing/2014/main" id="{9B056341-CB3C-45B1-ABE2-7B68938F9C20}"/>
              </a:ext>
            </a:extLst>
          </p:cNvPr>
          <p:cNvGrpSpPr/>
          <p:nvPr/>
        </p:nvGrpSpPr>
        <p:grpSpPr>
          <a:xfrm>
            <a:off x="647945" y="1227060"/>
            <a:ext cx="3405906" cy="3340713"/>
            <a:chOff x="733788" y="3316095"/>
            <a:chExt cx="1301128" cy="1234162"/>
          </a:xfrm>
        </p:grpSpPr>
        <p:sp>
          <p:nvSpPr>
            <p:cNvPr id="40" name="Google Shape;1518;p51">
              <a:extLst>
                <a:ext uri="{FF2B5EF4-FFF2-40B4-BE49-F238E27FC236}">
                  <a16:creationId xmlns:a16="http://schemas.microsoft.com/office/drawing/2014/main" id="{71169D86-E292-4665-A213-46DC984504C2}"/>
                </a:ext>
              </a:extLst>
            </p:cNvPr>
            <p:cNvSpPr/>
            <p:nvPr/>
          </p:nvSpPr>
          <p:spPr>
            <a:xfrm>
              <a:off x="856161" y="3702690"/>
              <a:ext cx="616735" cy="241731"/>
            </a:xfrm>
            <a:custGeom>
              <a:avLst/>
              <a:gdLst/>
              <a:ahLst/>
              <a:cxnLst/>
              <a:rect l="l" t="t" r="r" b="b"/>
              <a:pathLst>
                <a:path w="19635" h="7696" extrusionOk="0">
                  <a:moveTo>
                    <a:pt x="285" y="0"/>
                  </a:moveTo>
                  <a:cubicBezTo>
                    <a:pt x="127" y="95"/>
                    <a:pt x="0" y="254"/>
                    <a:pt x="0" y="444"/>
                  </a:cubicBezTo>
                  <a:cubicBezTo>
                    <a:pt x="6334" y="3484"/>
                    <a:pt x="12858" y="5796"/>
                    <a:pt x="19603" y="7696"/>
                  </a:cubicBezTo>
                  <a:lnTo>
                    <a:pt x="19603" y="6778"/>
                  </a:lnTo>
                  <a:cubicBezTo>
                    <a:pt x="19603" y="6746"/>
                    <a:pt x="19603" y="6714"/>
                    <a:pt x="19635" y="6714"/>
                  </a:cubicBezTo>
                  <a:cubicBezTo>
                    <a:pt x="12858" y="5986"/>
                    <a:pt x="6366" y="2756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19;p51">
              <a:extLst>
                <a:ext uri="{FF2B5EF4-FFF2-40B4-BE49-F238E27FC236}">
                  <a16:creationId xmlns:a16="http://schemas.microsoft.com/office/drawing/2014/main" id="{3510B9C8-9333-48E0-8264-D02BEF3AF5C5}"/>
                </a:ext>
              </a:extLst>
            </p:cNvPr>
            <p:cNvSpPr/>
            <p:nvPr/>
          </p:nvSpPr>
          <p:spPr>
            <a:xfrm>
              <a:off x="1566372" y="3828015"/>
              <a:ext cx="397933" cy="414832"/>
            </a:xfrm>
            <a:custGeom>
              <a:avLst/>
              <a:gdLst/>
              <a:ahLst/>
              <a:cxnLst/>
              <a:rect l="l" t="t" r="r" b="b"/>
              <a:pathLst>
                <a:path w="12669" h="13207" extrusionOk="0">
                  <a:moveTo>
                    <a:pt x="11813" y="1"/>
                  </a:moveTo>
                  <a:cubicBezTo>
                    <a:pt x="9280" y="1774"/>
                    <a:pt x="6651" y="3358"/>
                    <a:pt x="4023" y="5004"/>
                  </a:cubicBezTo>
                  <a:cubicBezTo>
                    <a:pt x="2693" y="6651"/>
                    <a:pt x="1331" y="8298"/>
                    <a:pt x="1" y="9976"/>
                  </a:cubicBezTo>
                  <a:lnTo>
                    <a:pt x="32" y="10008"/>
                  </a:lnTo>
                  <a:cubicBezTo>
                    <a:pt x="55" y="9986"/>
                    <a:pt x="109" y="9963"/>
                    <a:pt x="150" y="9963"/>
                  </a:cubicBezTo>
                  <a:cubicBezTo>
                    <a:pt x="167" y="9963"/>
                    <a:pt x="181" y="9967"/>
                    <a:pt x="191" y="9976"/>
                  </a:cubicBezTo>
                  <a:cubicBezTo>
                    <a:pt x="1489" y="10578"/>
                    <a:pt x="2629" y="11782"/>
                    <a:pt x="3009" y="13207"/>
                  </a:cubicBezTo>
                  <a:cubicBezTo>
                    <a:pt x="6208" y="9375"/>
                    <a:pt x="9375" y="5511"/>
                    <a:pt x="12447" y="1553"/>
                  </a:cubicBezTo>
                  <a:cubicBezTo>
                    <a:pt x="12447" y="1489"/>
                    <a:pt x="12510" y="1489"/>
                    <a:pt x="12510" y="1489"/>
                  </a:cubicBezTo>
                  <a:cubicBezTo>
                    <a:pt x="12668" y="856"/>
                    <a:pt x="12383" y="317"/>
                    <a:pt x="11813" y="1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20;p51">
              <a:extLst>
                <a:ext uri="{FF2B5EF4-FFF2-40B4-BE49-F238E27FC236}">
                  <a16:creationId xmlns:a16="http://schemas.microsoft.com/office/drawing/2014/main" id="{1DBD3DD1-13E8-4521-B650-A5E3FDD260CF}"/>
                </a:ext>
              </a:extLst>
            </p:cNvPr>
            <p:cNvSpPr/>
            <p:nvPr/>
          </p:nvSpPr>
          <p:spPr>
            <a:xfrm>
              <a:off x="1549474" y="4141362"/>
              <a:ext cx="107454" cy="136319"/>
            </a:xfrm>
            <a:custGeom>
              <a:avLst/>
              <a:gdLst/>
              <a:ahLst/>
              <a:cxnLst/>
              <a:rect l="l" t="t" r="r" b="b"/>
              <a:pathLst>
                <a:path w="3421" h="4340" extrusionOk="0">
                  <a:moveTo>
                    <a:pt x="539" y="0"/>
                  </a:moveTo>
                  <a:cubicBezTo>
                    <a:pt x="380" y="190"/>
                    <a:pt x="159" y="444"/>
                    <a:pt x="0" y="634"/>
                  </a:cubicBezTo>
                  <a:cubicBezTo>
                    <a:pt x="32" y="618"/>
                    <a:pt x="56" y="610"/>
                    <a:pt x="80" y="610"/>
                  </a:cubicBezTo>
                  <a:cubicBezTo>
                    <a:pt x="103" y="610"/>
                    <a:pt x="127" y="618"/>
                    <a:pt x="159" y="634"/>
                  </a:cubicBezTo>
                  <a:cubicBezTo>
                    <a:pt x="1520" y="1331"/>
                    <a:pt x="2534" y="2819"/>
                    <a:pt x="2661" y="4339"/>
                  </a:cubicBezTo>
                  <a:cubicBezTo>
                    <a:pt x="2914" y="4022"/>
                    <a:pt x="3167" y="3706"/>
                    <a:pt x="3421" y="3452"/>
                  </a:cubicBezTo>
                  <a:cubicBezTo>
                    <a:pt x="2819" y="2059"/>
                    <a:pt x="1996" y="982"/>
                    <a:pt x="602" y="285"/>
                  </a:cubicBezTo>
                  <a:cubicBezTo>
                    <a:pt x="475" y="222"/>
                    <a:pt x="507" y="127"/>
                    <a:pt x="570" y="64"/>
                  </a:cubicBezTo>
                  <a:lnTo>
                    <a:pt x="539" y="0"/>
                  </a:ln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21;p51">
              <a:extLst>
                <a:ext uri="{FF2B5EF4-FFF2-40B4-BE49-F238E27FC236}">
                  <a16:creationId xmlns:a16="http://schemas.microsoft.com/office/drawing/2014/main" id="{342C346A-1F81-4F8E-9832-143CEB172079}"/>
                </a:ext>
              </a:extLst>
            </p:cNvPr>
            <p:cNvSpPr/>
            <p:nvPr/>
          </p:nvSpPr>
          <p:spPr>
            <a:xfrm>
              <a:off x="1448993" y="4163254"/>
              <a:ext cx="180074" cy="245720"/>
            </a:xfrm>
            <a:custGeom>
              <a:avLst/>
              <a:gdLst/>
              <a:ahLst/>
              <a:cxnLst/>
              <a:rect l="l" t="t" r="r" b="b"/>
              <a:pathLst>
                <a:path w="5733" h="7823" extrusionOk="0">
                  <a:moveTo>
                    <a:pt x="3168" y="0"/>
                  </a:moveTo>
                  <a:lnTo>
                    <a:pt x="3168" y="0"/>
                  </a:lnTo>
                  <a:cubicBezTo>
                    <a:pt x="2091" y="1330"/>
                    <a:pt x="1046" y="2629"/>
                    <a:pt x="1" y="3927"/>
                  </a:cubicBezTo>
                  <a:lnTo>
                    <a:pt x="96" y="3927"/>
                  </a:lnTo>
                  <a:cubicBezTo>
                    <a:pt x="1394" y="4814"/>
                    <a:pt x="2218" y="6239"/>
                    <a:pt x="2376" y="7822"/>
                  </a:cubicBezTo>
                  <a:cubicBezTo>
                    <a:pt x="3484" y="6461"/>
                    <a:pt x="4624" y="5131"/>
                    <a:pt x="5733" y="3769"/>
                  </a:cubicBezTo>
                  <a:cubicBezTo>
                    <a:pt x="5353" y="2217"/>
                    <a:pt x="4561" y="1077"/>
                    <a:pt x="3199" y="158"/>
                  </a:cubicBezTo>
                  <a:cubicBezTo>
                    <a:pt x="3136" y="127"/>
                    <a:pt x="3136" y="63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22;p51">
              <a:extLst>
                <a:ext uri="{FF2B5EF4-FFF2-40B4-BE49-F238E27FC236}">
                  <a16:creationId xmlns:a16="http://schemas.microsoft.com/office/drawing/2014/main" id="{F664874F-F2EF-4287-AF1B-276FE077E5EC}"/>
                </a:ext>
              </a:extLst>
            </p:cNvPr>
            <p:cNvSpPr/>
            <p:nvPr/>
          </p:nvSpPr>
          <p:spPr>
            <a:xfrm>
              <a:off x="1429111" y="4291564"/>
              <a:ext cx="90555" cy="147250"/>
            </a:xfrm>
            <a:custGeom>
              <a:avLst/>
              <a:gdLst/>
              <a:ahLst/>
              <a:cxnLst/>
              <a:rect l="l" t="t" r="r" b="b"/>
              <a:pathLst>
                <a:path w="2883" h="4688" extrusionOk="0">
                  <a:moveTo>
                    <a:pt x="507" y="0"/>
                  </a:moveTo>
                  <a:cubicBezTo>
                    <a:pt x="349" y="254"/>
                    <a:pt x="159" y="444"/>
                    <a:pt x="0" y="665"/>
                  </a:cubicBezTo>
                  <a:cubicBezTo>
                    <a:pt x="1362" y="1552"/>
                    <a:pt x="2217" y="3104"/>
                    <a:pt x="2249" y="4687"/>
                  </a:cubicBezTo>
                  <a:cubicBezTo>
                    <a:pt x="2471" y="4434"/>
                    <a:pt x="2661" y="4149"/>
                    <a:pt x="2882" y="3927"/>
                  </a:cubicBezTo>
                  <a:cubicBezTo>
                    <a:pt x="2661" y="2344"/>
                    <a:pt x="1869" y="1077"/>
                    <a:pt x="602" y="95"/>
                  </a:cubicBezTo>
                  <a:cubicBezTo>
                    <a:pt x="507" y="32"/>
                    <a:pt x="507" y="0"/>
                    <a:pt x="507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23;p51">
              <a:extLst>
                <a:ext uri="{FF2B5EF4-FFF2-40B4-BE49-F238E27FC236}">
                  <a16:creationId xmlns:a16="http://schemas.microsoft.com/office/drawing/2014/main" id="{50455D8C-484D-4E7E-902B-0CAC47B7358F}"/>
                </a:ext>
              </a:extLst>
            </p:cNvPr>
            <p:cNvSpPr/>
            <p:nvPr/>
          </p:nvSpPr>
          <p:spPr>
            <a:xfrm>
              <a:off x="1384351" y="4318420"/>
              <a:ext cx="109432" cy="219870"/>
            </a:xfrm>
            <a:custGeom>
              <a:avLst/>
              <a:gdLst/>
              <a:ahLst/>
              <a:cxnLst/>
              <a:rect l="l" t="t" r="r" b="b"/>
              <a:pathLst>
                <a:path w="3484" h="7000" extrusionOk="0">
                  <a:moveTo>
                    <a:pt x="1235" y="0"/>
                  </a:moveTo>
                  <a:cubicBezTo>
                    <a:pt x="919" y="444"/>
                    <a:pt x="507" y="919"/>
                    <a:pt x="159" y="1457"/>
                  </a:cubicBezTo>
                  <a:cubicBezTo>
                    <a:pt x="159" y="1521"/>
                    <a:pt x="64" y="1552"/>
                    <a:pt x="0" y="1552"/>
                  </a:cubicBezTo>
                  <a:cubicBezTo>
                    <a:pt x="982" y="3041"/>
                    <a:pt x="1900" y="5289"/>
                    <a:pt x="1045" y="6999"/>
                  </a:cubicBezTo>
                  <a:cubicBezTo>
                    <a:pt x="1869" y="5986"/>
                    <a:pt x="2661" y="5004"/>
                    <a:pt x="3484" y="4022"/>
                  </a:cubicBezTo>
                  <a:cubicBezTo>
                    <a:pt x="3262" y="2344"/>
                    <a:pt x="2534" y="1046"/>
                    <a:pt x="1235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24;p51">
              <a:extLst>
                <a:ext uri="{FF2B5EF4-FFF2-40B4-BE49-F238E27FC236}">
                  <a16:creationId xmlns:a16="http://schemas.microsoft.com/office/drawing/2014/main" id="{3ABC0156-7339-40F3-A92D-EA5BF9781B8C}"/>
                </a:ext>
              </a:extLst>
            </p:cNvPr>
            <p:cNvSpPr/>
            <p:nvPr/>
          </p:nvSpPr>
          <p:spPr>
            <a:xfrm>
              <a:off x="741766" y="4205030"/>
              <a:ext cx="695323" cy="339228"/>
            </a:xfrm>
            <a:custGeom>
              <a:avLst/>
              <a:gdLst/>
              <a:ahLst/>
              <a:cxnLst/>
              <a:rect l="l" t="t" r="r" b="b"/>
              <a:pathLst>
                <a:path w="22137" h="10800" extrusionOk="0">
                  <a:moveTo>
                    <a:pt x="127" y="0"/>
                  </a:moveTo>
                  <a:cubicBezTo>
                    <a:pt x="32" y="190"/>
                    <a:pt x="0" y="475"/>
                    <a:pt x="63" y="665"/>
                  </a:cubicBezTo>
                  <a:lnTo>
                    <a:pt x="63" y="792"/>
                  </a:lnTo>
                  <a:lnTo>
                    <a:pt x="127" y="792"/>
                  </a:lnTo>
                  <a:cubicBezTo>
                    <a:pt x="6239" y="2565"/>
                    <a:pt x="12478" y="3991"/>
                    <a:pt x="18590" y="5701"/>
                  </a:cubicBezTo>
                  <a:cubicBezTo>
                    <a:pt x="18590" y="5701"/>
                    <a:pt x="18590" y="5637"/>
                    <a:pt x="18653" y="5637"/>
                  </a:cubicBezTo>
                  <a:cubicBezTo>
                    <a:pt x="18685" y="5621"/>
                    <a:pt x="18709" y="5614"/>
                    <a:pt x="18736" y="5614"/>
                  </a:cubicBezTo>
                  <a:cubicBezTo>
                    <a:pt x="18764" y="5614"/>
                    <a:pt x="18796" y="5621"/>
                    <a:pt x="18843" y="5637"/>
                  </a:cubicBezTo>
                  <a:lnTo>
                    <a:pt x="19002" y="5637"/>
                  </a:lnTo>
                  <a:cubicBezTo>
                    <a:pt x="19033" y="5637"/>
                    <a:pt x="19065" y="5701"/>
                    <a:pt x="19033" y="5732"/>
                  </a:cubicBezTo>
                  <a:cubicBezTo>
                    <a:pt x="19192" y="5764"/>
                    <a:pt x="19350" y="5764"/>
                    <a:pt x="19508" y="5796"/>
                  </a:cubicBezTo>
                  <a:cubicBezTo>
                    <a:pt x="19508" y="5716"/>
                    <a:pt x="19583" y="5649"/>
                    <a:pt x="19662" y="5649"/>
                  </a:cubicBezTo>
                  <a:cubicBezTo>
                    <a:pt x="19709" y="5649"/>
                    <a:pt x="19758" y="5673"/>
                    <a:pt x="19793" y="5732"/>
                  </a:cubicBezTo>
                  <a:cubicBezTo>
                    <a:pt x="20490" y="6904"/>
                    <a:pt x="20490" y="8488"/>
                    <a:pt x="19857" y="9723"/>
                  </a:cubicBezTo>
                  <a:cubicBezTo>
                    <a:pt x="19845" y="9758"/>
                    <a:pt x="19816" y="9771"/>
                    <a:pt x="19784" y="9771"/>
                  </a:cubicBezTo>
                  <a:cubicBezTo>
                    <a:pt x="19730" y="9771"/>
                    <a:pt x="19667" y="9731"/>
                    <a:pt x="19667" y="9691"/>
                  </a:cubicBezTo>
                  <a:cubicBezTo>
                    <a:pt x="19635" y="9723"/>
                    <a:pt x="19603" y="9723"/>
                    <a:pt x="19540" y="9723"/>
                  </a:cubicBezTo>
                  <a:cubicBezTo>
                    <a:pt x="13111" y="8076"/>
                    <a:pt x="6651" y="6334"/>
                    <a:pt x="158" y="4814"/>
                  </a:cubicBezTo>
                  <a:lnTo>
                    <a:pt x="158" y="4846"/>
                  </a:lnTo>
                  <a:lnTo>
                    <a:pt x="285" y="5226"/>
                  </a:lnTo>
                  <a:cubicBezTo>
                    <a:pt x="3705" y="6176"/>
                    <a:pt x="7126" y="7189"/>
                    <a:pt x="10514" y="8107"/>
                  </a:cubicBezTo>
                  <a:cubicBezTo>
                    <a:pt x="13966" y="9026"/>
                    <a:pt x="17450" y="9754"/>
                    <a:pt x="20870" y="10768"/>
                  </a:cubicBezTo>
                  <a:cubicBezTo>
                    <a:pt x="20902" y="10768"/>
                    <a:pt x="20902" y="10799"/>
                    <a:pt x="20933" y="10799"/>
                  </a:cubicBezTo>
                  <a:lnTo>
                    <a:pt x="20933" y="10768"/>
                  </a:lnTo>
                  <a:cubicBezTo>
                    <a:pt x="22137" y="8773"/>
                    <a:pt x="20648" y="7126"/>
                    <a:pt x="20237" y="5162"/>
                  </a:cubicBezTo>
                  <a:cubicBezTo>
                    <a:pt x="16816" y="4592"/>
                    <a:pt x="13428" y="3801"/>
                    <a:pt x="10103" y="2914"/>
                  </a:cubicBezTo>
                  <a:cubicBezTo>
                    <a:pt x="6809" y="1995"/>
                    <a:pt x="3357" y="1172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25;p51">
              <a:extLst>
                <a:ext uri="{FF2B5EF4-FFF2-40B4-BE49-F238E27FC236}">
                  <a16:creationId xmlns:a16="http://schemas.microsoft.com/office/drawing/2014/main" id="{DB70B8C7-4286-4038-99C6-697BD48EF9E5}"/>
                </a:ext>
              </a:extLst>
            </p:cNvPr>
            <p:cNvSpPr/>
            <p:nvPr/>
          </p:nvSpPr>
          <p:spPr>
            <a:xfrm>
              <a:off x="743745" y="3997127"/>
              <a:ext cx="925119" cy="358137"/>
            </a:xfrm>
            <a:custGeom>
              <a:avLst/>
              <a:gdLst/>
              <a:ahLst/>
              <a:cxnLst/>
              <a:rect l="l" t="t" r="r" b="b"/>
              <a:pathLst>
                <a:path w="29453" h="11402" extrusionOk="0">
                  <a:moveTo>
                    <a:pt x="21269" y="7964"/>
                  </a:moveTo>
                  <a:cubicBezTo>
                    <a:pt x="21334" y="7964"/>
                    <a:pt x="21371" y="8056"/>
                    <a:pt x="21345" y="8108"/>
                  </a:cubicBezTo>
                  <a:cubicBezTo>
                    <a:pt x="20902" y="8709"/>
                    <a:pt x="20395" y="9343"/>
                    <a:pt x="19857" y="9849"/>
                  </a:cubicBezTo>
                  <a:cubicBezTo>
                    <a:pt x="19828" y="9861"/>
                    <a:pt x="19799" y="9866"/>
                    <a:pt x="19771" y="9866"/>
                  </a:cubicBezTo>
                  <a:cubicBezTo>
                    <a:pt x="19649" y="9866"/>
                    <a:pt x="19558" y="9763"/>
                    <a:pt x="19635" y="9659"/>
                  </a:cubicBezTo>
                  <a:cubicBezTo>
                    <a:pt x="20174" y="9089"/>
                    <a:pt x="20712" y="8551"/>
                    <a:pt x="21219" y="7981"/>
                  </a:cubicBezTo>
                  <a:cubicBezTo>
                    <a:pt x="21237" y="7969"/>
                    <a:pt x="21254" y="7964"/>
                    <a:pt x="21269" y="7964"/>
                  </a:cubicBezTo>
                  <a:close/>
                  <a:moveTo>
                    <a:pt x="29453" y="0"/>
                  </a:moveTo>
                  <a:lnTo>
                    <a:pt x="29453" y="0"/>
                  </a:lnTo>
                  <a:cubicBezTo>
                    <a:pt x="29421" y="32"/>
                    <a:pt x="29389" y="32"/>
                    <a:pt x="29358" y="64"/>
                  </a:cubicBezTo>
                  <a:cubicBezTo>
                    <a:pt x="25652" y="2407"/>
                    <a:pt x="21915" y="4656"/>
                    <a:pt x="18147" y="6873"/>
                  </a:cubicBezTo>
                  <a:cubicBezTo>
                    <a:pt x="18110" y="6900"/>
                    <a:pt x="18073" y="6912"/>
                    <a:pt x="18038" y="6912"/>
                  </a:cubicBezTo>
                  <a:cubicBezTo>
                    <a:pt x="17954" y="6912"/>
                    <a:pt x="17884" y="6845"/>
                    <a:pt x="17862" y="6778"/>
                  </a:cubicBezTo>
                  <a:cubicBezTo>
                    <a:pt x="17590" y="6934"/>
                    <a:pt x="17304" y="6995"/>
                    <a:pt x="17012" y="6995"/>
                  </a:cubicBezTo>
                  <a:cubicBezTo>
                    <a:pt x="16418" y="6995"/>
                    <a:pt x="15796" y="6747"/>
                    <a:pt x="15202" y="6556"/>
                  </a:cubicBezTo>
                  <a:cubicBezTo>
                    <a:pt x="13681" y="6081"/>
                    <a:pt x="12098" y="5511"/>
                    <a:pt x="10578" y="4877"/>
                  </a:cubicBezTo>
                  <a:cubicBezTo>
                    <a:pt x="8393" y="3959"/>
                    <a:pt x="6334" y="2977"/>
                    <a:pt x="4244" y="1932"/>
                  </a:cubicBezTo>
                  <a:cubicBezTo>
                    <a:pt x="2851" y="3357"/>
                    <a:pt x="1394" y="4719"/>
                    <a:pt x="0" y="6144"/>
                  </a:cubicBezTo>
                  <a:cubicBezTo>
                    <a:pt x="3421" y="6999"/>
                    <a:pt x="6746" y="8139"/>
                    <a:pt x="10135" y="9026"/>
                  </a:cubicBezTo>
                  <a:cubicBezTo>
                    <a:pt x="13460" y="9881"/>
                    <a:pt x="16848" y="10610"/>
                    <a:pt x="20174" y="11401"/>
                  </a:cubicBezTo>
                  <a:cubicBezTo>
                    <a:pt x="23119" y="7474"/>
                    <a:pt x="26127" y="3547"/>
                    <a:pt x="29453" y="0"/>
                  </a:cubicBezTo>
                  <a:close/>
                </a:path>
              </a:pathLst>
            </a:custGeom>
            <a:solidFill>
              <a:schemeClr val="accent5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26;p51">
              <a:extLst>
                <a:ext uri="{FF2B5EF4-FFF2-40B4-BE49-F238E27FC236}">
                  <a16:creationId xmlns:a16="http://schemas.microsoft.com/office/drawing/2014/main" id="{74B1EABC-CA21-4BF8-823E-8F30C221FCB8}"/>
                </a:ext>
              </a:extLst>
            </p:cNvPr>
            <p:cNvSpPr/>
            <p:nvPr/>
          </p:nvSpPr>
          <p:spPr>
            <a:xfrm>
              <a:off x="733788" y="3316095"/>
              <a:ext cx="1301128" cy="1234162"/>
            </a:xfrm>
            <a:custGeom>
              <a:avLst/>
              <a:gdLst/>
              <a:ahLst/>
              <a:cxnLst/>
              <a:rect l="l" t="t" r="r" b="b"/>
              <a:pathLst>
                <a:path w="41424" h="39292" extrusionOk="0">
                  <a:moveTo>
                    <a:pt x="37117" y="7463"/>
                  </a:moveTo>
                  <a:lnTo>
                    <a:pt x="37117" y="7463"/>
                  </a:lnTo>
                  <a:cubicBezTo>
                    <a:pt x="37339" y="7495"/>
                    <a:pt x="37624" y="7526"/>
                    <a:pt x="37845" y="7621"/>
                  </a:cubicBezTo>
                  <a:cubicBezTo>
                    <a:pt x="38225" y="7685"/>
                    <a:pt x="38542" y="7906"/>
                    <a:pt x="38890" y="7938"/>
                  </a:cubicBezTo>
                  <a:lnTo>
                    <a:pt x="38890" y="7970"/>
                  </a:lnTo>
                  <a:lnTo>
                    <a:pt x="38890" y="8001"/>
                  </a:lnTo>
                  <a:cubicBezTo>
                    <a:pt x="38384" y="8382"/>
                    <a:pt x="37909" y="8730"/>
                    <a:pt x="37434" y="9142"/>
                  </a:cubicBezTo>
                  <a:cubicBezTo>
                    <a:pt x="37434" y="8572"/>
                    <a:pt x="37307" y="8065"/>
                    <a:pt x="37149" y="7590"/>
                  </a:cubicBezTo>
                  <a:cubicBezTo>
                    <a:pt x="37149" y="7526"/>
                    <a:pt x="37117" y="7495"/>
                    <a:pt x="37117" y="7463"/>
                  </a:cubicBezTo>
                  <a:close/>
                  <a:moveTo>
                    <a:pt x="18622" y="433"/>
                  </a:moveTo>
                  <a:cubicBezTo>
                    <a:pt x="22422" y="1636"/>
                    <a:pt x="26318" y="2523"/>
                    <a:pt x="30086" y="3948"/>
                  </a:cubicBezTo>
                  <a:cubicBezTo>
                    <a:pt x="31733" y="4550"/>
                    <a:pt x="33823" y="5056"/>
                    <a:pt x="35280" y="6133"/>
                  </a:cubicBezTo>
                  <a:cubicBezTo>
                    <a:pt x="31321" y="8096"/>
                    <a:pt x="27489" y="10503"/>
                    <a:pt x="23848" y="13037"/>
                  </a:cubicBezTo>
                  <a:cubicBezTo>
                    <a:pt x="17704" y="11580"/>
                    <a:pt x="11845" y="8920"/>
                    <a:pt x="5986" y="6766"/>
                  </a:cubicBezTo>
                  <a:cubicBezTo>
                    <a:pt x="7823" y="5975"/>
                    <a:pt x="9565" y="4930"/>
                    <a:pt x="11338" y="4075"/>
                  </a:cubicBezTo>
                  <a:cubicBezTo>
                    <a:pt x="13745" y="2871"/>
                    <a:pt x="16184" y="1636"/>
                    <a:pt x="18622" y="433"/>
                  </a:cubicBezTo>
                  <a:close/>
                  <a:moveTo>
                    <a:pt x="5543" y="6893"/>
                  </a:moveTo>
                  <a:cubicBezTo>
                    <a:pt x="5606" y="6956"/>
                    <a:pt x="5606" y="6988"/>
                    <a:pt x="5638" y="6988"/>
                  </a:cubicBezTo>
                  <a:cubicBezTo>
                    <a:pt x="8646" y="8128"/>
                    <a:pt x="11687" y="9237"/>
                    <a:pt x="14727" y="10377"/>
                  </a:cubicBezTo>
                  <a:cubicBezTo>
                    <a:pt x="17672" y="11453"/>
                    <a:pt x="20649" y="12752"/>
                    <a:pt x="23753" y="13227"/>
                  </a:cubicBezTo>
                  <a:lnTo>
                    <a:pt x="23816" y="13227"/>
                  </a:lnTo>
                  <a:cubicBezTo>
                    <a:pt x="23839" y="13273"/>
                    <a:pt x="23862" y="13303"/>
                    <a:pt x="23910" y="13303"/>
                  </a:cubicBezTo>
                  <a:cubicBezTo>
                    <a:pt x="23928" y="13303"/>
                    <a:pt x="23949" y="13299"/>
                    <a:pt x="23974" y="13290"/>
                  </a:cubicBezTo>
                  <a:lnTo>
                    <a:pt x="23974" y="13290"/>
                  </a:lnTo>
                  <a:cubicBezTo>
                    <a:pt x="23911" y="13512"/>
                    <a:pt x="23911" y="13765"/>
                    <a:pt x="23879" y="13987"/>
                  </a:cubicBezTo>
                  <a:cubicBezTo>
                    <a:pt x="23879" y="14050"/>
                    <a:pt x="23848" y="14050"/>
                    <a:pt x="23848" y="14050"/>
                  </a:cubicBezTo>
                  <a:cubicBezTo>
                    <a:pt x="23816" y="14082"/>
                    <a:pt x="23753" y="14082"/>
                    <a:pt x="23753" y="14114"/>
                  </a:cubicBezTo>
                  <a:cubicBezTo>
                    <a:pt x="20839" y="12847"/>
                    <a:pt x="17735" y="11833"/>
                    <a:pt x="14695" y="10757"/>
                  </a:cubicBezTo>
                  <a:cubicBezTo>
                    <a:pt x="11370" y="9585"/>
                    <a:pt x="8076" y="8255"/>
                    <a:pt x="4719" y="7210"/>
                  </a:cubicBezTo>
                  <a:cubicBezTo>
                    <a:pt x="5004" y="7146"/>
                    <a:pt x="5289" y="7020"/>
                    <a:pt x="5543" y="6893"/>
                  </a:cubicBezTo>
                  <a:close/>
                  <a:moveTo>
                    <a:pt x="39017" y="8160"/>
                  </a:moveTo>
                  <a:cubicBezTo>
                    <a:pt x="40379" y="10060"/>
                    <a:pt x="40917" y="12023"/>
                    <a:pt x="40442" y="14335"/>
                  </a:cubicBezTo>
                  <a:lnTo>
                    <a:pt x="40442" y="14430"/>
                  </a:lnTo>
                  <a:cubicBezTo>
                    <a:pt x="39809" y="14779"/>
                    <a:pt x="39175" y="15127"/>
                    <a:pt x="38574" y="15539"/>
                  </a:cubicBezTo>
                  <a:cubicBezTo>
                    <a:pt x="39334" y="13544"/>
                    <a:pt x="39714" y="10630"/>
                    <a:pt x="37497" y="9395"/>
                  </a:cubicBezTo>
                  <a:cubicBezTo>
                    <a:pt x="38004" y="9015"/>
                    <a:pt x="38542" y="8603"/>
                    <a:pt x="39017" y="8160"/>
                  </a:cubicBezTo>
                  <a:close/>
                  <a:moveTo>
                    <a:pt x="37402" y="9712"/>
                  </a:moveTo>
                  <a:cubicBezTo>
                    <a:pt x="39492" y="11042"/>
                    <a:pt x="38859" y="13512"/>
                    <a:pt x="38447" y="15539"/>
                  </a:cubicBezTo>
                  <a:cubicBezTo>
                    <a:pt x="38447" y="15570"/>
                    <a:pt x="38447" y="15634"/>
                    <a:pt x="38479" y="15634"/>
                  </a:cubicBezTo>
                  <a:cubicBezTo>
                    <a:pt x="38289" y="15729"/>
                    <a:pt x="38130" y="15855"/>
                    <a:pt x="37940" y="15982"/>
                  </a:cubicBezTo>
                  <a:cubicBezTo>
                    <a:pt x="38542" y="14399"/>
                    <a:pt x="38289" y="12530"/>
                    <a:pt x="37244" y="11137"/>
                  </a:cubicBezTo>
                  <a:cubicBezTo>
                    <a:pt x="37212" y="11137"/>
                    <a:pt x="37180" y="11105"/>
                    <a:pt x="37149" y="11105"/>
                  </a:cubicBezTo>
                  <a:cubicBezTo>
                    <a:pt x="37307" y="10662"/>
                    <a:pt x="37370" y="10187"/>
                    <a:pt x="37402" y="9712"/>
                  </a:cubicBezTo>
                  <a:close/>
                  <a:moveTo>
                    <a:pt x="35470" y="7431"/>
                  </a:moveTo>
                  <a:cubicBezTo>
                    <a:pt x="35565" y="7970"/>
                    <a:pt x="35628" y="8508"/>
                    <a:pt x="35660" y="9015"/>
                  </a:cubicBezTo>
                  <a:cubicBezTo>
                    <a:pt x="35755" y="9933"/>
                    <a:pt x="35755" y="10820"/>
                    <a:pt x="35755" y="11770"/>
                  </a:cubicBezTo>
                  <a:cubicBezTo>
                    <a:pt x="35755" y="11833"/>
                    <a:pt x="35787" y="11865"/>
                    <a:pt x="35818" y="11897"/>
                  </a:cubicBezTo>
                  <a:cubicBezTo>
                    <a:pt x="31923" y="14145"/>
                    <a:pt x="28123" y="16584"/>
                    <a:pt x="24228" y="18801"/>
                  </a:cubicBezTo>
                  <a:cubicBezTo>
                    <a:pt x="24354" y="18262"/>
                    <a:pt x="24449" y="17756"/>
                    <a:pt x="24481" y="17249"/>
                  </a:cubicBezTo>
                  <a:lnTo>
                    <a:pt x="24544" y="17249"/>
                  </a:lnTo>
                  <a:cubicBezTo>
                    <a:pt x="24544" y="17249"/>
                    <a:pt x="24608" y="17217"/>
                    <a:pt x="24544" y="17217"/>
                  </a:cubicBezTo>
                  <a:cubicBezTo>
                    <a:pt x="24513" y="17154"/>
                    <a:pt x="24513" y="17154"/>
                    <a:pt x="24481" y="17154"/>
                  </a:cubicBezTo>
                  <a:cubicBezTo>
                    <a:pt x="24513" y="16742"/>
                    <a:pt x="24513" y="16330"/>
                    <a:pt x="24481" y="15887"/>
                  </a:cubicBezTo>
                  <a:cubicBezTo>
                    <a:pt x="24449" y="15412"/>
                    <a:pt x="24386" y="14937"/>
                    <a:pt x="24323" y="14462"/>
                  </a:cubicBezTo>
                  <a:cubicBezTo>
                    <a:pt x="24323" y="14385"/>
                    <a:pt x="24288" y="14343"/>
                    <a:pt x="24253" y="14343"/>
                  </a:cubicBezTo>
                  <a:cubicBezTo>
                    <a:pt x="24231" y="14343"/>
                    <a:pt x="24208" y="14361"/>
                    <a:pt x="24196" y="14399"/>
                  </a:cubicBezTo>
                  <a:lnTo>
                    <a:pt x="24196" y="14367"/>
                  </a:lnTo>
                  <a:cubicBezTo>
                    <a:pt x="24671" y="14114"/>
                    <a:pt x="25178" y="13892"/>
                    <a:pt x="25684" y="13607"/>
                  </a:cubicBezTo>
                  <a:cubicBezTo>
                    <a:pt x="29105" y="11865"/>
                    <a:pt x="32493" y="9775"/>
                    <a:pt x="35470" y="7431"/>
                  </a:cubicBezTo>
                  <a:close/>
                  <a:moveTo>
                    <a:pt x="4814" y="7716"/>
                  </a:moveTo>
                  <a:cubicBezTo>
                    <a:pt x="7886" y="8920"/>
                    <a:pt x="11085" y="9965"/>
                    <a:pt x="14220" y="11073"/>
                  </a:cubicBezTo>
                  <a:cubicBezTo>
                    <a:pt x="17419" y="12213"/>
                    <a:pt x="20649" y="13480"/>
                    <a:pt x="23911" y="14399"/>
                  </a:cubicBezTo>
                  <a:cubicBezTo>
                    <a:pt x="23879" y="14430"/>
                    <a:pt x="23879" y="14494"/>
                    <a:pt x="23879" y="14557"/>
                  </a:cubicBezTo>
                  <a:cubicBezTo>
                    <a:pt x="24006" y="15380"/>
                    <a:pt x="24038" y="16204"/>
                    <a:pt x="24006" y="17059"/>
                  </a:cubicBezTo>
                  <a:cubicBezTo>
                    <a:pt x="19477" y="15665"/>
                    <a:pt x="15012" y="14304"/>
                    <a:pt x="10673" y="12372"/>
                  </a:cubicBezTo>
                  <a:cubicBezTo>
                    <a:pt x="10665" y="12369"/>
                    <a:pt x="10656" y="12368"/>
                    <a:pt x="10647" y="12368"/>
                  </a:cubicBezTo>
                  <a:cubicBezTo>
                    <a:pt x="10557" y="12368"/>
                    <a:pt x="10463" y="12501"/>
                    <a:pt x="10578" y="12530"/>
                  </a:cubicBezTo>
                  <a:cubicBezTo>
                    <a:pt x="13555" y="13829"/>
                    <a:pt x="16595" y="15064"/>
                    <a:pt x="19731" y="16014"/>
                  </a:cubicBezTo>
                  <a:cubicBezTo>
                    <a:pt x="21156" y="16457"/>
                    <a:pt x="22581" y="16805"/>
                    <a:pt x="24038" y="17122"/>
                  </a:cubicBezTo>
                  <a:cubicBezTo>
                    <a:pt x="24038" y="17692"/>
                    <a:pt x="23974" y="18262"/>
                    <a:pt x="23879" y="18832"/>
                  </a:cubicBezTo>
                  <a:cubicBezTo>
                    <a:pt x="23879" y="18769"/>
                    <a:pt x="23848" y="18769"/>
                    <a:pt x="23848" y="18769"/>
                  </a:cubicBezTo>
                  <a:cubicBezTo>
                    <a:pt x="20522" y="18072"/>
                    <a:pt x="17324" y="17280"/>
                    <a:pt x="14093" y="16077"/>
                  </a:cubicBezTo>
                  <a:cubicBezTo>
                    <a:pt x="11465" y="15095"/>
                    <a:pt x="8836" y="13955"/>
                    <a:pt x="6271" y="12752"/>
                  </a:cubicBezTo>
                  <a:cubicBezTo>
                    <a:pt x="5669" y="12498"/>
                    <a:pt x="5131" y="12245"/>
                    <a:pt x="4498" y="11928"/>
                  </a:cubicBezTo>
                  <a:cubicBezTo>
                    <a:pt x="5448" y="10757"/>
                    <a:pt x="5479" y="9047"/>
                    <a:pt x="4814" y="7716"/>
                  </a:cubicBezTo>
                  <a:close/>
                  <a:moveTo>
                    <a:pt x="37054" y="11422"/>
                  </a:moveTo>
                  <a:cubicBezTo>
                    <a:pt x="37972" y="12878"/>
                    <a:pt x="38225" y="14462"/>
                    <a:pt x="37687" y="16140"/>
                  </a:cubicBezTo>
                  <a:cubicBezTo>
                    <a:pt x="36483" y="16900"/>
                    <a:pt x="35280" y="17724"/>
                    <a:pt x="34045" y="18516"/>
                  </a:cubicBezTo>
                  <a:lnTo>
                    <a:pt x="33348" y="18991"/>
                  </a:lnTo>
                  <a:cubicBezTo>
                    <a:pt x="33570" y="17724"/>
                    <a:pt x="33190" y="16457"/>
                    <a:pt x="32272" y="15507"/>
                  </a:cubicBezTo>
                  <a:cubicBezTo>
                    <a:pt x="32588" y="15254"/>
                    <a:pt x="32905" y="15064"/>
                    <a:pt x="33190" y="14905"/>
                  </a:cubicBezTo>
                  <a:cubicBezTo>
                    <a:pt x="33728" y="16014"/>
                    <a:pt x="33982" y="17090"/>
                    <a:pt x="33823" y="18357"/>
                  </a:cubicBezTo>
                  <a:cubicBezTo>
                    <a:pt x="33823" y="18402"/>
                    <a:pt x="33855" y="18447"/>
                    <a:pt x="33896" y="18447"/>
                  </a:cubicBezTo>
                  <a:cubicBezTo>
                    <a:pt x="33913" y="18447"/>
                    <a:pt x="33931" y="18439"/>
                    <a:pt x="33950" y="18421"/>
                  </a:cubicBezTo>
                  <a:cubicBezTo>
                    <a:pt x="33982" y="18421"/>
                    <a:pt x="33982" y="18421"/>
                    <a:pt x="33982" y="18389"/>
                  </a:cubicBezTo>
                  <a:cubicBezTo>
                    <a:pt x="34330" y="17154"/>
                    <a:pt x="34172" y="15792"/>
                    <a:pt x="33412" y="14747"/>
                  </a:cubicBezTo>
                  <a:cubicBezTo>
                    <a:pt x="34362" y="14114"/>
                    <a:pt x="35375" y="13480"/>
                    <a:pt x="36325" y="12847"/>
                  </a:cubicBezTo>
                  <a:cubicBezTo>
                    <a:pt x="36388" y="12847"/>
                    <a:pt x="36483" y="12847"/>
                    <a:pt x="36515" y="12783"/>
                  </a:cubicBezTo>
                  <a:cubicBezTo>
                    <a:pt x="36705" y="12372"/>
                    <a:pt x="36895" y="11897"/>
                    <a:pt x="37054" y="11422"/>
                  </a:cubicBezTo>
                  <a:close/>
                  <a:moveTo>
                    <a:pt x="35438" y="6196"/>
                  </a:moveTo>
                  <a:cubicBezTo>
                    <a:pt x="35628" y="6355"/>
                    <a:pt x="35850" y="6545"/>
                    <a:pt x="36008" y="6703"/>
                  </a:cubicBezTo>
                  <a:cubicBezTo>
                    <a:pt x="37624" y="8318"/>
                    <a:pt x="36864" y="10693"/>
                    <a:pt x="36198" y="12593"/>
                  </a:cubicBezTo>
                  <a:lnTo>
                    <a:pt x="36198" y="12657"/>
                  </a:lnTo>
                  <a:cubicBezTo>
                    <a:pt x="33950" y="13924"/>
                    <a:pt x="31733" y="15317"/>
                    <a:pt x="29516" y="16647"/>
                  </a:cubicBezTo>
                  <a:cubicBezTo>
                    <a:pt x="28471" y="17280"/>
                    <a:pt x="27489" y="17882"/>
                    <a:pt x="26444" y="18484"/>
                  </a:cubicBezTo>
                  <a:cubicBezTo>
                    <a:pt x="25969" y="18737"/>
                    <a:pt x="25494" y="18991"/>
                    <a:pt x="25019" y="19276"/>
                  </a:cubicBezTo>
                  <a:cubicBezTo>
                    <a:pt x="24614" y="19488"/>
                    <a:pt x="24291" y="19759"/>
                    <a:pt x="24079" y="19759"/>
                  </a:cubicBezTo>
                  <a:cubicBezTo>
                    <a:pt x="23943" y="19759"/>
                    <a:pt x="23853" y="19648"/>
                    <a:pt x="23816" y="19339"/>
                  </a:cubicBezTo>
                  <a:lnTo>
                    <a:pt x="23816" y="19339"/>
                  </a:lnTo>
                  <a:cubicBezTo>
                    <a:pt x="23832" y="19355"/>
                    <a:pt x="23855" y="19363"/>
                    <a:pt x="23887" y="19363"/>
                  </a:cubicBezTo>
                  <a:cubicBezTo>
                    <a:pt x="23919" y="19363"/>
                    <a:pt x="23958" y="19355"/>
                    <a:pt x="24006" y="19339"/>
                  </a:cubicBezTo>
                  <a:cubicBezTo>
                    <a:pt x="27996" y="17059"/>
                    <a:pt x="32050" y="14715"/>
                    <a:pt x="35882" y="12150"/>
                  </a:cubicBezTo>
                  <a:cubicBezTo>
                    <a:pt x="35945" y="12055"/>
                    <a:pt x="35913" y="11992"/>
                    <a:pt x="35882" y="11928"/>
                  </a:cubicBezTo>
                  <a:cubicBezTo>
                    <a:pt x="35913" y="11897"/>
                    <a:pt x="35945" y="11865"/>
                    <a:pt x="35945" y="11833"/>
                  </a:cubicBezTo>
                  <a:cubicBezTo>
                    <a:pt x="36167" y="10282"/>
                    <a:pt x="36040" y="8698"/>
                    <a:pt x="35723" y="7146"/>
                  </a:cubicBezTo>
                  <a:cubicBezTo>
                    <a:pt x="35723" y="7042"/>
                    <a:pt x="35647" y="6995"/>
                    <a:pt x="35567" y="6995"/>
                  </a:cubicBezTo>
                  <a:cubicBezTo>
                    <a:pt x="35502" y="6995"/>
                    <a:pt x="35435" y="7026"/>
                    <a:pt x="35407" y="7083"/>
                  </a:cubicBezTo>
                  <a:lnTo>
                    <a:pt x="35375" y="7083"/>
                  </a:lnTo>
                  <a:cubicBezTo>
                    <a:pt x="31606" y="9395"/>
                    <a:pt x="27870" y="11643"/>
                    <a:pt x="24069" y="13892"/>
                  </a:cubicBezTo>
                  <a:cubicBezTo>
                    <a:pt x="24164" y="13670"/>
                    <a:pt x="24196" y="13449"/>
                    <a:pt x="24228" y="13227"/>
                  </a:cubicBezTo>
                  <a:cubicBezTo>
                    <a:pt x="24291" y="13195"/>
                    <a:pt x="24228" y="13164"/>
                    <a:pt x="24228" y="13132"/>
                  </a:cubicBezTo>
                  <a:cubicBezTo>
                    <a:pt x="27933" y="10693"/>
                    <a:pt x="31670" y="8445"/>
                    <a:pt x="35438" y="6196"/>
                  </a:cubicBezTo>
                  <a:close/>
                  <a:moveTo>
                    <a:pt x="4213" y="12308"/>
                  </a:moveTo>
                  <a:cubicBezTo>
                    <a:pt x="10293" y="15095"/>
                    <a:pt x="16785" y="18294"/>
                    <a:pt x="23531" y="19022"/>
                  </a:cubicBezTo>
                  <a:cubicBezTo>
                    <a:pt x="23499" y="19022"/>
                    <a:pt x="23499" y="19054"/>
                    <a:pt x="23499" y="19086"/>
                  </a:cubicBezTo>
                  <a:lnTo>
                    <a:pt x="23499" y="20004"/>
                  </a:lnTo>
                  <a:cubicBezTo>
                    <a:pt x="16754" y="18072"/>
                    <a:pt x="10230" y="15792"/>
                    <a:pt x="3928" y="12752"/>
                  </a:cubicBezTo>
                  <a:cubicBezTo>
                    <a:pt x="3928" y="12562"/>
                    <a:pt x="4054" y="12403"/>
                    <a:pt x="4213" y="12308"/>
                  </a:cubicBezTo>
                  <a:close/>
                  <a:moveTo>
                    <a:pt x="4434" y="13449"/>
                  </a:moveTo>
                  <a:cubicBezTo>
                    <a:pt x="9660" y="16014"/>
                    <a:pt x="15202" y="18167"/>
                    <a:pt x="20839" y="19624"/>
                  </a:cubicBezTo>
                  <a:cubicBezTo>
                    <a:pt x="19952" y="20067"/>
                    <a:pt x="19129" y="20542"/>
                    <a:pt x="18274" y="21017"/>
                  </a:cubicBezTo>
                  <a:cubicBezTo>
                    <a:pt x="18210" y="21049"/>
                    <a:pt x="18179" y="21081"/>
                    <a:pt x="18179" y="21112"/>
                  </a:cubicBezTo>
                  <a:cubicBezTo>
                    <a:pt x="13048" y="18516"/>
                    <a:pt x="7380" y="16679"/>
                    <a:pt x="1838" y="15032"/>
                  </a:cubicBezTo>
                  <a:cubicBezTo>
                    <a:pt x="2756" y="14557"/>
                    <a:pt x="3611" y="13987"/>
                    <a:pt x="4434" y="13449"/>
                  </a:cubicBezTo>
                  <a:close/>
                  <a:moveTo>
                    <a:pt x="32081" y="15570"/>
                  </a:moveTo>
                  <a:cubicBezTo>
                    <a:pt x="32081" y="15602"/>
                    <a:pt x="32081" y="15602"/>
                    <a:pt x="32113" y="15665"/>
                  </a:cubicBezTo>
                  <a:cubicBezTo>
                    <a:pt x="32937" y="16520"/>
                    <a:pt x="33317" y="17660"/>
                    <a:pt x="33158" y="18896"/>
                  </a:cubicBezTo>
                  <a:cubicBezTo>
                    <a:pt x="33158" y="18991"/>
                    <a:pt x="33190" y="19022"/>
                    <a:pt x="33222" y="19022"/>
                  </a:cubicBezTo>
                  <a:cubicBezTo>
                    <a:pt x="31986" y="19846"/>
                    <a:pt x="30783" y="20637"/>
                    <a:pt x="29516" y="21429"/>
                  </a:cubicBezTo>
                  <a:cubicBezTo>
                    <a:pt x="25906" y="23709"/>
                    <a:pt x="22296" y="25926"/>
                    <a:pt x="18622" y="28016"/>
                  </a:cubicBezTo>
                  <a:cubicBezTo>
                    <a:pt x="19857" y="25958"/>
                    <a:pt x="19857" y="23266"/>
                    <a:pt x="18559" y="21207"/>
                  </a:cubicBezTo>
                  <a:cubicBezTo>
                    <a:pt x="19477" y="20701"/>
                    <a:pt x="20364" y="20162"/>
                    <a:pt x="21219" y="19656"/>
                  </a:cubicBezTo>
                  <a:cubicBezTo>
                    <a:pt x="22011" y="19846"/>
                    <a:pt x="22771" y="20067"/>
                    <a:pt x="23531" y="20226"/>
                  </a:cubicBezTo>
                  <a:cubicBezTo>
                    <a:pt x="23554" y="20294"/>
                    <a:pt x="23626" y="20346"/>
                    <a:pt x="23712" y="20346"/>
                  </a:cubicBezTo>
                  <a:cubicBezTo>
                    <a:pt x="23745" y="20346"/>
                    <a:pt x="23780" y="20338"/>
                    <a:pt x="23816" y="20321"/>
                  </a:cubicBezTo>
                  <a:cubicBezTo>
                    <a:pt x="26603" y="18864"/>
                    <a:pt x="29390" y="17280"/>
                    <a:pt x="32081" y="15570"/>
                  </a:cubicBezTo>
                  <a:close/>
                  <a:moveTo>
                    <a:pt x="1711" y="15380"/>
                  </a:moveTo>
                  <a:lnTo>
                    <a:pt x="1711" y="15380"/>
                  </a:lnTo>
                  <a:cubicBezTo>
                    <a:pt x="1711" y="15380"/>
                    <a:pt x="1743" y="15412"/>
                    <a:pt x="1806" y="15412"/>
                  </a:cubicBezTo>
                  <a:cubicBezTo>
                    <a:pt x="7411" y="17154"/>
                    <a:pt x="12763" y="19371"/>
                    <a:pt x="18274" y="21366"/>
                  </a:cubicBezTo>
                  <a:lnTo>
                    <a:pt x="18274" y="21397"/>
                  </a:lnTo>
                  <a:cubicBezTo>
                    <a:pt x="19382" y="23709"/>
                    <a:pt x="19382" y="25958"/>
                    <a:pt x="18210" y="28238"/>
                  </a:cubicBezTo>
                  <a:lnTo>
                    <a:pt x="18210" y="28365"/>
                  </a:lnTo>
                  <a:cubicBezTo>
                    <a:pt x="17984" y="28430"/>
                    <a:pt x="17745" y="28459"/>
                    <a:pt x="17497" y="28459"/>
                  </a:cubicBezTo>
                  <a:cubicBezTo>
                    <a:pt x="16188" y="28459"/>
                    <a:pt x="14647" y="27656"/>
                    <a:pt x="13555" y="27256"/>
                  </a:cubicBezTo>
                  <a:cubicBezTo>
                    <a:pt x="12193" y="26749"/>
                    <a:pt x="10863" y="26179"/>
                    <a:pt x="9565" y="25609"/>
                  </a:cubicBezTo>
                  <a:cubicBezTo>
                    <a:pt x="7063" y="24501"/>
                    <a:pt x="4593" y="23234"/>
                    <a:pt x="2154" y="21999"/>
                  </a:cubicBezTo>
                  <a:cubicBezTo>
                    <a:pt x="2107" y="21983"/>
                    <a:pt x="2067" y="21975"/>
                    <a:pt x="2035" y="21975"/>
                  </a:cubicBezTo>
                  <a:cubicBezTo>
                    <a:pt x="2004" y="21975"/>
                    <a:pt x="1980" y="21983"/>
                    <a:pt x="1964" y="21999"/>
                  </a:cubicBezTo>
                  <a:lnTo>
                    <a:pt x="1996" y="21967"/>
                  </a:lnTo>
                  <a:cubicBezTo>
                    <a:pt x="2123" y="21746"/>
                    <a:pt x="2154" y="21492"/>
                    <a:pt x="2154" y="21239"/>
                  </a:cubicBezTo>
                  <a:cubicBezTo>
                    <a:pt x="6936" y="23963"/>
                    <a:pt x="12320" y="26306"/>
                    <a:pt x="17577" y="27890"/>
                  </a:cubicBezTo>
                  <a:cubicBezTo>
                    <a:pt x="17586" y="27899"/>
                    <a:pt x="17598" y="27903"/>
                    <a:pt x="17611" y="27903"/>
                  </a:cubicBezTo>
                  <a:cubicBezTo>
                    <a:pt x="17643" y="27903"/>
                    <a:pt x="17681" y="27880"/>
                    <a:pt x="17704" y="27858"/>
                  </a:cubicBezTo>
                  <a:cubicBezTo>
                    <a:pt x="17735" y="27858"/>
                    <a:pt x="17830" y="27858"/>
                    <a:pt x="17862" y="27763"/>
                  </a:cubicBezTo>
                  <a:cubicBezTo>
                    <a:pt x="18749" y="26084"/>
                    <a:pt x="18907" y="23963"/>
                    <a:pt x="17957" y="22221"/>
                  </a:cubicBezTo>
                  <a:cubicBezTo>
                    <a:pt x="18020" y="22189"/>
                    <a:pt x="18020" y="22126"/>
                    <a:pt x="17957" y="22062"/>
                  </a:cubicBezTo>
                  <a:cubicBezTo>
                    <a:pt x="12795" y="19466"/>
                    <a:pt x="7348" y="17534"/>
                    <a:pt x="1806" y="16014"/>
                  </a:cubicBezTo>
                  <a:cubicBezTo>
                    <a:pt x="1806" y="15982"/>
                    <a:pt x="1806" y="15982"/>
                    <a:pt x="1838" y="15982"/>
                  </a:cubicBezTo>
                  <a:cubicBezTo>
                    <a:pt x="1743" y="15792"/>
                    <a:pt x="1711" y="15570"/>
                    <a:pt x="1711" y="15380"/>
                  </a:cubicBezTo>
                  <a:close/>
                  <a:moveTo>
                    <a:pt x="38289" y="16330"/>
                  </a:moveTo>
                  <a:cubicBezTo>
                    <a:pt x="38859" y="16647"/>
                    <a:pt x="39112" y="17185"/>
                    <a:pt x="38954" y="17819"/>
                  </a:cubicBezTo>
                  <a:cubicBezTo>
                    <a:pt x="38954" y="17819"/>
                    <a:pt x="38922" y="17819"/>
                    <a:pt x="38922" y="17882"/>
                  </a:cubicBezTo>
                  <a:cubicBezTo>
                    <a:pt x="35818" y="21841"/>
                    <a:pt x="32652" y="25704"/>
                    <a:pt x="29453" y="29536"/>
                  </a:cubicBezTo>
                  <a:cubicBezTo>
                    <a:pt x="29105" y="28143"/>
                    <a:pt x="27965" y="26908"/>
                    <a:pt x="26634" y="26306"/>
                  </a:cubicBezTo>
                  <a:cubicBezTo>
                    <a:pt x="26625" y="26297"/>
                    <a:pt x="26613" y="26293"/>
                    <a:pt x="26599" y="26293"/>
                  </a:cubicBezTo>
                  <a:cubicBezTo>
                    <a:pt x="26566" y="26293"/>
                    <a:pt x="26521" y="26315"/>
                    <a:pt x="26476" y="26338"/>
                  </a:cubicBezTo>
                  <a:cubicBezTo>
                    <a:pt x="26444" y="26401"/>
                    <a:pt x="26413" y="26496"/>
                    <a:pt x="26539" y="26559"/>
                  </a:cubicBezTo>
                  <a:cubicBezTo>
                    <a:pt x="27901" y="27256"/>
                    <a:pt x="28756" y="28333"/>
                    <a:pt x="29358" y="29726"/>
                  </a:cubicBezTo>
                  <a:cubicBezTo>
                    <a:pt x="29105" y="29980"/>
                    <a:pt x="28820" y="30296"/>
                    <a:pt x="28598" y="30613"/>
                  </a:cubicBezTo>
                  <a:cubicBezTo>
                    <a:pt x="28471" y="29093"/>
                    <a:pt x="27458" y="27605"/>
                    <a:pt x="26096" y="26908"/>
                  </a:cubicBezTo>
                  <a:cubicBezTo>
                    <a:pt x="26088" y="26899"/>
                    <a:pt x="26079" y="26895"/>
                    <a:pt x="26069" y="26895"/>
                  </a:cubicBezTo>
                  <a:cubicBezTo>
                    <a:pt x="26043" y="26895"/>
                    <a:pt x="26007" y="26925"/>
                    <a:pt x="25938" y="26971"/>
                  </a:cubicBezTo>
                  <a:cubicBezTo>
                    <a:pt x="26096" y="26781"/>
                    <a:pt x="26286" y="26528"/>
                    <a:pt x="26444" y="26338"/>
                  </a:cubicBezTo>
                  <a:lnTo>
                    <a:pt x="30498" y="21366"/>
                  </a:lnTo>
                  <a:cubicBezTo>
                    <a:pt x="33095" y="19687"/>
                    <a:pt x="35755" y="18104"/>
                    <a:pt x="38289" y="16330"/>
                  </a:cubicBezTo>
                  <a:close/>
                  <a:moveTo>
                    <a:pt x="29833" y="21746"/>
                  </a:moveTo>
                  <a:lnTo>
                    <a:pt x="29833" y="21746"/>
                  </a:lnTo>
                  <a:cubicBezTo>
                    <a:pt x="26444" y="25356"/>
                    <a:pt x="23436" y="29283"/>
                    <a:pt x="20522" y="33147"/>
                  </a:cubicBezTo>
                  <a:cubicBezTo>
                    <a:pt x="17165" y="32355"/>
                    <a:pt x="13840" y="31658"/>
                    <a:pt x="10515" y="30771"/>
                  </a:cubicBezTo>
                  <a:cubicBezTo>
                    <a:pt x="7095" y="29885"/>
                    <a:pt x="3769" y="28713"/>
                    <a:pt x="412" y="27953"/>
                  </a:cubicBezTo>
                  <a:cubicBezTo>
                    <a:pt x="1743" y="26464"/>
                    <a:pt x="3231" y="25103"/>
                    <a:pt x="4593" y="23678"/>
                  </a:cubicBezTo>
                  <a:cubicBezTo>
                    <a:pt x="6683" y="24723"/>
                    <a:pt x="8805" y="25704"/>
                    <a:pt x="10927" y="26623"/>
                  </a:cubicBezTo>
                  <a:cubicBezTo>
                    <a:pt x="12447" y="27256"/>
                    <a:pt x="13998" y="27858"/>
                    <a:pt x="15582" y="28333"/>
                  </a:cubicBezTo>
                  <a:cubicBezTo>
                    <a:pt x="16152" y="28502"/>
                    <a:pt x="16764" y="28741"/>
                    <a:pt x="17353" y="28741"/>
                  </a:cubicBezTo>
                  <a:cubicBezTo>
                    <a:pt x="17647" y="28741"/>
                    <a:pt x="17936" y="28681"/>
                    <a:pt x="18210" y="28523"/>
                  </a:cubicBezTo>
                  <a:cubicBezTo>
                    <a:pt x="18210" y="28616"/>
                    <a:pt x="18278" y="28674"/>
                    <a:pt x="18377" y="28674"/>
                  </a:cubicBezTo>
                  <a:cubicBezTo>
                    <a:pt x="18413" y="28674"/>
                    <a:pt x="18453" y="28667"/>
                    <a:pt x="18495" y="28650"/>
                  </a:cubicBezTo>
                  <a:cubicBezTo>
                    <a:pt x="22264" y="26433"/>
                    <a:pt x="25969" y="24153"/>
                    <a:pt x="29706" y="21841"/>
                  </a:cubicBezTo>
                  <a:cubicBezTo>
                    <a:pt x="29738" y="21809"/>
                    <a:pt x="29770" y="21809"/>
                    <a:pt x="29833" y="21746"/>
                  </a:cubicBezTo>
                  <a:close/>
                  <a:moveTo>
                    <a:pt x="25938" y="26971"/>
                  </a:moveTo>
                  <a:cubicBezTo>
                    <a:pt x="25906" y="27034"/>
                    <a:pt x="25906" y="27098"/>
                    <a:pt x="25969" y="27129"/>
                  </a:cubicBezTo>
                  <a:cubicBezTo>
                    <a:pt x="27331" y="28048"/>
                    <a:pt x="28123" y="29188"/>
                    <a:pt x="28503" y="30740"/>
                  </a:cubicBezTo>
                  <a:cubicBezTo>
                    <a:pt x="27394" y="32102"/>
                    <a:pt x="26254" y="33432"/>
                    <a:pt x="25146" y="34793"/>
                  </a:cubicBezTo>
                  <a:cubicBezTo>
                    <a:pt x="24988" y="33242"/>
                    <a:pt x="24164" y="31816"/>
                    <a:pt x="22866" y="30930"/>
                  </a:cubicBezTo>
                  <a:lnTo>
                    <a:pt x="22771" y="30930"/>
                  </a:lnTo>
                  <a:cubicBezTo>
                    <a:pt x="23816" y="29600"/>
                    <a:pt x="24861" y="28301"/>
                    <a:pt x="25938" y="26971"/>
                  </a:cubicBezTo>
                  <a:close/>
                  <a:moveTo>
                    <a:pt x="22644" y="31056"/>
                  </a:moveTo>
                  <a:cubicBezTo>
                    <a:pt x="22644" y="31088"/>
                    <a:pt x="22644" y="31088"/>
                    <a:pt x="22707" y="31151"/>
                  </a:cubicBezTo>
                  <a:cubicBezTo>
                    <a:pt x="23974" y="32133"/>
                    <a:pt x="24766" y="33400"/>
                    <a:pt x="24988" y="34983"/>
                  </a:cubicBezTo>
                  <a:cubicBezTo>
                    <a:pt x="24766" y="35205"/>
                    <a:pt x="24544" y="35490"/>
                    <a:pt x="24354" y="35743"/>
                  </a:cubicBezTo>
                  <a:cubicBezTo>
                    <a:pt x="24323" y="34160"/>
                    <a:pt x="23436" y="32577"/>
                    <a:pt x="22137" y="31721"/>
                  </a:cubicBezTo>
                  <a:cubicBezTo>
                    <a:pt x="22296" y="31500"/>
                    <a:pt x="22486" y="31310"/>
                    <a:pt x="22644" y="31056"/>
                  </a:cubicBezTo>
                  <a:close/>
                  <a:moveTo>
                    <a:pt x="1838" y="29821"/>
                  </a:moveTo>
                  <a:lnTo>
                    <a:pt x="1838" y="29821"/>
                  </a:lnTo>
                  <a:cubicBezTo>
                    <a:pt x="7696" y="31531"/>
                    <a:pt x="13618" y="33273"/>
                    <a:pt x="19636" y="34350"/>
                  </a:cubicBezTo>
                  <a:cubicBezTo>
                    <a:pt x="19731" y="34350"/>
                    <a:pt x="19762" y="34223"/>
                    <a:pt x="19699" y="34192"/>
                  </a:cubicBezTo>
                  <a:lnTo>
                    <a:pt x="19794" y="34192"/>
                  </a:lnTo>
                  <a:cubicBezTo>
                    <a:pt x="20364" y="35458"/>
                    <a:pt x="20427" y="36598"/>
                    <a:pt x="19952" y="37865"/>
                  </a:cubicBezTo>
                  <a:cubicBezTo>
                    <a:pt x="19952" y="37834"/>
                    <a:pt x="19921" y="37802"/>
                    <a:pt x="19889" y="37802"/>
                  </a:cubicBezTo>
                  <a:cubicBezTo>
                    <a:pt x="13555" y="35807"/>
                    <a:pt x="7095" y="34192"/>
                    <a:pt x="634" y="32767"/>
                  </a:cubicBezTo>
                  <a:cubicBezTo>
                    <a:pt x="1679" y="32323"/>
                    <a:pt x="2376" y="30898"/>
                    <a:pt x="1838" y="29821"/>
                  </a:cubicBezTo>
                  <a:close/>
                  <a:moveTo>
                    <a:pt x="21979" y="31911"/>
                  </a:moveTo>
                  <a:cubicBezTo>
                    <a:pt x="23277" y="32957"/>
                    <a:pt x="24006" y="34255"/>
                    <a:pt x="24228" y="35933"/>
                  </a:cubicBezTo>
                  <a:cubicBezTo>
                    <a:pt x="23404" y="36915"/>
                    <a:pt x="22612" y="37897"/>
                    <a:pt x="21789" y="38910"/>
                  </a:cubicBezTo>
                  <a:cubicBezTo>
                    <a:pt x="22612" y="37200"/>
                    <a:pt x="21694" y="34952"/>
                    <a:pt x="20712" y="33463"/>
                  </a:cubicBezTo>
                  <a:cubicBezTo>
                    <a:pt x="20807" y="33463"/>
                    <a:pt x="20871" y="33432"/>
                    <a:pt x="20871" y="33368"/>
                  </a:cubicBezTo>
                  <a:cubicBezTo>
                    <a:pt x="21219" y="32862"/>
                    <a:pt x="21631" y="32387"/>
                    <a:pt x="21979" y="31911"/>
                  </a:cubicBezTo>
                  <a:close/>
                  <a:moveTo>
                    <a:pt x="381" y="28238"/>
                  </a:moveTo>
                  <a:cubicBezTo>
                    <a:pt x="3611" y="29473"/>
                    <a:pt x="7063" y="30296"/>
                    <a:pt x="10388" y="31183"/>
                  </a:cubicBezTo>
                  <a:cubicBezTo>
                    <a:pt x="13713" y="32038"/>
                    <a:pt x="17102" y="32830"/>
                    <a:pt x="20522" y="33432"/>
                  </a:cubicBezTo>
                  <a:cubicBezTo>
                    <a:pt x="20966" y="35363"/>
                    <a:pt x="22422" y="37042"/>
                    <a:pt x="21219" y="39005"/>
                  </a:cubicBezTo>
                  <a:lnTo>
                    <a:pt x="21219" y="39069"/>
                  </a:lnTo>
                  <a:cubicBezTo>
                    <a:pt x="21187" y="39069"/>
                    <a:pt x="21187" y="39005"/>
                    <a:pt x="21156" y="39005"/>
                  </a:cubicBezTo>
                  <a:cubicBezTo>
                    <a:pt x="17735" y="38024"/>
                    <a:pt x="14252" y="37264"/>
                    <a:pt x="10832" y="36377"/>
                  </a:cubicBezTo>
                  <a:cubicBezTo>
                    <a:pt x="7411" y="35458"/>
                    <a:pt x="4023" y="34413"/>
                    <a:pt x="571" y="33463"/>
                  </a:cubicBezTo>
                  <a:lnTo>
                    <a:pt x="444" y="33115"/>
                  </a:lnTo>
                  <a:lnTo>
                    <a:pt x="444" y="33083"/>
                  </a:lnTo>
                  <a:cubicBezTo>
                    <a:pt x="6936" y="34572"/>
                    <a:pt x="13397" y="36313"/>
                    <a:pt x="19857" y="37992"/>
                  </a:cubicBezTo>
                  <a:cubicBezTo>
                    <a:pt x="19889" y="37992"/>
                    <a:pt x="19921" y="37992"/>
                    <a:pt x="19952" y="37929"/>
                  </a:cubicBezTo>
                  <a:cubicBezTo>
                    <a:pt x="19952" y="37990"/>
                    <a:pt x="20018" y="38025"/>
                    <a:pt x="20082" y="38025"/>
                  </a:cubicBezTo>
                  <a:cubicBezTo>
                    <a:pt x="20117" y="38025"/>
                    <a:pt x="20151" y="38014"/>
                    <a:pt x="20174" y="37992"/>
                  </a:cubicBezTo>
                  <a:cubicBezTo>
                    <a:pt x="20807" y="36757"/>
                    <a:pt x="20807" y="35173"/>
                    <a:pt x="20079" y="33970"/>
                  </a:cubicBezTo>
                  <a:cubicBezTo>
                    <a:pt x="20058" y="33917"/>
                    <a:pt x="20019" y="33896"/>
                    <a:pt x="19977" y="33896"/>
                  </a:cubicBezTo>
                  <a:cubicBezTo>
                    <a:pt x="19892" y="33896"/>
                    <a:pt x="19794" y="33981"/>
                    <a:pt x="19794" y="34065"/>
                  </a:cubicBezTo>
                  <a:cubicBezTo>
                    <a:pt x="19636" y="34033"/>
                    <a:pt x="19477" y="34033"/>
                    <a:pt x="19319" y="33970"/>
                  </a:cubicBezTo>
                  <a:cubicBezTo>
                    <a:pt x="19382" y="33938"/>
                    <a:pt x="19319" y="33907"/>
                    <a:pt x="19287" y="33907"/>
                  </a:cubicBezTo>
                  <a:lnTo>
                    <a:pt x="19129" y="33907"/>
                  </a:lnTo>
                  <a:cubicBezTo>
                    <a:pt x="19097" y="33891"/>
                    <a:pt x="19066" y="33883"/>
                    <a:pt x="19034" y="33883"/>
                  </a:cubicBezTo>
                  <a:cubicBezTo>
                    <a:pt x="19002" y="33883"/>
                    <a:pt x="18971" y="33891"/>
                    <a:pt x="18939" y="33907"/>
                  </a:cubicBezTo>
                  <a:cubicBezTo>
                    <a:pt x="18907" y="33907"/>
                    <a:pt x="18907" y="33938"/>
                    <a:pt x="18907" y="33938"/>
                  </a:cubicBezTo>
                  <a:cubicBezTo>
                    <a:pt x="12732" y="32260"/>
                    <a:pt x="6493" y="30866"/>
                    <a:pt x="381" y="29030"/>
                  </a:cubicBezTo>
                  <a:cubicBezTo>
                    <a:pt x="381" y="29030"/>
                    <a:pt x="381" y="28998"/>
                    <a:pt x="317" y="28935"/>
                  </a:cubicBezTo>
                  <a:cubicBezTo>
                    <a:pt x="254" y="28713"/>
                    <a:pt x="286" y="28460"/>
                    <a:pt x="381" y="28238"/>
                  </a:cubicBezTo>
                  <a:close/>
                  <a:moveTo>
                    <a:pt x="18472" y="1"/>
                  </a:moveTo>
                  <a:cubicBezTo>
                    <a:pt x="18438" y="1"/>
                    <a:pt x="18404" y="7"/>
                    <a:pt x="18369" y="21"/>
                  </a:cubicBezTo>
                  <a:cubicBezTo>
                    <a:pt x="16025" y="1161"/>
                    <a:pt x="13650" y="2364"/>
                    <a:pt x="11338" y="3536"/>
                  </a:cubicBezTo>
                  <a:cubicBezTo>
                    <a:pt x="9058" y="4740"/>
                    <a:pt x="6588" y="5721"/>
                    <a:pt x="4434" y="7146"/>
                  </a:cubicBezTo>
                  <a:cubicBezTo>
                    <a:pt x="4413" y="7138"/>
                    <a:pt x="4391" y="7134"/>
                    <a:pt x="4369" y="7134"/>
                  </a:cubicBezTo>
                  <a:cubicBezTo>
                    <a:pt x="4230" y="7134"/>
                    <a:pt x="4103" y="7295"/>
                    <a:pt x="4213" y="7431"/>
                  </a:cubicBezTo>
                  <a:cubicBezTo>
                    <a:pt x="5194" y="8857"/>
                    <a:pt x="5068" y="10472"/>
                    <a:pt x="4244" y="11897"/>
                  </a:cubicBezTo>
                  <a:cubicBezTo>
                    <a:pt x="4086" y="11897"/>
                    <a:pt x="3959" y="12087"/>
                    <a:pt x="4054" y="12213"/>
                  </a:cubicBezTo>
                  <a:cubicBezTo>
                    <a:pt x="3801" y="12340"/>
                    <a:pt x="3674" y="12562"/>
                    <a:pt x="3643" y="12815"/>
                  </a:cubicBezTo>
                  <a:cubicBezTo>
                    <a:pt x="3579" y="12878"/>
                    <a:pt x="3579" y="13037"/>
                    <a:pt x="3674" y="13100"/>
                  </a:cubicBezTo>
                  <a:cubicBezTo>
                    <a:pt x="3896" y="13164"/>
                    <a:pt x="4054" y="13259"/>
                    <a:pt x="4213" y="13322"/>
                  </a:cubicBezTo>
                  <a:cubicBezTo>
                    <a:pt x="3326" y="13797"/>
                    <a:pt x="2471" y="14272"/>
                    <a:pt x="1616" y="14842"/>
                  </a:cubicBezTo>
                  <a:cubicBezTo>
                    <a:pt x="1553" y="14905"/>
                    <a:pt x="1521" y="14937"/>
                    <a:pt x="1553" y="15032"/>
                  </a:cubicBezTo>
                  <a:cubicBezTo>
                    <a:pt x="1458" y="15064"/>
                    <a:pt x="1426" y="15064"/>
                    <a:pt x="1426" y="15159"/>
                  </a:cubicBezTo>
                  <a:cubicBezTo>
                    <a:pt x="1363" y="15507"/>
                    <a:pt x="1426" y="15824"/>
                    <a:pt x="1584" y="16109"/>
                  </a:cubicBezTo>
                  <a:cubicBezTo>
                    <a:pt x="1458" y="16172"/>
                    <a:pt x="1458" y="16362"/>
                    <a:pt x="1616" y="16425"/>
                  </a:cubicBezTo>
                  <a:cubicBezTo>
                    <a:pt x="1901" y="16489"/>
                    <a:pt x="2186" y="16584"/>
                    <a:pt x="2408" y="16647"/>
                  </a:cubicBezTo>
                  <a:cubicBezTo>
                    <a:pt x="7696" y="18167"/>
                    <a:pt x="12700" y="20099"/>
                    <a:pt x="17735" y="22284"/>
                  </a:cubicBezTo>
                  <a:cubicBezTo>
                    <a:pt x="18369" y="24121"/>
                    <a:pt x="18464" y="25926"/>
                    <a:pt x="17577" y="27700"/>
                  </a:cubicBezTo>
                  <a:lnTo>
                    <a:pt x="17577" y="27731"/>
                  </a:lnTo>
                  <a:cubicBezTo>
                    <a:pt x="14885" y="26654"/>
                    <a:pt x="12162" y="25641"/>
                    <a:pt x="9501" y="24501"/>
                  </a:cubicBezTo>
                  <a:cubicBezTo>
                    <a:pt x="7095" y="23424"/>
                    <a:pt x="4751" y="22221"/>
                    <a:pt x="2376" y="21081"/>
                  </a:cubicBezTo>
                  <a:cubicBezTo>
                    <a:pt x="3294" y="19846"/>
                    <a:pt x="3326" y="18104"/>
                    <a:pt x="2503" y="16837"/>
                  </a:cubicBezTo>
                  <a:cubicBezTo>
                    <a:pt x="2471" y="16805"/>
                    <a:pt x="2439" y="16774"/>
                    <a:pt x="2376" y="16774"/>
                  </a:cubicBezTo>
                  <a:cubicBezTo>
                    <a:pt x="2362" y="16771"/>
                    <a:pt x="2348" y="16770"/>
                    <a:pt x="2335" y="16770"/>
                  </a:cubicBezTo>
                  <a:cubicBezTo>
                    <a:pt x="2192" y="16770"/>
                    <a:pt x="2067" y="16914"/>
                    <a:pt x="2154" y="17059"/>
                  </a:cubicBezTo>
                  <a:cubicBezTo>
                    <a:pt x="2851" y="18326"/>
                    <a:pt x="2819" y="19687"/>
                    <a:pt x="2154" y="20954"/>
                  </a:cubicBezTo>
                  <a:cubicBezTo>
                    <a:pt x="2091" y="20954"/>
                    <a:pt x="2091" y="20922"/>
                    <a:pt x="2059" y="20922"/>
                  </a:cubicBezTo>
                  <a:cubicBezTo>
                    <a:pt x="2038" y="20914"/>
                    <a:pt x="2016" y="20910"/>
                    <a:pt x="1995" y="20910"/>
                  </a:cubicBezTo>
                  <a:cubicBezTo>
                    <a:pt x="1863" y="20910"/>
                    <a:pt x="1760" y="21066"/>
                    <a:pt x="1869" y="21176"/>
                  </a:cubicBezTo>
                  <a:cubicBezTo>
                    <a:pt x="1869" y="21429"/>
                    <a:pt x="1838" y="21682"/>
                    <a:pt x="1711" y="21904"/>
                  </a:cubicBezTo>
                  <a:cubicBezTo>
                    <a:pt x="1687" y="22000"/>
                    <a:pt x="1772" y="22096"/>
                    <a:pt x="1842" y="22096"/>
                  </a:cubicBezTo>
                  <a:cubicBezTo>
                    <a:pt x="1850" y="22096"/>
                    <a:pt x="1859" y="22094"/>
                    <a:pt x="1866" y="22091"/>
                  </a:cubicBezTo>
                  <a:lnTo>
                    <a:pt x="1866" y="22091"/>
                  </a:lnTo>
                  <a:cubicBezTo>
                    <a:pt x="1775" y="22177"/>
                    <a:pt x="1787" y="22262"/>
                    <a:pt x="1901" y="22347"/>
                  </a:cubicBezTo>
                  <a:cubicBezTo>
                    <a:pt x="2661" y="22728"/>
                    <a:pt x="3421" y="23108"/>
                    <a:pt x="4149" y="23488"/>
                  </a:cubicBezTo>
                  <a:cubicBezTo>
                    <a:pt x="2661" y="24691"/>
                    <a:pt x="1267" y="26211"/>
                    <a:pt x="96" y="27731"/>
                  </a:cubicBezTo>
                  <a:cubicBezTo>
                    <a:pt x="1" y="27858"/>
                    <a:pt x="96" y="27953"/>
                    <a:pt x="159" y="28016"/>
                  </a:cubicBezTo>
                  <a:cubicBezTo>
                    <a:pt x="127" y="28080"/>
                    <a:pt x="127" y="28175"/>
                    <a:pt x="222" y="28238"/>
                  </a:cubicBezTo>
                  <a:cubicBezTo>
                    <a:pt x="96" y="28523"/>
                    <a:pt x="64" y="28745"/>
                    <a:pt x="64" y="29030"/>
                  </a:cubicBezTo>
                  <a:cubicBezTo>
                    <a:pt x="64" y="29125"/>
                    <a:pt x="127" y="29156"/>
                    <a:pt x="222" y="29156"/>
                  </a:cubicBezTo>
                  <a:cubicBezTo>
                    <a:pt x="127" y="29251"/>
                    <a:pt x="159" y="29346"/>
                    <a:pt x="286" y="29410"/>
                  </a:cubicBezTo>
                  <a:cubicBezTo>
                    <a:pt x="697" y="29473"/>
                    <a:pt x="1046" y="29600"/>
                    <a:pt x="1426" y="29726"/>
                  </a:cubicBezTo>
                  <a:lnTo>
                    <a:pt x="1426" y="29758"/>
                  </a:lnTo>
                  <a:cubicBezTo>
                    <a:pt x="1869" y="30898"/>
                    <a:pt x="1584" y="32165"/>
                    <a:pt x="381" y="32640"/>
                  </a:cubicBezTo>
                  <a:cubicBezTo>
                    <a:pt x="317" y="32640"/>
                    <a:pt x="286" y="32672"/>
                    <a:pt x="286" y="32735"/>
                  </a:cubicBezTo>
                  <a:cubicBezTo>
                    <a:pt x="249" y="32707"/>
                    <a:pt x="214" y="32696"/>
                    <a:pt x="183" y="32696"/>
                  </a:cubicBezTo>
                  <a:cubicBezTo>
                    <a:pt x="109" y="32696"/>
                    <a:pt x="55" y="32763"/>
                    <a:pt x="32" y="32830"/>
                  </a:cubicBezTo>
                  <a:cubicBezTo>
                    <a:pt x="32" y="32957"/>
                    <a:pt x="159" y="33083"/>
                    <a:pt x="191" y="33210"/>
                  </a:cubicBezTo>
                  <a:cubicBezTo>
                    <a:pt x="254" y="33273"/>
                    <a:pt x="317" y="33400"/>
                    <a:pt x="349" y="33463"/>
                  </a:cubicBezTo>
                  <a:cubicBezTo>
                    <a:pt x="286" y="33558"/>
                    <a:pt x="286" y="33748"/>
                    <a:pt x="444" y="33780"/>
                  </a:cubicBezTo>
                  <a:cubicBezTo>
                    <a:pt x="3833" y="34888"/>
                    <a:pt x="7285" y="35807"/>
                    <a:pt x="10737" y="36725"/>
                  </a:cubicBezTo>
                  <a:cubicBezTo>
                    <a:pt x="14188" y="37644"/>
                    <a:pt x="17672" y="38594"/>
                    <a:pt x="21156" y="39164"/>
                  </a:cubicBezTo>
                  <a:cubicBezTo>
                    <a:pt x="21219" y="39164"/>
                    <a:pt x="21219" y="39164"/>
                    <a:pt x="21251" y="39132"/>
                  </a:cubicBezTo>
                  <a:cubicBezTo>
                    <a:pt x="21290" y="39210"/>
                    <a:pt x="21365" y="39264"/>
                    <a:pt x="21440" y="39264"/>
                  </a:cubicBezTo>
                  <a:cubicBezTo>
                    <a:pt x="21486" y="39264"/>
                    <a:pt x="21531" y="39244"/>
                    <a:pt x="21567" y="39195"/>
                  </a:cubicBezTo>
                  <a:cubicBezTo>
                    <a:pt x="21608" y="39257"/>
                    <a:pt x="21649" y="39292"/>
                    <a:pt x="21699" y="39292"/>
                  </a:cubicBezTo>
                  <a:cubicBezTo>
                    <a:pt x="21726" y="39292"/>
                    <a:pt x="21755" y="39281"/>
                    <a:pt x="21789" y="39259"/>
                  </a:cubicBezTo>
                  <a:cubicBezTo>
                    <a:pt x="28123" y="32703"/>
                    <a:pt x="33887" y="25388"/>
                    <a:pt x="39365" y="18104"/>
                  </a:cubicBezTo>
                  <a:cubicBezTo>
                    <a:pt x="39429" y="17977"/>
                    <a:pt x="39365" y="17882"/>
                    <a:pt x="39270" y="17787"/>
                  </a:cubicBezTo>
                  <a:cubicBezTo>
                    <a:pt x="39524" y="17154"/>
                    <a:pt x="39239" y="16362"/>
                    <a:pt x="38637" y="16045"/>
                  </a:cubicBezTo>
                  <a:cubicBezTo>
                    <a:pt x="39302" y="15539"/>
                    <a:pt x="39999" y="15064"/>
                    <a:pt x="40664" y="14557"/>
                  </a:cubicBezTo>
                  <a:cubicBezTo>
                    <a:pt x="40695" y="14494"/>
                    <a:pt x="40727" y="14462"/>
                    <a:pt x="40727" y="14430"/>
                  </a:cubicBezTo>
                  <a:cubicBezTo>
                    <a:pt x="41424" y="12182"/>
                    <a:pt x="40790" y="9490"/>
                    <a:pt x="38985" y="7843"/>
                  </a:cubicBezTo>
                  <a:lnTo>
                    <a:pt x="38890" y="7843"/>
                  </a:lnTo>
                  <a:cubicBezTo>
                    <a:pt x="38352" y="7431"/>
                    <a:pt x="37529" y="7273"/>
                    <a:pt x="36864" y="7178"/>
                  </a:cubicBezTo>
                  <a:cubicBezTo>
                    <a:pt x="36103" y="5880"/>
                    <a:pt x="34647" y="5278"/>
                    <a:pt x="33285" y="4740"/>
                  </a:cubicBezTo>
                  <a:cubicBezTo>
                    <a:pt x="28693" y="2808"/>
                    <a:pt x="23689" y="876"/>
                    <a:pt x="18717" y="179"/>
                  </a:cubicBezTo>
                  <a:cubicBezTo>
                    <a:pt x="18692" y="80"/>
                    <a:pt x="18590" y="1"/>
                    <a:pt x="18472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27;p51">
              <a:extLst>
                <a:ext uri="{FF2B5EF4-FFF2-40B4-BE49-F238E27FC236}">
                  <a16:creationId xmlns:a16="http://schemas.microsoft.com/office/drawing/2014/main" id="{41A2F2B5-F2FD-47D2-971E-03D7BF099D13}"/>
                </a:ext>
              </a:extLst>
            </p:cNvPr>
            <p:cNvSpPr/>
            <p:nvPr/>
          </p:nvSpPr>
          <p:spPr>
            <a:xfrm>
              <a:off x="786525" y="3798176"/>
              <a:ext cx="555078" cy="411817"/>
            </a:xfrm>
            <a:custGeom>
              <a:avLst/>
              <a:gdLst/>
              <a:ahLst/>
              <a:cxnLst/>
              <a:rect l="l" t="t" r="r" b="b"/>
              <a:pathLst>
                <a:path w="17672" h="13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91"/>
                    <a:pt x="32" y="381"/>
                    <a:pt x="95" y="571"/>
                  </a:cubicBezTo>
                  <a:lnTo>
                    <a:pt x="95" y="666"/>
                  </a:lnTo>
                  <a:cubicBezTo>
                    <a:pt x="5637" y="2154"/>
                    <a:pt x="11116" y="4118"/>
                    <a:pt x="16246" y="6714"/>
                  </a:cubicBezTo>
                  <a:cubicBezTo>
                    <a:pt x="16341" y="6778"/>
                    <a:pt x="16341" y="6841"/>
                    <a:pt x="16246" y="6873"/>
                  </a:cubicBezTo>
                  <a:cubicBezTo>
                    <a:pt x="17196" y="8615"/>
                    <a:pt x="17038" y="10705"/>
                    <a:pt x="16183" y="12415"/>
                  </a:cubicBezTo>
                  <a:cubicBezTo>
                    <a:pt x="16151" y="12510"/>
                    <a:pt x="16056" y="12510"/>
                    <a:pt x="16025" y="12510"/>
                  </a:cubicBezTo>
                  <a:cubicBezTo>
                    <a:pt x="16002" y="12532"/>
                    <a:pt x="15964" y="12555"/>
                    <a:pt x="15932" y="12555"/>
                  </a:cubicBezTo>
                  <a:cubicBezTo>
                    <a:pt x="15919" y="12555"/>
                    <a:pt x="15907" y="12551"/>
                    <a:pt x="15898" y="12542"/>
                  </a:cubicBezTo>
                  <a:cubicBezTo>
                    <a:pt x="10641" y="10958"/>
                    <a:pt x="5257" y="8615"/>
                    <a:pt x="475" y="5891"/>
                  </a:cubicBezTo>
                  <a:cubicBezTo>
                    <a:pt x="475" y="6113"/>
                    <a:pt x="412" y="6398"/>
                    <a:pt x="317" y="6588"/>
                  </a:cubicBezTo>
                  <a:lnTo>
                    <a:pt x="254" y="6651"/>
                  </a:lnTo>
                  <a:cubicBezTo>
                    <a:pt x="285" y="6619"/>
                    <a:pt x="317" y="6604"/>
                    <a:pt x="353" y="6604"/>
                  </a:cubicBezTo>
                  <a:cubicBezTo>
                    <a:pt x="388" y="6604"/>
                    <a:pt x="428" y="6619"/>
                    <a:pt x="475" y="6651"/>
                  </a:cubicBezTo>
                  <a:cubicBezTo>
                    <a:pt x="2914" y="7886"/>
                    <a:pt x="5384" y="9153"/>
                    <a:pt x="7886" y="10261"/>
                  </a:cubicBezTo>
                  <a:cubicBezTo>
                    <a:pt x="9184" y="10831"/>
                    <a:pt x="10514" y="11401"/>
                    <a:pt x="11876" y="11908"/>
                  </a:cubicBezTo>
                  <a:cubicBezTo>
                    <a:pt x="12968" y="12308"/>
                    <a:pt x="14509" y="13111"/>
                    <a:pt x="15818" y="13111"/>
                  </a:cubicBezTo>
                  <a:cubicBezTo>
                    <a:pt x="16066" y="13111"/>
                    <a:pt x="16305" y="13082"/>
                    <a:pt x="16531" y="13017"/>
                  </a:cubicBezTo>
                  <a:lnTo>
                    <a:pt x="16531" y="12890"/>
                  </a:lnTo>
                  <a:cubicBezTo>
                    <a:pt x="17672" y="10610"/>
                    <a:pt x="17672" y="8361"/>
                    <a:pt x="16595" y="6049"/>
                  </a:cubicBezTo>
                  <a:lnTo>
                    <a:pt x="16595" y="6018"/>
                  </a:lnTo>
                  <a:cubicBezTo>
                    <a:pt x="11084" y="4023"/>
                    <a:pt x="5732" y="1806"/>
                    <a:pt x="95" y="64"/>
                  </a:cubicBezTo>
                  <a:cubicBezTo>
                    <a:pt x="32" y="32"/>
                    <a:pt x="0" y="3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8;p51">
              <a:extLst>
                <a:ext uri="{FF2B5EF4-FFF2-40B4-BE49-F238E27FC236}">
                  <a16:creationId xmlns:a16="http://schemas.microsoft.com/office/drawing/2014/main" id="{8D75E996-B94E-41CF-9E83-F95D12C12CA1}"/>
                </a:ext>
              </a:extLst>
            </p:cNvPr>
            <p:cNvSpPr/>
            <p:nvPr/>
          </p:nvSpPr>
          <p:spPr>
            <a:xfrm>
              <a:off x="753702" y="4252773"/>
              <a:ext cx="620724" cy="252693"/>
            </a:xfrm>
            <a:custGeom>
              <a:avLst/>
              <a:gdLst/>
              <a:ahLst/>
              <a:cxnLst/>
              <a:rect l="l" t="t" r="r" b="b"/>
              <a:pathLst>
                <a:path w="19762" h="8045" extrusionOk="0">
                  <a:moveTo>
                    <a:pt x="3108" y="1074"/>
                  </a:moveTo>
                  <a:cubicBezTo>
                    <a:pt x="3116" y="1074"/>
                    <a:pt x="3126" y="1075"/>
                    <a:pt x="3135" y="1077"/>
                  </a:cubicBezTo>
                  <a:cubicBezTo>
                    <a:pt x="4180" y="1330"/>
                    <a:pt x="5194" y="1584"/>
                    <a:pt x="6239" y="1900"/>
                  </a:cubicBezTo>
                  <a:cubicBezTo>
                    <a:pt x="6271" y="1964"/>
                    <a:pt x="6271" y="2027"/>
                    <a:pt x="6176" y="2027"/>
                  </a:cubicBezTo>
                  <a:cubicBezTo>
                    <a:pt x="5162" y="1837"/>
                    <a:pt x="4117" y="1552"/>
                    <a:pt x="3104" y="1235"/>
                  </a:cubicBezTo>
                  <a:cubicBezTo>
                    <a:pt x="2987" y="1235"/>
                    <a:pt x="3005" y="1074"/>
                    <a:pt x="3108" y="1074"/>
                  </a:cubicBezTo>
                  <a:close/>
                  <a:moveTo>
                    <a:pt x="2821" y="1707"/>
                  </a:moveTo>
                  <a:cubicBezTo>
                    <a:pt x="2830" y="1707"/>
                    <a:pt x="2840" y="1708"/>
                    <a:pt x="2850" y="1710"/>
                  </a:cubicBezTo>
                  <a:cubicBezTo>
                    <a:pt x="7379" y="2946"/>
                    <a:pt x="11939" y="3959"/>
                    <a:pt x="16436" y="5131"/>
                  </a:cubicBezTo>
                  <a:cubicBezTo>
                    <a:pt x="16468" y="5162"/>
                    <a:pt x="16468" y="5226"/>
                    <a:pt x="16405" y="5226"/>
                  </a:cubicBezTo>
                  <a:cubicBezTo>
                    <a:pt x="11813" y="4339"/>
                    <a:pt x="7284" y="3167"/>
                    <a:pt x="2787" y="1964"/>
                  </a:cubicBezTo>
                  <a:cubicBezTo>
                    <a:pt x="2669" y="1905"/>
                    <a:pt x="2688" y="1707"/>
                    <a:pt x="2821" y="1707"/>
                  </a:cubicBezTo>
                  <a:close/>
                  <a:moveTo>
                    <a:pt x="2259" y="2586"/>
                  </a:moveTo>
                  <a:cubicBezTo>
                    <a:pt x="2275" y="2586"/>
                    <a:pt x="2293" y="2589"/>
                    <a:pt x="2312" y="2597"/>
                  </a:cubicBezTo>
                  <a:cubicBezTo>
                    <a:pt x="6461" y="3801"/>
                    <a:pt x="10609" y="4909"/>
                    <a:pt x="14821" y="6081"/>
                  </a:cubicBezTo>
                  <a:cubicBezTo>
                    <a:pt x="14853" y="6081"/>
                    <a:pt x="14853" y="6144"/>
                    <a:pt x="14790" y="6144"/>
                  </a:cubicBezTo>
                  <a:cubicBezTo>
                    <a:pt x="10546" y="5194"/>
                    <a:pt x="6397" y="4022"/>
                    <a:pt x="2280" y="2819"/>
                  </a:cubicBezTo>
                  <a:cubicBezTo>
                    <a:pt x="2141" y="2763"/>
                    <a:pt x="2149" y="2586"/>
                    <a:pt x="2259" y="2586"/>
                  </a:cubicBezTo>
                  <a:close/>
                  <a:moveTo>
                    <a:pt x="1204" y="0"/>
                  </a:moveTo>
                  <a:cubicBezTo>
                    <a:pt x="1742" y="1077"/>
                    <a:pt x="1077" y="2502"/>
                    <a:pt x="0" y="2946"/>
                  </a:cubicBezTo>
                  <a:cubicBezTo>
                    <a:pt x="6461" y="4371"/>
                    <a:pt x="12921" y="5986"/>
                    <a:pt x="19255" y="7981"/>
                  </a:cubicBezTo>
                  <a:cubicBezTo>
                    <a:pt x="19287" y="7981"/>
                    <a:pt x="19318" y="8013"/>
                    <a:pt x="19318" y="8044"/>
                  </a:cubicBezTo>
                  <a:cubicBezTo>
                    <a:pt x="19762" y="6746"/>
                    <a:pt x="19698" y="5606"/>
                    <a:pt x="19160" y="4371"/>
                  </a:cubicBezTo>
                  <a:lnTo>
                    <a:pt x="19065" y="4371"/>
                  </a:lnTo>
                  <a:cubicBezTo>
                    <a:pt x="19128" y="4402"/>
                    <a:pt x="19097" y="4529"/>
                    <a:pt x="19002" y="4529"/>
                  </a:cubicBezTo>
                  <a:cubicBezTo>
                    <a:pt x="13079" y="3009"/>
                    <a:pt x="7062" y="1710"/>
                    <a:pt x="1204" y="0"/>
                  </a:cubicBezTo>
                  <a:close/>
                </a:path>
              </a:pathLst>
            </a:custGeom>
            <a:solidFill>
              <a:schemeClr val="l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9;p51">
              <a:extLst>
                <a:ext uri="{FF2B5EF4-FFF2-40B4-BE49-F238E27FC236}">
                  <a16:creationId xmlns:a16="http://schemas.microsoft.com/office/drawing/2014/main" id="{084DD90F-3C1B-4EFF-A3C4-03C2701341CB}"/>
                </a:ext>
              </a:extLst>
            </p:cNvPr>
            <p:cNvSpPr/>
            <p:nvPr/>
          </p:nvSpPr>
          <p:spPr>
            <a:xfrm>
              <a:off x="808386" y="3837972"/>
              <a:ext cx="505355" cy="347175"/>
            </a:xfrm>
            <a:custGeom>
              <a:avLst/>
              <a:gdLst/>
              <a:ahLst/>
              <a:cxnLst/>
              <a:rect l="l" t="t" r="r" b="b"/>
              <a:pathLst>
                <a:path w="16089" h="11053" extrusionOk="0">
                  <a:moveTo>
                    <a:pt x="2134" y="1731"/>
                  </a:moveTo>
                  <a:cubicBezTo>
                    <a:pt x="2149" y="1731"/>
                    <a:pt x="2167" y="1734"/>
                    <a:pt x="2186" y="1742"/>
                  </a:cubicBezTo>
                  <a:cubicBezTo>
                    <a:pt x="6018" y="3231"/>
                    <a:pt x="9882" y="4656"/>
                    <a:pt x="13682" y="6239"/>
                  </a:cubicBezTo>
                  <a:cubicBezTo>
                    <a:pt x="13709" y="6294"/>
                    <a:pt x="13713" y="6372"/>
                    <a:pt x="13652" y="6372"/>
                  </a:cubicBezTo>
                  <a:cubicBezTo>
                    <a:pt x="13643" y="6372"/>
                    <a:pt x="13632" y="6370"/>
                    <a:pt x="13619" y="6366"/>
                  </a:cubicBezTo>
                  <a:cubicBezTo>
                    <a:pt x="9755" y="4972"/>
                    <a:pt x="5923" y="3484"/>
                    <a:pt x="2123" y="1964"/>
                  </a:cubicBezTo>
                  <a:cubicBezTo>
                    <a:pt x="2012" y="1908"/>
                    <a:pt x="2022" y="1731"/>
                    <a:pt x="2134" y="1731"/>
                  </a:cubicBezTo>
                  <a:close/>
                  <a:moveTo>
                    <a:pt x="1509" y="2649"/>
                  </a:moveTo>
                  <a:cubicBezTo>
                    <a:pt x="1522" y="2649"/>
                    <a:pt x="1537" y="2653"/>
                    <a:pt x="1553" y="2661"/>
                  </a:cubicBezTo>
                  <a:cubicBezTo>
                    <a:pt x="5670" y="4307"/>
                    <a:pt x="9882" y="5828"/>
                    <a:pt x="14094" y="7189"/>
                  </a:cubicBezTo>
                  <a:cubicBezTo>
                    <a:pt x="14157" y="7253"/>
                    <a:pt x="14157" y="7316"/>
                    <a:pt x="14062" y="7316"/>
                  </a:cubicBezTo>
                  <a:cubicBezTo>
                    <a:pt x="9818" y="6018"/>
                    <a:pt x="5638" y="4561"/>
                    <a:pt x="1521" y="2851"/>
                  </a:cubicBezTo>
                  <a:cubicBezTo>
                    <a:pt x="1382" y="2823"/>
                    <a:pt x="1414" y="2649"/>
                    <a:pt x="1509" y="2649"/>
                  </a:cubicBezTo>
                  <a:close/>
                  <a:moveTo>
                    <a:pt x="758" y="3758"/>
                  </a:moveTo>
                  <a:cubicBezTo>
                    <a:pt x="769" y="3758"/>
                    <a:pt x="781" y="3761"/>
                    <a:pt x="793" y="3769"/>
                  </a:cubicBezTo>
                  <a:cubicBezTo>
                    <a:pt x="4435" y="5194"/>
                    <a:pt x="8077" y="6556"/>
                    <a:pt x="11687" y="8076"/>
                  </a:cubicBezTo>
                  <a:cubicBezTo>
                    <a:pt x="11718" y="8076"/>
                    <a:pt x="11718" y="8108"/>
                    <a:pt x="11687" y="8108"/>
                  </a:cubicBezTo>
                  <a:cubicBezTo>
                    <a:pt x="8013" y="6809"/>
                    <a:pt x="4403" y="5384"/>
                    <a:pt x="761" y="3959"/>
                  </a:cubicBezTo>
                  <a:cubicBezTo>
                    <a:pt x="622" y="3931"/>
                    <a:pt x="678" y="3758"/>
                    <a:pt x="758" y="3758"/>
                  </a:cubicBezTo>
                  <a:close/>
                  <a:moveTo>
                    <a:pt x="64" y="0"/>
                  </a:moveTo>
                  <a:lnTo>
                    <a:pt x="1" y="64"/>
                  </a:lnTo>
                  <a:cubicBezTo>
                    <a:pt x="64" y="64"/>
                    <a:pt x="96" y="95"/>
                    <a:pt x="128" y="159"/>
                  </a:cubicBezTo>
                  <a:cubicBezTo>
                    <a:pt x="919" y="1426"/>
                    <a:pt x="919" y="3167"/>
                    <a:pt x="1" y="4402"/>
                  </a:cubicBezTo>
                  <a:cubicBezTo>
                    <a:pt x="2376" y="5542"/>
                    <a:pt x="4720" y="6714"/>
                    <a:pt x="7126" y="7791"/>
                  </a:cubicBezTo>
                  <a:cubicBezTo>
                    <a:pt x="9787" y="8994"/>
                    <a:pt x="12510" y="9976"/>
                    <a:pt x="15202" y="11053"/>
                  </a:cubicBezTo>
                  <a:lnTo>
                    <a:pt x="15202" y="10990"/>
                  </a:lnTo>
                  <a:cubicBezTo>
                    <a:pt x="16089" y="9216"/>
                    <a:pt x="15994" y="7411"/>
                    <a:pt x="15360" y="5574"/>
                  </a:cubicBezTo>
                  <a:cubicBezTo>
                    <a:pt x="10357" y="3389"/>
                    <a:pt x="5290" y="1457"/>
                    <a:pt x="64" y="0"/>
                  </a:cubicBezTo>
                  <a:close/>
                </a:path>
              </a:pathLst>
            </a:custGeom>
            <a:solidFill>
              <a:schemeClr val="l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30;p51">
              <a:extLst>
                <a:ext uri="{FF2B5EF4-FFF2-40B4-BE49-F238E27FC236}">
                  <a16:creationId xmlns:a16="http://schemas.microsoft.com/office/drawing/2014/main" id="{40D6FD3E-22EC-4F20-9623-1B68F19B477B}"/>
                </a:ext>
              </a:extLst>
            </p:cNvPr>
            <p:cNvSpPr/>
            <p:nvPr/>
          </p:nvSpPr>
          <p:spPr>
            <a:xfrm>
              <a:off x="818720" y="4332240"/>
              <a:ext cx="401514" cy="113547"/>
            </a:xfrm>
            <a:custGeom>
              <a:avLst/>
              <a:gdLst/>
              <a:ahLst/>
              <a:cxnLst/>
              <a:rect l="l" t="t" r="r" b="b"/>
              <a:pathLst>
                <a:path w="12783" h="3615" extrusionOk="0">
                  <a:moveTo>
                    <a:pt x="176" y="0"/>
                  </a:moveTo>
                  <a:cubicBezTo>
                    <a:pt x="44" y="0"/>
                    <a:pt x="1" y="169"/>
                    <a:pt x="147" y="257"/>
                  </a:cubicBezTo>
                  <a:cubicBezTo>
                    <a:pt x="4327" y="1492"/>
                    <a:pt x="8476" y="2664"/>
                    <a:pt x="12720" y="3614"/>
                  </a:cubicBezTo>
                  <a:cubicBezTo>
                    <a:pt x="12783" y="3614"/>
                    <a:pt x="12783" y="3551"/>
                    <a:pt x="12751" y="3551"/>
                  </a:cubicBezTo>
                  <a:cubicBezTo>
                    <a:pt x="8539" y="2379"/>
                    <a:pt x="4359" y="1271"/>
                    <a:pt x="210" y="4"/>
                  </a:cubicBezTo>
                  <a:cubicBezTo>
                    <a:pt x="198" y="1"/>
                    <a:pt x="18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31;p51">
              <a:extLst>
                <a:ext uri="{FF2B5EF4-FFF2-40B4-BE49-F238E27FC236}">
                  <a16:creationId xmlns:a16="http://schemas.microsoft.com/office/drawing/2014/main" id="{B7286826-2686-4BD0-B20D-8423AAA8CFA3}"/>
                </a:ext>
              </a:extLst>
            </p:cNvPr>
            <p:cNvSpPr/>
            <p:nvPr/>
          </p:nvSpPr>
          <p:spPr>
            <a:xfrm>
              <a:off x="827923" y="3955980"/>
              <a:ext cx="350536" cy="136665"/>
            </a:xfrm>
            <a:custGeom>
              <a:avLst/>
              <a:gdLst/>
              <a:ahLst/>
              <a:cxnLst/>
              <a:rect l="l" t="t" r="r" b="b"/>
              <a:pathLst>
                <a:path w="11160" h="4351" extrusionOk="0">
                  <a:moveTo>
                    <a:pt x="136" y="1"/>
                  </a:moveTo>
                  <a:cubicBezTo>
                    <a:pt x="56" y="1"/>
                    <a:pt x="0" y="174"/>
                    <a:pt x="139" y="202"/>
                  </a:cubicBezTo>
                  <a:cubicBezTo>
                    <a:pt x="3781" y="1627"/>
                    <a:pt x="7423" y="3052"/>
                    <a:pt x="11096" y="4351"/>
                  </a:cubicBezTo>
                  <a:cubicBezTo>
                    <a:pt x="11160" y="4351"/>
                    <a:pt x="11160" y="4319"/>
                    <a:pt x="11096" y="4319"/>
                  </a:cubicBezTo>
                  <a:cubicBezTo>
                    <a:pt x="7455" y="2799"/>
                    <a:pt x="3813" y="1437"/>
                    <a:pt x="171" y="12"/>
                  </a:cubicBezTo>
                  <a:cubicBezTo>
                    <a:pt x="159" y="4"/>
                    <a:pt x="147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32;p51">
              <a:extLst>
                <a:ext uri="{FF2B5EF4-FFF2-40B4-BE49-F238E27FC236}">
                  <a16:creationId xmlns:a16="http://schemas.microsoft.com/office/drawing/2014/main" id="{71AFFD0D-1D89-4F03-8A50-73D9C74AE4C1}"/>
                </a:ext>
              </a:extLst>
            </p:cNvPr>
            <p:cNvSpPr/>
            <p:nvPr/>
          </p:nvSpPr>
          <p:spPr>
            <a:xfrm>
              <a:off x="837503" y="4306390"/>
              <a:ext cx="433458" cy="110532"/>
            </a:xfrm>
            <a:custGeom>
              <a:avLst/>
              <a:gdLst/>
              <a:ahLst/>
              <a:cxnLst/>
              <a:rect l="l" t="t" r="r" b="b"/>
              <a:pathLst>
                <a:path w="13800" h="3519" extrusionOk="0">
                  <a:moveTo>
                    <a:pt x="153" y="0"/>
                  </a:moveTo>
                  <a:cubicBezTo>
                    <a:pt x="20" y="0"/>
                    <a:pt x="1" y="198"/>
                    <a:pt x="119" y="257"/>
                  </a:cubicBezTo>
                  <a:cubicBezTo>
                    <a:pt x="4616" y="1429"/>
                    <a:pt x="9145" y="2632"/>
                    <a:pt x="13737" y="3519"/>
                  </a:cubicBezTo>
                  <a:cubicBezTo>
                    <a:pt x="13800" y="3519"/>
                    <a:pt x="13800" y="3455"/>
                    <a:pt x="13768" y="3424"/>
                  </a:cubicBezTo>
                  <a:cubicBezTo>
                    <a:pt x="9208" y="2252"/>
                    <a:pt x="4711" y="1239"/>
                    <a:pt x="182" y="3"/>
                  </a:cubicBezTo>
                  <a:cubicBezTo>
                    <a:pt x="172" y="1"/>
                    <a:pt x="162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33;p51">
              <a:extLst>
                <a:ext uri="{FF2B5EF4-FFF2-40B4-BE49-F238E27FC236}">
                  <a16:creationId xmlns:a16="http://schemas.microsoft.com/office/drawing/2014/main" id="{3F47163F-92B2-4BDC-9344-962DAFCC409F}"/>
                </a:ext>
              </a:extLst>
            </p:cNvPr>
            <p:cNvSpPr/>
            <p:nvPr/>
          </p:nvSpPr>
          <p:spPr>
            <a:xfrm>
              <a:off x="847492" y="4287481"/>
              <a:ext cx="103182" cy="28991"/>
            </a:xfrm>
            <a:custGeom>
              <a:avLst/>
              <a:gdLst/>
              <a:ahLst/>
              <a:cxnLst/>
              <a:rect l="l" t="t" r="r" b="b"/>
              <a:pathLst>
                <a:path w="3285" h="923" extrusionOk="0">
                  <a:moveTo>
                    <a:pt x="122" y="0"/>
                  </a:moveTo>
                  <a:cubicBezTo>
                    <a:pt x="19" y="0"/>
                    <a:pt x="1" y="162"/>
                    <a:pt x="118" y="162"/>
                  </a:cubicBezTo>
                  <a:cubicBezTo>
                    <a:pt x="1131" y="447"/>
                    <a:pt x="2176" y="732"/>
                    <a:pt x="3190" y="922"/>
                  </a:cubicBezTo>
                  <a:cubicBezTo>
                    <a:pt x="3285" y="922"/>
                    <a:pt x="3285" y="859"/>
                    <a:pt x="3253" y="795"/>
                  </a:cubicBezTo>
                  <a:cubicBezTo>
                    <a:pt x="2208" y="542"/>
                    <a:pt x="1194" y="225"/>
                    <a:pt x="149" y="4"/>
                  </a:cubicBezTo>
                  <a:cubicBezTo>
                    <a:pt x="140" y="1"/>
                    <a:pt x="130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34;p51">
              <a:extLst>
                <a:ext uri="{FF2B5EF4-FFF2-40B4-BE49-F238E27FC236}">
                  <a16:creationId xmlns:a16="http://schemas.microsoft.com/office/drawing/2014/main" id="{884548AF-F43A-44F6-B7B4-108B6EBE8ECE}"/>
                </a:ext>
              </a:extLst>
            </p:cNvPr>
            <p:cNvSpPr/>
            <p:nvPr/>
          </p:nvSpPr>
          <p:spPr>
            <a:xfrm>
              <a:off x="851795" y="3922151"/>
              <a:ext cx="402268" cy="145617"/>
            </a:xfrm>
            <a:custGeom>
              <a:avLst/>
              <a:gdLst/>
              <a:ahLst/>
              <a:cxnLst/>
              <a:rect l="l" t="t" r="r" b="b"/>
              <a:pathLst>
                <a:path w="12807" h="4636" extrusionOk="0">
                  <a:moveTo>
                    <a:pt x="127" y="1"/>
                  </a:moveTo>
                  <a:cubicBezTo>
                    <a:pt x="32" y="1"/>
                    <a:pt x="0" y="175"/>
                    <a:pt x="139" y="202"/>
                  </a:cubicBezTo>
                  <a:cubicBezTo>
                    <a:pt x="4256" y="1817"/>
                    <a:pt x="8436" y="3338"/>
                    <a:pt x="12712" y="4636"/>
                  </a:cubicBezTo>
                  <a:cubicBezTo>
                    <a:pt x="12807" y="4636"/>
                    <a:pt x="12807" y="4541"/>
                    <a:pt x="12775" y="4509"/>
                  </a:cubicBezTo>
                  <a:cubicBezTo>
                    <a:pt x="8500" y="3148"/>
                    <a:pt x="4288" y="1659"/>
                    <a:pt x="171" y="12"/>
                  </a:cubicBezTo>
                  <a:cubicBezTo>
                    <a:pt x="155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35;p51">
              <a:extLst>
                <a:ext uri="{FF2B5EF4-FFF2-40B4-BE49-F238E27FC236}">
                  <a16:creationId xmlns:a16="http://schemas.microsoft.com/office/drawing/2014/main" id="{9B2B8A51-8828-4E5B-9651-9250E1BFF2A3}"/>
                </a:ext>
              </a:extLst>
            </p:cNvPr>
            <p:cNvSpPr/>
            <p:nvPr/>
          </p:nvSpPr>
          <p:spPr>
            <a:xfrm>
              <a:off x="792493" y="3737492"/>
              <a:ext cx="595848" cy="240758"/>
            </a:xfrm>
            <a:custGeom>
              <a:avLst/>
              <a:gdLst/>
              <a:ahLst/>
              <a:cxnLst/>
              <a:rect l="l" t="t" r="r" b="b"/>
              <a:pathLst>
                <a:path w="18970" h="7665" extrusionOk="0">
                  <a:moveTo>
                    <a:pt x="2941" y="1083"/>
                  </a:moveTo>
                  <a:cubicBezTo>
                    <a:pt x="2962" y="1083"/>
                    <a:pt x="2985" y="1091"/>
                    <a:pt x="3009" y="1109"/>
                  </a:cubicBezTo>
                  <a:cubicBezTo>
                    <a:pt x="3420" y="1331"/>
                    <a:pt x="3769" y="1616"/>
                    <a:pt x="4149" y="1901"/>
                  </a:cubicBezTo>
                  <a:cubicBezTo>
                    <a:pt x="4255" y="1954"/>
                    <a:pt x="4183" y="2074"/>
                    <a:pt x="4120" y="2074"/>
                  </a:cubicBezTo>
                  <a:cubicBezTo>
                    <a:pt x="4108" y="2074"/>
                    <a:pt x="4096" y="2070"/>
                    <a:pt x="4086" y="2059"/>
                  </a:cubicBezTo>
                  <a:cubicBezTo>
                    <a:pt x="3674" y="1806"/>
                    <a:pt x="3262" y="1584"/>
                    <a:pt x="2882" y="1299"/>
                  </a:cubicBezTo>
                  <a:cubicBezTo>
                    <a:pt x="2805" y="1222"/>
                    <a:pt x="2853" y="1083"/>
                    <a:pt x="2941" y="1083"/>
                  </a:cubicBezTo>
                  <a:close/>
                  <a:moveTo>
                    <a:pt x="2629" y="1"/>
                  </a:moveTo>
                  <a:cubicBezTo>
                    <a:pt x="1774" y="539"/>
                    <a:pt x="919" y="1109"/>
                    <a:pt x="0" y="1584"/>
                  </a:cubicBezTo>
                  <a:cubicBezTo>
                    <a:pt x="5511" y="3231"/>
                    <a:pt x="11179" y="5100"/>
                    <a:pt x="16310" y="7665"/>
                  </a:cubicBezTo>
                  <a:cubicBezTo>
                    <a:pt x="16310" y="7633"/>
                    <a:pt x="16341" y="7601"/>
                    <a:pt x="16405" y="7538"/>
                  </a:cubicBezTo>
                  <a:cubicBezTo>
                    <a:pt x="17228" y="7063"/>
                    <a:pt x="18083" y="6588"/>
                    <a:pt x="18970" y="6176"/>
                  </a:cubicBezTo>
                  <a:cubicBezTo>
                    <a:pt x="13333" y="4688"/>
                    <a:pt x="7854" y="2566"/>
                    <a:pt x="2629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36;p51">
              <a:extLst>
                <a:ext uri="{FF2B5EF4-FFF2-40B4-BE49-F238E27FC236}">
                  <a16:creationId xmlns:a16="http://schemas.microsoft.com/office/drawing/2014/main" id="{DFA344C6-72B5-46E7-8492-406B4E6552B9}"/>
                </a:ext>
              </a:extLst>
            </p:cNvPr>
            <p:cNvSpPr/>
            <p:nvPr/>
          </p:nvSpPr>
          <p:spPr>
            <a:xfrm>
              <a:off x="870295" y="3893568"/>
              <a:ext cx="367811" cy="144580"/>
            </a:xfrm>
            <a:custGeom>
              <a:avLst/>
              <a:gdLst/>
              <a:ahLst/>
              <a:cxnLst/>
              <a:rect l="l" t="t" r="r" b="b"/>
              <a:pathLst>
                <a:path w="11710" h="4603" extrusionOk="0">
                  <a:moveTo>
                    <a:pt x="150" y="0"/>
                  </a:moveTo>
                  <a:cubicBezTo>
                    <a:pt x="21" y="0"/>
                    <a:pt x="1" y="169"/>
                    <a:pt x="88" y="257"/>
                  </a:cubicBezTo>
                  <a:cubicBezTo>
                    <a:pt x="3952" y="1714"/>
                    <a:pt x="7721" y="3266"/>
                    <a:pt x="11616" y="4596"/>
                  </a:cubicBezTo>
                  <a:cubicBezTo>
                    <a:pt x="11629" y="4600"/>
                    <a:pt x="11640" y="4602"/>
                    <a:pt x="11650" y="4602"/>
                  </a:cubicBezTo>
                  <a:cubicBezTo>
                    <a:pt x="11710" y="4602"/>
                    <a:pt x="11702" y="4524"/>
                    <a:pt x="11648" y="4469"/>
                  </a:cubicBezTo>
                  <a:cubicBezTo>
                    <a:pt x="7911" y="2886"/>
                    <a:pt x="4015" y="1461"/>
                    <a:pt x="183" y="4"/>
                  </a:cubicBezTo>
                  <a:cubicBezTo>
                    <a:pt x="171" y="1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37;p51">
              <a:extLst>
                <a:ext uri="{FF2B5EF4-FFF2-40B4-BE49-F238E27FC236}">
                  <a16:creationId xmlns:a16="http://schemas.microsoft.com/office/drawing/2014/main" id="{00CF423E-6AF0-402A-9E22-EB875EE1A4FB}"/>
                </a:ext>
              </a:extLst>
            </p:cNvPr>
            <p:cNvSpPr/>
            <p:nvPr/>
          </p:nvSpPr>
          <p:spPr>
            <a:xfrm>
              <a:off x="880598" y="3771509"/>
              <a:ext cx="45576" cy="31159"/>
            </a:xfrm>
            <a:custGeom>
              <a:avLst/>
              <a:gdLst/>
              <a:ahLst/>
              <a:cxnLst/>
              <a:rect l="l" t="t" r="r" b="b"/>
              <a:pathLst>
                <a:path w="1451" h="992" extrusionOk="0">
                  <a:moveTo>
                    <a:pt x="136" y="0"/>
                  </a:moveTo>
                  <a:cubicBezTo>
                    <a:pt x="48" y="0"/>
                    <a:pt x="0" y="139"/>
                    <a:pt x="77" y="216"/>
                  </a:cubicBezTo>
                  <a:cubicBezTo>
                    <a:pt x="489" y="438"/>
                    <a:pt x="869" y="691"/>
                    <a:pt x="1281" y="976"/>
                  </a:cubicBezTo>
                  <a:cubicBezTo>
                    <a:pt x="1291" y="987"/>
                    <a:pt x="1303" y="991"/>
                    <a:pt x="1315" y="991"/>
                  </a:cubicBezTo>
                  <a:cubicBezTo>
                    <a:pt x="1378" y="991"/>
                    <a:pt x="1450" y="871"/>
                    <a:pt x="1344" y="818"/>
                  </a:cubicBezTo>
                  <a:cubicBezTo>
                    <a:pt x="964" y="565"/>
                    <a:pt x="615" y="280"/>
                    <a:pt x="204" y="26"/>
                  </a:cubicBezTo>
                  <a:cubicBezTo>
                    <a:pt x="180" y="8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38;p51">
              <a:extLst>
                <a:ext uri="{FF2B5EF4-FFF2-40B4-BE49-F238E27FC236}">
                  <a16:creationId xmlns:a16="http://schemas.microsoft.com/office/drawing/2014/main" id="{D8D6C7E9-FF7F-48CA-BD7C-152A88572866}"/>
                </a:ext>
              </a:extLst>
            </p:cNvPr>
            <p:cNvSpPr/>
            <p:nvPr/>
          </p:nvSpPr>
          <p:spPr>
            <a:xfrm>
              <a:off x="882011" y="3533578"/>
              <a:ext cx="604831" cy="225838"/>
            </a:xfrm>
            <a:custGeom>
              <a:avLst/>
              <a:gdLst/>
              <a:ahLst/>
              <a:cxnLst/>
              <a:rect l="l" t="t" r="r" b="b"/>
              <a:pathLst>
                <a:path w="19256" h="7190" extrusionOk="0">
                  <a:moveTo>
                    <a:pt x="824" y="1"/>
                  </a:moveTo>
                  <a:cubicBezTo>
                    <a:pt x="570" y="96"/>
                    <a:pt x="285" y="222"/>
                    <a:pt x="0" y="317"/>
                  </a:cubicBezTo>
                  <a:cubicBezTo>
                    <a:pt x="3357" y="1331"/>
                    <a:pt x="6651" y="2629"/>
                    <a:pt x="9976" y="3833"/>
                  </a:cubicBezTo>
                  <a:cubicBezTo>
                    <a:pt x="13016" y="4909"/>
                    <a:pt x="16120" y="5923"/>
                    <a:pt x="19034" y="7190"/>
                  </a:cubicBezTo>
                  <a:cubicBezTo>
                    <a:pt x="19034" y="7158"/>
                    <a:pt x="19097" y="7158"/>
                    <a:pt x="19129" y="7126"/>
                  </a:cubicBezTo>
                  <a:cubicBezTo>
                    <a:pt x="19129" y="7126"/>
                    <a:pt x="19160" y="7126"/>
                    <a:pt x="19160" y="7063"/>
                  </a:cubicBezTo>
                  <a:cubicBezTo>
                    <a:pt x="19192" y="6841"/>
                    <a:pt x="19192" y="6588"/>
                    <a:pt x="19255" y="6366"/>
                  </a:cubicBezTo>
                  <a:lnTo>
                    <a:pt x="19255" y="6366"/>
                  </a:lnTo>
                  <a:cubicBezTo>
                    <a:pt x="19230" y="6375"/>
                    <a:pt x="19209" y="6379"/>
                    <a:pt x="19191" y="6379"/>
                  </a:cubicBezTo>
                  <a:cubicBezTo>
                    <a:pt x="19143" y="6379"/>
                    <a:pt x="19120" y="6349"/>
                    <a:pt x="19097" y="6303"/>
                  </a:cubicBezTo>
                  <a:lnTo>
                    <a:pt x="19034" y="6303"/>
                  </a:lnTo>
                  <a:cubicBezTo>
                    <a:pt x="15930" y="5828"/>
                    <a:pt x="12953" y="4529"/>
                    <a:pt x="10008" y="3453"/>
                  </a:cubicBezTo>
                  <a:cubicBezTo>
                    <a:pt x="6968" y="2313"/>
                    <a:pt x="3927" y="1204"/>
                    <a:pt x="919" y="64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39;p51">
              <a:extLst>
                <a:ext uri="{FF2B5EF4-FFF2-40B4-BE49-F238E27FC236}">
                  <a16:creationId xmlns:a16="http://schemas.microsoft.com/office/drawing/2014/main" id="{54EDAB69-366B-40E9-940B-972ED5EEEDD8}"/>
                </a:ext>
              </a:extLst>
            </p:cNvPr>
            <p:cNvSpPr/>
            <p:nvPr/>
          </p:nvSpPr>
          <p:spPr>
            <a:xfrm>
              <a:off x="926142" y="3619987"/>
              <a:ext cx="428401" cy="163301"/>
            </a:xfrm>
            <a:custGeom>
              <a:avLst/>
              <a:gdLst/>
              <a:ahLst/>
              <a:cxnLst/>
              <a:rect l="l" t="t" r="r" b="b"/>
              <a:pathLst>
                <a:path w="13639" h="5199" extrusionOk="0">
                  <a:moveTo>
                    <a:pt x="115" y="1"/>
                  </a:moveTo>
                  <a:cubicBezTo>
                    <a:pt x="16" y="1"/>
                    <a:pt x="0" y="134"/>
                    <a:pt x="116" y="163"/>
                  </a:cubicBezTo>
                  <a:cubicBezTo>
                    <a:pt x="4581" y="1873"/>
                    <a:pt x="9046" y="3584"/>
                    <a:pt x="13575" y="5199"/>
                  </a:cubicBezTo>
                  <a:cubicBezTo>
                    <a:pt x="13607" y="5199"/>
                    <a:pt x="13638" y="5135"/>
                    <a:pt x="13607" y="5104"/>
                  </a:cubicBezTo>
                  <a:cubicBezTo>
                    <a:pt x="9078" y="3362"/>
                    <a:pt x="4613" y="1683"/>
                    <a:pt x="147" y="5"/>
                  </a:cubicBezTo>
                  <a:cubicBezTo>
                    <a:pt x="136" y="2"/>
                    <a:pt x="125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40;p51">
              <a:extLst>
                <a:ext uri="{FF2B5EF4-FFF2-40B4-BE49-F238E27FC236}">
                  <a16:creationId xmlns:a16="http://schemas.microsoft.com/office/drawing/2014/main" id="{2465F922-9E49-474C-BB7C-621BD13CF6C1}"/>
                </a:ext>
              </a:extLst>
            </p:cNvPr>
            <p:cNvSpPr/>
            <p:nvPr/>
          </p:nvSpPr>
          <p:spPr>
            <a:xfrm>
              <a:off x="877049" y="3558455"/>
              <a:ext cx="614757" cy="348180"/>
            </a:xfrm>
            <a:custGeom>
              <a:avLst/>
              <a:gdLst/>
              <a:ahLst/>
              <a:cxnLst/>
              <a:rect l="l" t="t" r="r" b="b"/>
              <a:pathLst>
                <a:path w="19572" h="11085" extrusionOk="0">
                  <a:moveTo>
                    <a:pt x="1846" y="3153"/>
                  </a:moveTo>
                  <a:cubicBezTo>
                    <a:pt x="1862" y="3153"/>
                    <a:pt x="1880" y="3157"/>
                    <a:pt x="1900" y="3167"/>
                  </a:cubicBezTo>
                  <a:cubicBezTo>
                    <a:pt x="2692" y="3421"/>
                    <a:pt x="3452" y="3674"/>
                    <a:pt x="4244" y="3991"/>
                  </a:cubicBezTo>
                  <a:cubicBezTo>
                    <a:pt x="4268" y="4015"/>
                    <a:pt x="4274" y="4075"/>
                    <a:pt x="4247" y="4075"/>
                  </a:cubicBezTo>
                  <a:cubicBezTo>
                    <a:pt x="4239" y="4075"/>
                    <a:pt x="4227" y="4069"/>
                    <a:pt x="4212" y="4054"/>
                  </a:cubicBezTo>
                  <a:cubicBezTo>
                    <a:pt x="3420" y="3832"/>
                    <a:pt x="2629" y="3579"/>
                    <a:pt x="1837" y="3326"/>
                  </a:cubicBezTo>
                  <a:cubicBezTo>
                    <a:pt x="1757" y="3273"/>
                    <a:pt x="1767" y="3153"/>
                    <a:pt x="1846" y="3153"/>
                  </a:cubicBezTo>
                  <a:close/>
                  <a:moveTo>
                    <a:pt x="1686" y="1960"/>
                  </a:moveTo>
                  <a:cubicBezTo>
                    <a:pt x="1694" y="1960"/>
                    <a:pt x="1702" y="1961"/>
                    <a:pt x="1710" y="1964"/>
                  </a:cubicBezTo>
                  <a:cubicBezTo>
                    <a:pt x="6176" y="3674"/>
                    <a:pt x="10704" y="5321"/>
                    <a:pt x="15170" y="7126"/>
                  </a:cubicBezTo>
                  <a:cubicBezTo>
                    <a:pt x="15201" y="7126"/>
                    <a:pt x="15201" y="7189"/>
                    <a:pt x="15138" y="7189"/>
                  </a:cubicBezTo>
                  <a:cubicBezTo>
                    <a:pt x="10609" y="5479"/>
                    <a:pt x="6144" y="3801"/>
                    <a:pt x="1679" y="2122"/>
                  </a:cubicBezTo>
                  <a:cubicBezTo>
                    <a:pt x="1592" y="2093"/>
                    <a:pt x="1611" y="1960"/>
                    <a:pt x="1686" y="1960"/>
                  </a:cubicBezTo>
                  <a:close/>
                  <a:moveTo>
                    <a:pt x="2001" y="4335"/>
                  </a:moveTo>
                  <a:cubicBezTo>
                    <a:pt x="2010" y="4335"/>
                    <a:pt x="2018" y="4336"/>
                    <a:pt x="2027" y="4339"/>
                  </a:cubicBezTo>
                  <a:cubicBezTo>
                    <a:pt x="6271" y="6239"/>
                    <a:pt x="10578" y="7696"/>
                    <a:pt x="14980" y="8994"/>
                  </a:cubicBezTo>
                  <a:cubicBezTo>
                    <a:pt x="15233" y="9089"/>
                    <a:pt x="15550" y="9153"/>
                    <a:pt x="15835" y="9279"/>
                  </a:cubicBezTo>
                  <a:cubicBezTo>
                    <a:pt x="15862" y="9279"/>
                    <a:pt x="15866" y="9349"/>
                    <a:pt x="15846" y="9349"/>
                  </a:cubicBezTo>
                  <a:cubicBezTo>
                    <a:pt x="15843" y="9349"/>
                    <a:pt x="15839" y="9347"/>
                    <a:pt x="15835" y="9343"/>
                  </a:cubicBezTo>
                  <a:cubicBezTo>
                    <a:pt x="11053" y="8203"/>
                    <a:pt x="6429" y="6524"/>
                    <a:pt x="1932" y="4497"/>
                  </a:cubicBezTo>
                  <a:cubicBezTo>
                    <a:pt x="1845" y="4469"/>
                    <a:pt x="1916" y="4335"/>
                    <a:pt x="2001" y="4335"/>
                  </a:cubicBezTo>
                  <a:close/>
                  <a:moveTo>
                    <a:pt x="317" y="0"/>
                  </a:moveTo>
                  <a:lnTo>
                    <a:pt x="317" y="0"/>
                  </a:lnTo>
                  <a:cubicBezTo>
                    <a:pt x="982" y="1331"/>
                    <a:pt x="950" y="3041"/>
                    <a:pt x="0" y="4212"/>
                  </a:cubicBezTo>
                  <a:cubicBezTo>
                    <a:pt x="602" y="4497"/>
                    <a:pt x="1140" y="4751"/>
                    <a:pt x="1742" y="5004"/>
                  </a:cubicBezTo>
                  <a:cubicBezTo>
                    <a:pt x="4307" y="6208"/>
                    <a:pt x="6936" y="7348"/>
                    <a:pt x="9596" y="8329"/>
                  </a:cubicBezTo>
                  <a:cubicBezTo>
                    <a:pt x="12794" y="9533"/>
                    <a:pt x="15993" y="10325"/>
                    <a:pt x="19318" y="11021"/>
                  </a:cubicBezTo>
                  <a:cubicBezTo>
                    <a:pt x="19318" y="11021"/>
                    <a:pt x="19350" y="11021"/>
                    <a:pt x="19350" y="11085"/>
                  </a:cubicBezTo>
                  <a:cubicBezTo>
                    <a:pt x="19445" y="10515"/>
                    <a:pt x="19508" y="9913"/>
                    <a:pt x="19508" y="9374"/>
                  </a:cubicBezTo>
                  <a:cubicBezTo>
                    <a:pt x="18051" y="9058"/>
                    <a:pt x="16626" y="8709"/>
                    <a:pt x="15201" y="8266"/>
                  </a:cubicBezTo>
                  <a:cubicBezTo>
                    <a:pt x="12066" y="7316"/>
                    <a:pt x="9026" y="6081"/>
                    <a:pt x="6049" y="4782"/>
                  </a:cubicBezTo>
                  <a:cubicBezTo>
                    <a:pt x="5991" y="4782"/>
                    <a:pt x="6038" y="4652"/>
                    <a:pt x="6143" y="4652"/>
                  </a:cubicBezTo>
                  <a:cubicBezTo>
                    <a:pt x="6153" y="4652"/>
                    <a:pt x="6164" y="4653"/>
                    <a:pt x="6176" y="4656"/>
                  </a:cubicBezTo>
                  <a:cubicBezTo>
                    <a:pt x="10546" y="6588"/>
                    <a:pt x="15011" y="7949"/>
                    <a:pt x="19508" y="9343"/>
                  </a:cubicBezTo>
                  <a:cubicBezTo>
                    <a:pt x="19572" y="8488"/>
                    <a:pt x="19508" y="7664"/>
                    <a:pt x="19413" y="6841"/>
                  </a:cubicBezTo>
                  <a:cubicBezTo>
                    <a:pt x="19413" y="6778"/>
                    <a:pt x="19413" y="6714"/>
                    <a:pt x="19445" y="6683"/>
                  </a:cubicBezTo>
                  <a:cubicBezTo>
                    <a:pt x="16151" y="5764"/>
                    <a:pt x="12953" y="4497"/>
                    <a:pt x="9754" y="3357"/>
                  </a:cubicBezTo>
                  <a:cubicBezTo>
                    <a:pt x="6619" y="2249"/>
                    <a:pt x="3420" y="1204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41;p51">
              <a:extLst>
                <a:ext uri="{FF2B5EF4-FFF2-40B4-BE49-F238E27FC236}">
                  <a16:creationId xmlns:a16="http://schemas.microsoft.com/office/drawing/2014/main" id="{4281143F-26B9-4203-8F95-216AEC0C78D5}"/>
                </a:ext>
              </a:extLst>
            </p:cNvPr>
            <p:cNvSpPr/>
            <p:nvPr/>
          </p:nvSpPr>
          <p:spPr>
            <a:xfrm>
              <a:off x="932393" y="3657459"/>
              <a:ext cx="79970" cy="28363"/>
            </a:xfrm>
            <a:custGeom>
              <a:avLst/>
              <a:gdLst/>
              <a:ahLst/>
              <a:cxnLst/>
              <a:rect l="l" t="t" r="r" b="b"/>
              <a:pathLst>
                <a:path w="2546" h="903" extrusionOk="0">
                  <a:moveTo>
                    <a:pt x="85" y="1"/>
                  </a:moveTo>
                  <a:cubicBezTo>
                    <a:pt x="5" y="1"/>
                    <a:pt x="0" y="121"/>
                    <a:pt x="107" y="174"/>
                  </a:cubicBezTo>
                  <a:cubicBezTo>
                    <a:pt x="898" y="427"/>
                    <a:pt x="1690" y="680"/>
                    <a:pt x="2482" y="902"/>
                  </a:cubicBezTo>
                  <a:cubicBezTo>
                    <a:pt x="2513" y="902"/>
                    <a:pt x="2545" y="839"/>
                    <a:pt x="2513" y="839"/>
                  </a:cubicBezTo>
                  <a:cubicBezTo>
                    <a:pt x="1690" y="522"/>
                    <a:pt x="898" y="237"/>
                    <a:pt x="138" y="15"/>
                  </a:cubicBezTo>
                  <a:cubicBezTo>
                    <a:pt x="118" y="5"/>
                    <a:pt x="100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42;p51">
              <a:extLst>
                <a:ext uri="{FF2B5EF4-FFF2-40B4-BE49-F238E27FC236}">
                  <a16:creationId xmlns:a16="http://schemas.microsoft.com/office/drawing/2014/main" id="{DB0D41A4-77A3-43A4-BCB5-A92E2B2102CF}"/>
                </a:ext>
              </a:extLst>
            </p:cNvPr>
            <p:cNvSpPr/>
            <p:nvPr/>
          </p:nvSpPr>
          <p:spPr>
            <a:xfrm>
              <a:off x="936005" y="3694586"/>
              <a:ext cx="441405" cy="157333"/>
            </a:xfrm>
            <a:custGeom>
              <a:avLst/>
              <a:gdLst/>
              <a:ahLst/>
              <a:cxnLst/>
              <a:rect l="l" t="t" r="r" b="b"/>
              <a:pathLst>
                <a:path w="14053" h="5009" extrusionOk="0">
                  <a:moveTo>
                    <a:pt x="149" y="1"/>
                  </a:moveTo>
                  <a:cubicBezTo>
                    <a:pt x="45" y="1"/>
                    <a:pt x="0" y="135"/>
                    <a:pt x="87" y="163"/>
                  </a:cubicBezTo>
                  <a:cubicBezTo>
                    <a:pt x="4584" y="2190"/>
                    <a:pt x="9207" y="3869"/>
                    <a:pt x="13989" y="5009"/>
                  </a:cubicBezTo>
                  <a:cubicBezTo>
                    <a:pt x="14053" y="5009"/>
                    <a:pt x="14053" y="4945"/>
                    <a:pt x="13989" y="4945"/>
                  </a:cubicBezTo>
                  <a:cubicBezTo>
                    <a:pt x="13704" y="4882"/>
                    <a:pt x="13419" y="4787"/>
                    <a:pt x="13134" y="4660"/>
                  </a:cubicBezTo>
                  <a:cubicBezTo>
                    <a:pt x="8701" y="3362"/>
                    <a:pt x="4394" y="1905"/>
                    <a:pt x="182" y="5"/>
                  </a:cubicBezTo>
                  <a:cubicBezTo>
                    <a:pt x="170" y="2"/>
                    <a:pt x="15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43;p51">
              <a:extLst>
                <a:ext uri="{FF2B5EF4-FFF2-40B4-BE49-F238E27FC236}">
                  <a16:creationId xmlns:a16="http://schemas.microsoft.com/office/drawing/2014/main" id="{905C9F13-8794-4BAA-8E50-1F579441F8A3}"/>
                </a:ext>
              </a:extLst>
            </p:cNvPr>
            <p:cNvSpPr/>
            <p:nvPr/>
          </p:nvSpPr>
          <p:spPr>
            <a:xfrm>
              <a:off x="921808" y="3329664"/>
              <a:ext cx="920156" cy="395923"/>
            </a:xfrm>
            <a:custGeom>
              <a:avLst/>
              <a:gdLst/>
              <a:ahLst/>
              <a:cxnLst/>
              <a:rect l="l" t="t" r="r" b="b"/>
              <a:pathLst>
                <a:path w="29295" h="12605" extrusionOk="0">
                  <a:moveTo>
                    <a:pt x="22395" y="7975"/>
                  </a:moveTo>
                  <a:cubicBezTo>
                    <a:pt x="22469" y="7975"/>
                    <a:pt x="22508" y="8053"/>
                    <a:pt x="22454" y="8108"/>
                  </a:cubicBezTo>
                  <a:cubicBezTo>
                    <a:pt x="21979" y="8361"/>
                    <a:pt x="21535" y="8741"/>
                    <a:pt x="21123" y="9121"/>
                  </a:cubicBezTo>
                  <a:cubicBezTo>
                    <a:pt x="21107" y="9154"/>
                    <a:pt x="21082" y="9168"/>
                    <a:pt x="21056" y="9168"/>
                  </a:cubicBezTo>
                  <a:cubicBezTo>
                    <a:pt x="20983" y="9168"/>
                    <a:pt x="20903" y="9057"/>
                    <a:pt x="20997" y="8963"/>
                  </a:cubicBezTo>
                  <a:cubicBezTo>
                    <a:pt x="21377" y="8583"/>
                    <a:pt x="21852" y="8266"/>
                    <a:pt x="22359" y="7981"/>
                  </a:cubicBezTo>
                  <a:cubicBezTo>
                    <a:pt x="22372" y="7977"/>
                    <a:pt x="22384" y="7975"/>
                    <a:pt x="22395" y="7975"/>
                  </a:cubicBezTo>
                  <a:close/>
                  <a:moveTo>
                    <a:pt x="23499" y="8235"/>
                  </a:moveTo>
                  <a:cubicBezTo>
                    <a:pt x="23625" y="8235"/>
                    <a:pt x="23689" y="8330"/>
                    <a:pt x="23594" y="8361"/>
                  </a:cubicBezTo>
                  <a:cubicBezTo>
                    <a:pt x="22960" y="8710"/>
                    <a:pt x="22327" y="9058"/>
                    <a:pt x="21693" y="9438"/>
                  </a:cubicBezTo>
                  <a:cubicBezTo>
                    <a:pt x="21669" y="9456"/>
                    <a:pt x="21646" y="9464"/>
                    <a:pt x="21625" y="9464"/>
                  </a:cubicBezTo>
                  <a:cubicBezTo>
                    <a:pt x="21537" y="9464"/>
                    <a:pt x="21490" y="9325"/>
                    <a:pt x="21567" y="9248"/>
                  </a:cubicBezTo>
                  <a:cubicBezTo>
                    <a:pt x="22169" y="8805"/>
                    <a:pt x="22834" y="8488"/>
                    <a:pt x="23499" y="8235"/>
                  </a:cubicBezTo>
                  <a:close/>
                  <a:moveTo>
                    <a:pt x="12636" y="1"/>
                  </a:moveTo>
                  <a:cubicBezTo>
                    <a:pt x="10166" y="1204"/>
                    <a:pt x="7759" y="2407"/>
                    <a:pt x="5352" y="3611"/>
                  </a:cubicBezTo>
                  <a:cubicBezTo>
                    <a:pt x="3610" y="4498"/>
                    <a:pt x="1837" y="5543"/>
                    <a:pt x="0" y="6334"/>
                  </a:cubicBezTo>
                  <a:cubicBezTo>
                    <a:pt x="5891" y="8488"/>
                    <a:pt x="11749" y="11148"/>
                    <a:pt x="17893" y="12605"/>
                  </a:cubicBezTo>
                  <a:cubicBezTo>
                    <a:pt x="21503" y="10071"/>
                    <a:pt x="25335" y="7696"/>
                    <a:pt x="29294" y="5669"/>
                  </a:cubicBezTo>
                  <a:cubicBezTo>
                    <a:pt x="27806" y="4656"/>
                    <a:pt x="25747" y="4086"/>
                    <a:pt x="24100" y="3516"/>
                  </a:cubicBezTo>
                  <a:cubicBezTo>
                    <a:pt x="20363" y="2091"/>
                    <a:pt x="16468" y="1204"/>
                    <a:pt x="12636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44;p51">
              <a:extLst>
                <a:ext uri="{FF2B5EF4-FFF2-40B4-BE49-F238E27FC236}">
                  <a16:creationId xmlns:a16="http://schemas.microsoft.com/office/drawing/2014/main" id="{1337ABD4-2793-40EF-B3A0-D92B1A6A5F6F}"/>
                </a:ext>
              </a:extLst>
            </p:cNvPr>
            <p:cNvSpPr/>
            <p:nvPr/>
          </p:nvSpPr>
          <p:spPr>
            <a:xfrm>
              <a:off x="1317699" y="3806154"/>
              <a:ext cx="462575" cy="390929"/>
            </a:xfrm>
            <a:custGeom>
              <a:avLst/>
              <a:gdLst/>
              <a:ahLst/>
              <a:cxnLst/>
              <a:rect l="l" t="t" r="r" b="b"/>
              <a:pathLst>
                <a:path w="14727" h="12446" extrusionOk="0">
                  <a:moveTo>
                    <a:pt x="13491" y="0"/>
                  </a:moveTo>
                  <a:cubicBezTo>
                    <a:pt x="10800" y="1710"/>
                    <a:pt x="8013" y="3294"/>
                    <a:pt x="5226" y="4750"/>
                  </a:cubicBezTo>
                  <a:cubicBezTo>
                    <a:pt x="5190" y="4768"/>
                    <a:pt x="5155" y="4776"/>
                    <a:pt x="5122" y="4776"/>
                  </a:cubicBezTo>
                  <a:cubicBezTo>
                    <a:pt x="5036" y="4776"/>
                    <a:pt x="4964" y="4724"/>
                    <a:pt x="4941" y="4655"/>
                  </a:cubicBezTo>
                  <a:cubicBezTo>
                    <a:pt x="4181" y="4497"/>
                    <a:pt x="3421" y="4275"/>
                    <a:pt x="2629" y="4085"/>
                  </a:cubicBezTo>
                  <a:cubicBezTo>
                    <a:pt x="1774" y="4624"/>
                    <a:pt x="887" y="5130"/>
                    <a:pt x="0" y="5637"/>
                  </a:cubicBezTo>
                  <a:cubicBezTo>
                    <a:pt x="1267" y="7696"/>
                    <a:pt x="1267" y="10387"/>
                    <a:pt x="32" y="12446"/>
                  </a:cubicBezTo>
                  <a:cubicBezTo>
                    <a:pt x="3674" y="10324"/>
                    <a:pt x="7316" y="8139"/>
                    <a:pt x="10926" y="5859"/>
                  </a:cubicBezTo>
                  <a:cubicBezTo>
                    <a:pt x="12193" y="5067"/>
                    <a:pt x="13396" y="4275"/>
                    <a:pt x="14632" y="3452"/>
                  </a:cubicBezTo>
                  <a:cubicBezTo>
                    <a:pt x="14600" y="3452"/>
                    <a:pt x="14568" y="3420"/>
                    <a:pt x="14568" y="3325"/>
                  </a:cubicBezTo>
                  <a:cubicBezTo>
                    <a:pt x="14727" y="2122"/>
                    <a:pt x="14347" y="950"/>
                    <a:pt x="13523" y="95"/>
                  </a:cubicBezTo>
                  <a:cubicBezTo>
                    <a:pt x="13491" y="63"/>
                    <a:pt x="13491" y="63"/>
                    <a:pt x="13491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45;p51">
              <a:extLst>
                <a:ext uri="{FF2B5EF4-FFF2-40B4-BE49-F238E27FC236}">
                  <a16:creationId xmlns:a16="http://schemas.microsoft.com/office/drawing/2014/main" id="{EC50F197-145D-40E5-9768-1508DDE9E108}"/>
                </a:ext>
              </a:extLst>
            </p:cNvPr>
            <p:cNvSpPr/>
            <p:nvPr/>
          </p:nvSpPr>
          <p:spPr>
            <a:xfrm>
              <a:off x="1359318" y="4247245"/>
              <a:ext cx="57512" cy="60182"/>
            </a:xfrm>
            <a:custGeom>
              <a:avLst/>
              <a:gdLst/>
              <a:ahLst/>
              <a:cxnLst/>
              <a:rect l="l" t="t" r="r" b="b"/>
              <a:pathLst>
                <a:path w="1831" h="1916" extrusionOk="0">
                  <a:moveTo>
                    <a:pt x="1722" y="1"/>
                  </a:moveTo>
                  <a:cubicBezTo>
                    <a:pt x="1709" y="1"/>
                    <a:pt x="1696" y="6"/>
                    <a:pt x="1684" y="18"/>
                  </a:cubicBezTo>
                  <a:cubicBezTo>
                    <a:pt x="1146" y="588"/>
                    <a:pt x="576" y="1126"/>
                    <a:pt x="101" y="1696"/>
                  </a:cubicBezTo>
                  <a:cubicBezTo>
                    <a:pt x="1" y="1796"/>
                    <a:pt x="78" y="1915"/>
                    <a:pt x="192" y="1915"/>
                  </a:cubicBezTo>
                  <a:cubicBezTo>
                    <a:pt x="223" y="1915"/>
                    <a:pt x="257" y="1907"/>
                    <a:pt x="291" y="1886"/>
                  </a:cubicBezTo>
                  <a:cubicBezTo>
                    <a:pt x="829" y="1380"/>
                    <a:pt x="1304" y="746"/>
                    <a:pt x="1779" y="145"/>
                  </a:cubicBezTo>
                  <a:cubicBezTo>
                    <a:pt x="1830" y="93"/>
                    <a:pt x="1778" y="1"/>
                    <a:pt x="1722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46;p51">
              <a:extLst>
                <a:ext uri="{FF2B5EF4-FFF2-40B4-BE49-F238E27FC236}">
                  <a16:creationId xmlns:a16="http://schemas.microsoft.com/office/drawing/2014/main" id="{2989D584-5A41-46E1-B663-D2809A4BDE4D}"/>
                </a:ext>
              </a:extLst>
            </p:cNvPr>
            <p:cNvSpPr/>
            <p:nvPr/>
          </p:nvSpPr>
          <p:spPr>
            <a:xfrm>
              <a:off x="1482822" y="3511717"/>
              <a:ext cx="431730" cy="424977"/>
            </a:xfrm>
            <a:custGeom>
              <a:avLst/>
              <a:gdLst/>
              <a:ahLst/>
              <a:cxnLst/>
              <a:rect l="l" t="t" r="r" b="b"/>
              <a:pathLst>
                <a:path w="13745" h="13530" extrusionOk="0">
                  <a:moveTo>
                    <a:pt x="11560" y="0"/>
                  </a:moveTo>
                  <a:cubicBezTo>
                    <a:pt x="7791" y="2249"/>
                    <a:pt x="4023" y="4529"/>
                    <a:pt x="349" y="6936"/>
                  </a:cubicBezTo>
                  <a:cubicBezTo>
                    <a:pt x="349" y="6967"/>
                    <a:pt x="381" y="6999"/>
                    <a:pt x="349" y="7062"/>
                  </a:cubicBezTo>
                  <a:cubicBezTo>
                    <a:pt x="317" y="7252"/>
                    <a:pt x="286" y="7506"/>
                    <a:pt x="191" y="7696"/>
                  </a:cubicBezTo>
                  <a:cubicBezTo>
                    <a:pt x="3991" y="5479"/>
                    <a:pt x="7728" y="3230"/>
                    <a:pt x="11465" y="887"/>
                  </a:cubicBezTo>
                  <a:lnTo>
                    <a:pt x="11528" y="887"/>
                  </a:lnTo>
                  <a:cubicBezTo>
                    <a:pt x="11557" y="830"/>
                    <a:pt x="11623" y="798"/>
                    <a:pt x="11688" y="798"/>
                  </a:cubicBezTo>
                  <a:cubicBezTo>
                    <a:pt x="11768" y="798"/>
                    <a:pt x="11845" y="845"/>
                    <a:pt x="11845" y="950"/>
                  </a:cubicBezTo>
                  <a:cubicBezTo>
                    <a:pt x="12161" y="2502"/>
                    <a:pt x="12256" y="4085"/>
                    <a:pt x="12066" y="5637"/>
                  </a:cubicBezTo>
                  <a:cubicBezTo>
                    <a:pt x="12066" y="5669"/>
                    <a:pt x="12035" y="5700"/>
                    <a:pt x="12003" y="5764"/>
                  </a:cubicBezTo>
                  <a:cubicBezTo>
                    <a:pt x="12035" y="5795"/>
                    <a:pt x="12066" y="5859"/>
                    <a:pt x="12003" y="5954"/>
                  </a:cubicBezTo>
                  <a:cubicBezTo>
                    <a:pt x="8266" y="8392"/>
                    <a:pt x="4181" y="10704"/>
                    <a:pt x="191" y="13048"/>
                  </a:cubicBezTo>
                  <a:cubicBezTo>
                    <a:pt x="143" y="13063"/>
                    <a:pt x="103" y="13071"/>
                    <a:pt x="72" y="13071"/>
                  </a:cubicBezTo>
                  <a:cubicBezTo>
                    <a:pt x="40" y="13071"/>
                    <a:pt x="16" y="13063"/>
                    <a:pt x="1" y="13048"/>
                  </a:cubicBezTo>
                  <a:lnTo>
                    <a:pt x="1" y="13048"/>
                  </a:lnTo>
                  <a:cubicBezTo>
                    <a:pt x="14" y="13404"/>
                    <a:pt x="104" y="13529"/>
                    <a:pt x="250" y="13529"/>
                  </a:cubicBezTo>
                  <a:cubicBezTo>
                    <a:pt x="455" y="13529"/>
                    <a:pt x="771" y="13283"/>
                    <a:pt x="1141" y="13079"/>
                  </a:cubicBezTo>
                  <a:cubicBezTo>
                    <a:pt x="1616" y="12794"/>
                    <a:pt x="2091" y="12573"/>
                    <a:pt x="2566" y="12288"/>
                  </a:cubicBezTo>
                  <a:cubicBezTo>
                    <a:pt x="3611" y="11686"/>
                    <a:pt x="4593" y="11084"/>
                    <a:pt x="5606" y="10451"/>
                  </a:cubicBezTo>
                  <a:cubicBezTo>
                    <a:pt x="7823" y="9121"/>
                    <a:pt x="10040" y="7727"/>
                    <a:pt x="12320" y="6460"/>
                  </a:cubicBezTo>
                  <a:lnTo>
                    <a:pt x="12320" y="6429"/>
                  </a:lnTo>
                  <a:cubicBezTo>
                    <a:pt x="12985" y="4529"/>
                    <a:pt x="13745" y="2154"/>
                    <a:pt x="12098" y="538"/>
                  </a:cubicBezTo>
                  <a:cubicBezTo>
                    <a:pt x="11940" y="380"/>
                    <a:pt x="11750" y="158"/>
                    <a:pt x="11560" y="0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47;p51">
              <a:extLst>
                <a:ext uri="{FF2B5EF4-FFF2-40B4-BE49-F238E27FC236}">
                  <a16:creationId xmlns:a16="http://schemas.microsoft.com/office/drawing/2014/main" id="{A30B6019-C62C-44B8-B809-214B366ABDE0}"/>
                </a:ext>
              </a:extLst>
            </p:cNvPr>
            <p:cNvSpPr/>
            <p:nvPr/>
          </p:nvSpPr>
          <p:spPr>
            <a:xfrm>
              <a:off x="1521613" y="3657271"/>
              <a:ext cx="299212" cy="159845"/>
            </a:xfrm>
            <a:custGeom>
              <a:avLst/>
              <a:gdLst/>
              <a:ahLst/>
              <a:cxnLst/>
              <a:rect l="l" t="t" r="r" b="b"/>
              <a:pathLst>
                <a:path w="9526" h="5089" extrusionOk="0">
                  <a:moveTo>
                    <a:pt x="9464" y="0"/>
                  </a:moveTo>
                  <a:cubicBezTo>
                    <a:pt x="9448" y="0"/>
                    <a:pt x="9429" y="6"/>
                    <a:pt x="9406" y="21"/>
                  </a:cubicBezTo>
                  <a:cubicBezTo>
                    <a:pt x="7063" y="1668"/>
                    <a:pt x="4308" y="2808"/>
                    <a:pt x="1679" y="4138"/>
                  </a:cubicBezTo>
                  <a:cubicBezTo>
                    <a:pt x="1141" y="4360"/>
                    <a:pt x="571" y="4645"/>
                    <a:pt x="32" y="4962"/>
                  </a:cubicBezTo>
                  <a:cubicBezTo>
                    <a:pt x="1" y="4962"/>
                    <a:pt x="1" y="4993"/>
                    <a:pt x="1" y="4993"/>
                  </a:cubicBezTo>
                  <a:cubicBezTo>
                    <a:pt x="1" y="5025"/>
                    <a:pt x="32" y="5088"/>
                    <a:pt x="96" y="5088"/>
                  </a:cubicBezTo>
                  <a:cubicBezTo>
                    <a:pt x="1837" y="4233"/>
                    <a:pt x="3548" y="3347"/>
                    <a:pt x="5289" y="2460"/>
                  </a:cubicBezTo>
                  <a:cubicBezTo>
                    <a:pt x="6714" y="1763"/>
                    <a:pt x="8235" y="1066"/>
                    <a:pt x="9501" y="85"/>
                  </a:cubicBezTo>
                  <a:cubicBezTo>
                    <a:pt x="9525" y="61"/>
                    <a:pt x="9513" y="0"/>
                    <a:pt x="9464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48;p51">
              <a:extLst>
                <a:ext uri="{FF2B5EF4-FFF2-40B4-BE49-F238E27FC236}">
                  <a16:creationId xmlns:a16="http://schemas.microsoft.com/office/drawing/2014/main" id="{91386D8E-3D6D-4C6A-A291-09F01001CC80}"/>
                </a:ext>
              </a:extLst>
            </p:cNvPr>
            <p:cNvSpPr/>
            <p:nvPr/>
          </p:nvSpPr>
          <p:spPr>
            <a:xfrm>
              <a:off x="1531759" y="3675646"/>
              <a:ext cx="315011" cy="172567"/>
            </a:xfrm>
            <a:custGeom>
              <a:avLst/>
              <a:gdLst/>
              <a:ahLst/>
              <a:cxnLst/>
              <a:rect l="l" t="t" r="r" b="b"/>
              <a:pathLst>
                <a:path w="10029" h="5494" extrusionOk="0">
                  <a:moveTo>
                    <a:pt x="9983" y="0"/>
                  </a:moveTo>
                  <a:cubicBezTo>
                    <a:pt x="9979" y="0"/>
                    <a:pt x="9975" y="2"/>
                    <a:pt x="9970" y="6"/>
                  </a:cubicBezTo>
                  <a:cubicBezTo>
                    <a:pt x="6708" y="1970"/>
                    <a:pt x="3415" y="3775"/>
                    <a:pt x="26" y="5453"/>
                  </a:cubicBezTo>
                  <a:cubicBezTo>
                    <a:pt x="1" y="5453"/>
                    <a:pt x="16" y="5494"/>
                    <a:pt x="39" y="5494"/>
                  </a:cubicBezTo>
                  <a:cubicBezTo>
                    <a:pt x="45" y="5494"/>
                    <a:pt x="51" y="5491"/>
                    <a:pt x="58" y="5485"/>
                  </a:cubicBezTo>
                  <a:cubicBezTo>
                    <a:pt x="3510" y="3933"/>
                    <a:pt x="6835" y="2160"/>
                    <a:pt x="10002" y="101"/>
                  </a:cubicBezTo>
                  <a:cubicBezTo>
                    <a:pt x="10029" y="74"/>
                    <a:pt x="10009" y="0"/>
                    <a:pt x="9983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49;p51">
              <a:extLst>
                <a:ext uri="{FF2B5EF4-FFF2-40B4-BE49-F238E27FC236}">
                  <a16:creationId xmlns:a16="http://schemas.microsoft.com/office/drawing/2014/main" id="{48F9413C-F5B1-434F-8EEB-13D87AF0C85A}"/>
                </a:ext>
              </a:extLst>
            </p:cNvPr>
            <p:cNvSpPr/>
            <p:nvPr/>
          </p:nvSpPr>
          <p:spPr>
            <a:xfrm>
              <a:off x="1493753" y="3546519"/>
              <a:ext cx="367089" cy="360116"/>
            </a:xfrm>
            <a:custGeom>
              <a:avLst/>
              <a:gdLst/>
              <a:ahLst/>
              <a:cxnLst/>
              <a:rect l="l" t="t" r="r" b="b"/>
              <a:pathLst>
                <a:path w="11687" h="11465" extrusionOk="0">
                  <a:moveTo>
                    <a:pt x="11275" y="1584"/>
                  </a:moveTo>
                  <a:cubicBezTo>
                    <a:pt x="11338" y="1584"/>
                    <a:pt x="11338" y="1584"/>
                    <a:pt x="11338" y="1647"/>
                  </a:cubicBezTo>
                  <a:cubicBezTo>
                    <a:pt x="11370" y="1647"/>
                    <a:pt x="11370" y="1679"/>
                    <a:pt x="11338" y="1679"/>
                  </a:cubicBezTo>
                  <a:cubicBezTo>
                    <a:pt x="8362" y="3516"/>
                    <a:pt x="5353" y="5352"/>
                    <a:pt x="2344" y="7126"/>
                  </a:cubicBezTo>
                  <a:cubicBezTo>
                    <a:pt x="2327" y="7138"/>
                    <a:pt x="2310" y="7143"/>
                    <a:pt x="2295" y="7143"/>
                  </a:cubicBezTo>
                  <a:cubicBezTo>
                    <a:pt x="2230" y="7143"/>
                    <a:pt x="2198" y="7045"/>
                    <a:pt x="2249" y="6968"/>
                  </a:cubicBezTo>
                  <a:cubicBezTo>
                    <a:pt x="2693" y="6714"/>
                    <a:pt x="3073" y="6461"/>
                    <a:pt x="3516" y="6176"/>
                  </a:cubicBezTo>
                  <a:cubicBezTo>
                    <a:pt x="6081" y="4592"/>
                    <a:pt x="8678" y="3104"/>
                    <a:pt x="11275" y="1584"/>
                  </a:cubicBezTo>
                  <a:close/>
                  <a:moveTo>
                    <a:pt x="10310" y="3509"/>
                  </a:moveTo>
                  <a:cubicBezTo>
                    <a:pt x="10349" y="3509"/>
                    <a:pt x="10416" y="3583"/>
                    <a:pt x="10388" y="3611"/>
                  </a:cubicBezTo>
                  <a:cubicBezTo>
                    <a:pt x="9122" y="4592"/>
                    <a:pt x="7601" y="5226"/>
                    <a:pt x="6176" y="5986"/>
                  </a:cubicBezTo>
                  <a:cubicBezTo>
                    <a:pt x="4466" y="6841"/>
                    <a:pt x="2724" y="7759"/>
                    <a:pt x="983" y="8583"/>
                  </a:cubicBezTo>
                  <a:cubicBezTo>
                    <a:pt x="975" y="8598"/>
                    <a:pt x="966" y="8604"/>
                    <a:pt x="956" y="8604"/>
                  </a:cubicBezTo>
                  <a:cubicBezTo>
                    <a:pt x="924" y="8604"/>
                    <a:pt x="888" y="8543"/>
                    <a:pt x="888" y="8519"/>
                  </a:cubicBezTo>
                  <a:cubicBezTo>
                    <a:pt x="888" y="8488"/>
                    <a:pt x="888" y="8488"/>
                    <a:pt x="919" y="8488"/>
                  </a:cubicBezTo>
                  <a:cubicBezTo>
                    <a:pt x="1458" y="8203"/>
                    <a:pt x="2028" y="7886"/>
                    <a:pt x="2566" y="7633"/>
                  </a:cubicBezTo>
                  <a:cubicBezTo>
                    <a:pt x="5195" y="6366"/>
                    <a:pt x="7950" y="5226"/>
                    <a:pt x="10293" y="3516"/>
                  </a:cubicBezTo>
                  <a:cubicBezTo>
                    <a:pt x="10298" y="3511"/>
                    <a:pt x="10303" y="3509"/>
                    <a:pt x="10310" y="3509"/>
                  </a:cubicBezTo>
                  <a:close/>
                  <a:moveTo>
                    <a:pt x="11193" y="4111"/>
                  </a:moveTo>
                  <a:cubicBezTo>
                    <a:pt x="11219" y="4111"/>
                    <a:pt x="11239" y="4185"/>
                    <a:pt x="11212" y="4212"/>
                  </a:cubicBezTo>
                  <a:cubicBezTo>
                    <a:pt x="8045" y="6239"/>
                    <a:pt x="4720" y="8044"/>
                    <a:pt x="1268" y="9596"/>
                  </a:cubicBezTo>
                  <a:cubicBezTo>
                    <a:pt x="1236" y="9596"/>
                    <a:pt x="1204" y="9564"/>
                    <a:pt x="1236" y="9564"/>
                  </a:cubicBezTo>
                  <a:cubicBezTo>
                    <a:pt x="4625" y="7886"/>
                    <a:pt x="7918" y="6113"/>
                    <a:pt x="11180" y="4117"/>
                  </a:cubicBezTo>
                  <a:cubicBezTo>
                    <a:pt x="11185" y="4113"/>
                    <a:pt x="11189" y="4111"/>
                    <a:pt x="11193" y="4111"/>
                  </a:cubicBezTo>
                  <a:close/>
                  <a:moveTo>
                    <a:pt x="11275" y="0"/>
                  </a:moveTo>
                  <a:cubicBezTo>
                    <a:pt x="8330" y="2344"/>
                    <a:pt x="4910" y="4434"/>
                    <a:pt x="1489" y="6176"/>
                  </a:cubicBezTo>
                  <a:cubicBezTo>
                    <a:pt x="983" y="6461"/>
                    <a:pt x="476" y="6714"/>
                    <a:pt x="1" y="6936"/>
                  </a:cubicBezTo>
                  <a:lnTo>
                    <a:pt x="1" y="6968"/>
                  </a:lnTo>
                  <a:cubicBezTo>
                    <a:pt x="96" y="6968"/>
                    <a:pt x="159" y="7031"/>
                    <a:pt x="159" y="7126"/>
                  </a:cubicBezTo>
                  <a:cubicBezTo>
                    <a:pt x="254" y="7601"/>
                    <a:pt x="286" y="8076"/>
                    <a:pt x="318" y="8551"/>
                  </a:cubicBezTo>
                  <a:cubicBezTo>
                    <a:pt x="349" y="8994"/>
                    <a:pt x="349" y="9406"/>
                    <a:pt x="318" y="9818"/>
                  </a:cubicBezTo>
                  <a:cubicBezTo>
                    <a:pt x="349" y="9818"/>
                    <a:pt x="349" y="9818"/>
                    <a:pt x="413" y="9881"/>
                  </a:cubicBezTo>
                  <a:cubicBezTo>
                    <a:pt x="444" y="9881"/>
                    <a:pt x="413" y="9913"/>
                    <a:pt x="413" y="9913"/>
                  </a:cubicBezTo>
                  <a:lnTo>
                    <a:pt x="318" y="9913"/>
                  </a:lnTo>
                  <a:cubicBezTo>
                    <a:pt x="286" y="10420"/>
                    <a:pt x="191" y="10926"/>
                    <a:pt x="64" y="11465"/>
                  </a:cubicBezTo>
                  <a:cubicBezTo>
                    <a:pt x="3960" y="9248"/>
                    <a:pt x="7760" y="6809"/>
                    <a:pt x="11687" y="4561"/>
                  </a:cubicBezTo>
                  <a:cubicBezTo>
                    <a:pt x="11592" y="4497"/>
                    <a:pt x="11560" y="4434"/>
                    <a:pt x="11560" y="4371"/>
                  </a:cubicBezTo>
                  <a:cubicBezTo>
                    <a:pt x="11560" y="3421"/>
                    <a:pt x="11560" y="2502"/>
                    <a:pt x="11497" y="1584"/>
                  </a:cubicBezTo>
                  <a:cubicBezTo>
                    <a:pt x="11433" y="1077"/>
                    <a:pt x="11370" y="570"/>
                    <a:pt x="11275" y="0"/>
                  </a:cubicBezTo>
                  <a:close/>
                </a:path>
              </a:pathLst>
            </a:custGeom>
            <a:solidFill>
              <a:schemeClr val="l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50;p51">
              <a:extLst>
                <a:ext uri="{FF2B5EF4-FFF2-40B4-BE49-F238E27FC236}">
                  <a16:creationId xmlns:a16="http://schemas.microsoft.com/office/drawing/2014/main" id="{69501BB8-65C3-4E59-9D83-AE426C637A33}"/>
                </a:ext>
              </a:extLst>
            </p:cNvPr>
            <p:cNvSpPr/>
            <p:nvPr/>
          </p:nvSpPr>
          <p:spPr>
            <a:xfrm>
              <a:off x="1560907" y="3596241"/>
              <a:ext cx="289003" cy="174577"/>
            </a:xfrm>
            <a:custGeom>
              <a:avLst/>
              <a:gdLst/>
              <a:ahLst/>
              <a:cxnLst/>
              <a:rect l="l" t="t" r="r" b="b"/>
              <a:pathLst>
                <a:path w="9201" h="5558" extrusionOk="0">
                  <a:moveTo>
                    <a:pt x="9105" y="1"/>
                  </a:moveTo>
                  <a:cubicBezTo>
                    <a:pt x="6509" y="1521"/>
                    <a:pt x="3912" y="3041"/>
                    <a:pt x="1346" y="4593"/>
                  </a:cubicBezTo>
                  <a:cubicBezTo>
                    <a:pt x="966" y="4878"/>
                    <a:pt x="523" y="5131"/>
                    <a:pt x="80" y="5385"/>
                  </a:cubicBezTo>
                  <a:cubicBezTo>
                    <a:pt x="0" y="5438"/>
                    <a:pt x="54" y="5558"/>
                    <a:pt x="130" y="5558"/>
                  </a:cubicBezTo>
                  <a:cubicBezTo>
                    <a:pt x="144" y="5558"/>
                    <a:pt x="159" y="5553"/>
                    <a:pt x="175" y="5543"/>
                  </a:cubicBezTo>
                  <a:cubicBezTo>
                    <a:pt x="3183" y="3769"/>
                    <a:pt x="6192" y="1933"/>
                    <a:pt x="9137" y="96"/>
                  </a:cubicBezTo>
                  <a:cubicBezTo>
                    <a:pt x="9200" y="96"/>
                    <a:pt x="9200" y="33"/>
                    <a:pt x="9137" y="33"/>
                  </a:cubicBezTo>
                  <a:cubicBezTo>
                    <a:pt x="9137" y="1"/>
                    <a:pt x="9105" y="1"/>
                    <a:pt x="9105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51;p51">
              <a:extLst>
                <a:ext uri="{FF2B5EF4-FFF2-40B4-BE49-F238E27FC236}">
                  <a16:creationId xmlns:a16="http://schemas.microsoft.com/office/drawing/2014/main" id="{9C6D320A-D8C1-496D-A1E8-312F79AB4884}"/>
                </a:ext>
              </a:extLst>
            </p:cNvPr>
            <p:cNvSpPr/>
            <p:nvPr/>
          </p:nvSpPr>
          <p:spPr>
            <a:xfrm>
              <a:off x="1578340" y="3580128"/>
              <a:ext cx="50476" cy="37504"/>
            </a:xfrm>
            <a:custGeom>
              <a:avLst/>
              <a:gdLst/>
              <a:ahLst/>
              <a:cxnLst/>
              <a:rect l="l" t="t" r="r" b="b"/>
              <a:pathLst>
                <a:path w="1607" h="1194" extrusionOk="0">
                  <a:moveTo>
                    <a:pt x="1493" y="1"/>
                  </a:moveTo>
                  <a:cubicBezTo>
                    <a:pt x="1482" y="1"/>
                    <a:pt x="1470" y="3"/>
                    <a:pt x="1457" y="7"/>
                  </a:cubicBezTo>
                  <a:cubicBezTo>
                    <a:pt x="950" y="292"/>
                    <a:pt x="475" y="609"/>
                    <a:pt x="95" y="989"/>
                  </a:cubicBezTo>
                  <a:cubicBezTo>
                    <a:pt x="1" y="1083"/>
                    <a:pt x="81" y="1194"/>
                    <a:pt x="167" y="1194"/>
                  </a:cubicBezTo>
                  <a:cubicBezTo>
                    <a:pt x="197" y="1194"/>
                    <a:pt x="228" y="1180"/>
                    <a:pt x="253" y="1147"/>
                  </a:cubicBezTo>
                  <a:cubicBezTo>
                    <a:pt x="601" y="767"/>
                    <a:pt x="1045" y="387"/>
                    <a:pt x="1552" y="134"/>
                  </a:cubicBezTo>
                  <a:cubicBezTo>
                    <a:pt x="1606" y="79"/>
                    <a:pt x="1567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52;p51">
              <a:extLst>
                <a:ext uri="{FF2B5EF4-FFF2-40B4-BE49-F238E27FC236}">
                  <a16:creationId xmlns:a16="http://schemas.microsoft.com/office/drawing/2014/main" id="{68DFC806-C70C-4CEF-B4CD-411E1D12F876}"/>
                </a:ext>
              </a:extLst>
            </p:cNvPr>
            <p:cNvSpPr/>
            <p:nvPr/>
          </p:nvSpPr>
          <p:spPr>
            <a:xfrm>
              <a:off x="1597751" y="3589299"/>
              <a:ext cx="69133" cy="39200"/>
            </a:xfrm>
            <a:custGeom>
              <a:avLst/>
              <a:gdLst/>
              <a:ahLst/>
              <a:cxnLst/>
              <a:rect l="l" t="t" r="r" b="b"/>
              <a:pathLst>
                <a:path w="2201" h="1248" extrusionOk="0">
                  <a:moveTo>
                    <a:pt x="2042" y="0"/>
                  </a:moveTo>
                  <a:cubicBezTo>
                    <a:pt x="1377" y="222"/>
                    <a:pt x="680" y="602"/>
                    <a:pt x="110" y="1014"/>
                  </a:cubicBezTo>
                  <a:cubicBezTo>
                    <a:pt x="1" y="1095"/>
                    <a:pt x="80" y="1248"/>
                    <a:pt x="165" y="1248"/>
                  </a:cubicBezTo>
                  <a:cubicBezTo>
                    <a:pt x="178" y="1248"/>
                    <a:pt x="192" y="1244"/>
                    <a:pt x="205" y="1235"/>
                  </a:cubicBezTo>
                  <a:cubicBezTo>
                    <a:pt x="807" y="792"/>
                    <a:pt x="1440" y="444"/>
                    <a:pt x="2105" y="159"/>
                  </a:cubicBezTo>
                  <a:cubicBezTo>
                    <a:pt x="2200" y="95"/>
                    <a:pt x="2137" y="0"/>
                    <a:pt x="2042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53;p51">
              <a:extLst>
                <a:ext uri="{FF2B5EF4-FFF2-40B4-BE49-F238E27FC236}">
                  <a16:creationId xmlns:a16="http://schemas.microsoft.com/office/drawing/2014/main" id="{92D5EC94-72A9-4C14-8D97-C06E8CBEBE11}"/>
                </a:ext>
              </a:extLst>
            </p:cNvPr>
            <p:cNvSpPr/>
            <p:nvPr/>
          </p:nvSpPr>
          <p:spPr>
            <a:xfrm>
              <a:off x="1747420" y="3783256"/>
              <a:ext cx="55721" cy="128341"/>
            </a:xfrm>
            <a:custGeom>
              <a:avLst/>
              <a:gdLst/>
              <a:ahLst/>
              <a:cxnLst/>
              <a:rect l="l" t="t" r="r" b="b"/>
              <a:pathLst>
                <a:path w="1774" h="4086" extrusionOk="0">
                  <a:moveTo>
                    <a:pt x="951" y="1"/>
                  </a:moveTo>
                  <a:lnTo>
                    <a:pt x="1" y="602"/>
                  </a:lnTo>
                  <a:cubicBezTo>
                    <a:pt x="919" y="1521"/>
                    <a:pt x="1299" y="2819"/>
                    <a:pt x="1077" y="4086"/>
                  </a:cubicBezTo>
                  <a:lnTo>
                    <a:pt x="1774" y="3611"/>
                  </a:lnTo>
                  <a:lnTo>
                    <a:pt x="1711" y="3516"/>
                  </a:lnTo>
                  <a:cubicBezTo>
                    <a:pt x="1702" y="3524"/>
                    <a:pt x="1689" y="3528"/>
                    <a:pt x="1675" y="3528"/>
                  </a:cubicBezTo>
                  <a:cubicBezTo>
                    <a:pt x="1635" y="3528"/>
                    <a:pt x="1584" y="3499"/>
                    <a:pt x="1584" y="3453"/>
                  </a:cubicBezTo>
                  <a:cubicBezTo>
                    <a:pt x="1774" y="2186"/>
                    <a:pt x="1521" y="1109"/>
                    <a:pt x="951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54;p51">
              <a:extLst>
                <a:ext uri="{FF2B5EF4-FFF2-40B4-BE49-F238E27FC236}">
                  <a16:creationId xmlns:a16="http://schemas.microsoft.com/office/drawing/2014/main" id="{88A486F9-F3C7-4F86-9B0C-5CA123FE8AB4}"/>
                </a:ext>
              </a:extLst>
            </p:cNvPr>
            <p:cNvSpPr/>
            <p:nvPr/>
          </p:nvSpPr>
          <p:spPr>
            <a:xfrm>
              <a:off x="1783227" y="3673855"/>
              <a:ext cx="151239" cy="222823"/>
            </a:xfrm>
            <a:custGeom>
              <a:avLst/>
              <a:gdLst/>
              <a:ahLst/>
              <a:cxnLst/>
              <a:rect l="l" t="t" r="r" b="b"/>
              <a:pathLst>
                <a:path w="4815" h="7094" extrusionOk="0">
                  <a:moveTo>
                    <a:pt x="3643" y="0"/>
                  </a:moveTo>
                  <a:cubicBezTo>
                    <a:pt x="3484" y="475"/>
                    <a:pt x="3294" y="950"/>
                    <a:pt x="3104" y="1330"/>
                  </a:cubicBezTo>
                  <a:cubicBezTo>
                    <a:pt x="3072" y="1425"/>
                    <a:pt x="2977" y="1425"/>
                    <a:pt x="2914" y="1425"/>
                  </a:cubicBezTo>
                  <a:cubicBezTo>
                    <a:pt x="1964" y="2059"/>
                    <a:pt x="951" y="2692"/>
                    <a:pt x="1" y="3325"/>
                  </a:cubicBezTo>
                  <a:cubicBezTo>
                    <a:pt x="761" y="4339"/>
                    <a:pt x="919" y="5732"/>
                    <a:pt x="571" y="6967"/>
                  </a:cubicBezTo>
                  <a:cubicBezTo>
                    <a:pt x="602" y="6999"/>
                    <a:pt x="602" y="6999"/>
                    <a:pt x="571" y="6999"/>
                  </a:cubicBezTo>
                  <a:lnTo>
                    <a:pt x="634" y="7094"/>
                  </a:lnTo>
                  <a:cubicBezTo>
                    <a:pt x="1869" y="6302"/>
                    <a:pt x="3072" y="5447"/>
                    <a:pt x="4276" y="4719"/>
                  </a:cubicBezTo>
                  <a:cubicBezTo>
                    <a:pt x="4814" y="3040"/>
                    <a:pt x="4561" y="1457"/>
                    <a:pt x="3643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55;p51">
              <a:extLst>
                <a:ext uri="{FF2B5EF4-FFF2-40B4-BE49-F238E27FC236}">
                  <a16:creationId xmlns:a16="http://schemas.microsoft.com/office/drawing/2014/main" id="{80990396-1476-495B-A32D-2D4A051BE20B}"/>
                </a:ext>
              </a:extLst>
            </p:cNvPr>
            <p:cNvSpPr/>
            <p:nvPr/>
          </p:nvSpPr>
          <p:spPr>
            <a:xfrm>
              <a:off x="1897622" y="3550508"/>
              <a:ext cx="57732" cy="52737"/>
            </a:xfrm>
            <a:custGeom>
              <a:avLst/>
              <a:gdLst/>
              <a:ahLst/>
              <a:cxnLst/>
              <a:rect l="l" t="t" r="r" b="b"/>
              <a:pathLst>
                <a:path w="1838" h="1679" extrusionOk="0">
                  <a:moveTo>
                    <a:pt x="1" y="0"/>
                  </a:moveTo>
                  <a:cubicBezTo>
                    <a:pt x="1" y="32"/>
                    <a:pt x="64" y="95"/>
                    <a:pt x="64" y="127"/>
                  </a:cubicBezTo>
                  <a:cubicBezTo>
                    <a:pt x="254" y="602"/>
                    <a:pt x="381" y="1140"/>
                    <a:pt x="381" y="1679"/>
                  </a:cubicBezTo>
                  <a:cubicBezTo>
                    <a:pt x="856" y="1267"/>
                    <a:pt x="1331" y="919"/>
                    <a:pt x="1837" y="538"/>
                  </a:cubicBezTo>
                  <a:lnTo>
                    <a:pt x="1837" y="507"/>
                  </a:lnTo>
                  <a:lnTo>
                    <a:pt x="1837" y="475"/>
                  </a:lnTo>
                  <a:cubicBezTo>
                    <a:pt x="1489" y="443"/>
                    <a:pt x="1172" y="222"/>
                    <a:pt x="792" y="158"/>
                  </a:cubicBezTo>
                  <a:cubicBezTo>
                    <a:pt x="539" y="127"/>
                    <a:pt x="254" y="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56;p51">
              <a:extLst>
                <a:ext uri="{FF2B5EF4-FFF2-40B4-BE49-F238E27FC236}">
                  <a16:creationId xmlns:a16="http://schemas.microsoft.com/office/drawing/2014/main" id="{1B984FEF-9195-487F-817A-BD3E0BA472E2}"/>
                </a:ext>
              </a:extLst>
            </p:cNvPr>
            <p:cNvSpPr/>
            <p:nvPr/>
          </p:nvSpPr>
          <p:spPr>
            <a:xfrm>
              <a:off x="1900606" y="3620113"/>
              <a:ext cx="73656" cy="197004"/>
            </a:xfrm>
            <a:custGeom>
              <a:avLst/>
              <a:gdLst/>
              <a:ahLst/>
              <a:cxnLst/>
              <a:rect l="l" t="t" r="r" b="b"/>
              <a:pathLst>
                <a:path w="2345" h="6272" extrusionOk="0">
                  <a:moveTo>
                    <a:pt x="254" y="1"/>
                  </a:moveTo>
                  <a:cubicBezTo>
                    <a:pt x="222" y="508"/>
                    <a:pt x="127" y="983"/>
                    <a:pt x="1" y="1426"/>
                  </a:cubicBezTo>
                  <a:cubicBezTo>
                    <a:pt x="32" y="1426"/>
                    <a:pt x="64" y="1458"/>
                    <a:pt x="127" y="1458"/>
                  </a:cubicBezTo>
                  <a:cubicBezTo>
                    <a:pt x="1141" y="2851"/>
                    <a:pt x="1394" y="4688"/>
                    <a:pt x="792" y="6271"/>
                  </a:cubicBezTo>
                  <a:cubicBezTo>
                    <a:pt x="982" y="6145"/>
                    <a:pt x="1141" y="6018"/>
                    <a:pt x="1331" y="5891"/>
                  </a:cubicBezTo>
                  <a:cubicBezTo>
                    <a:pt x="1299" y="5891"/>
                    <a:pt x="1299" y="5860"/>
                    <a:pt x="1299" y="5828"/>
                  </a:cubicBezTo>
                  <a:cubicBezTo>
                    <a:pt x="1711" y="3801"/>
                    <a:pt x="2344" y="1299"/>
                    <a:pt x="254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57;p51">
              <a:extLst>
                <a:ext uri="{FF2B5EF4-FFF2-40B4-BE49-F238E27FC236}">
                  <a16:creationId xmlns:a16="http://schemas.microsoft.com/office/drawing/2014/main" id="{93F7BC80-545C-4480-A634-9634A9179F3B}"/>
                </a:ext>
              </a:extLst>
            </p:cNvPr>
            <p:cNvSpPr/>
            <p:nvPr/>
          </p:nvSpPr>
          <p:spPr>
            <a:xfrm>
              <a:off x="1911537" y="3573375"/>
              <a:ext cx="107485" cy="230801"/>
            </a:xfrm>
            <a:custGeom>
              <a:avLst/>
              <a:gdLst/>
              <a:ahLst/>
              <a:cxnLst/>
              <a:rect l="l" t="t" r="r" b="b"/>
              <a:pathLst>
                <a:path w="3422" h="7348" extrusionOk="0">
                  <a:moveTo>
                    <a:pt x="1521" y="1"/>
                  </a:moveTo>
                  <a:cubicBezTo>
                    <a:pt x="1046" y="412"/>
                    <a:pt x="508" y="824"/>
                    <a:pt x="1" y="1204"/>
                  </a:cubicBezTo>
                  <a:cubicBezTo>
                    <a:pt x="2218" y="2407"/>
                    <a:pt x="1774" y="5321"/>
                    <a:pt x="1078" y="7348"/>
                  </a:cubicBezTo>
                  <a:cubicBezTo>
                    <a:pt x="1679" y="6968"/>
                    <a:pt x="2313" y="6588"/>
                    <a:pt x="2946" y="6239"/>
                  </a:cubicBezTo>
                  <a:lnTo>
                    <a:pt x="2946" y="6176"/>
                  </a:lnTo>
                  <a:cubicBezTo>
                    <a:pt x="3421" y="3832"/>
                    <a:pt x="2883" y="1901"/>
                    <a:pt x="1521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477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3"/>
          <p:cNvGrpSpPr/>
          <p:nvPr/>
        </p:nvGrpSpPr>
        <p:grpSpPr>
          <a:xfrm>
            <a:off x="220988" y="3239911"/>
            <a:ext cx="2793146" cy="1711794"/>
            <a:chOff x="16962275" y="372175"/>
            <a:chExt cx="2739375" cy="1529525"/>
          </a:xfrm>
        </p:grpSpPr>
        <p:sp>
          <p:nvSpPr>
            <p:cNvPr id="601" name="Google Shape;601;p33"/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29B742BC-76FC-4CCF-90E8-9FFFBAA1F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1DABAA"/>
              </a:clrFrom>
              <a:clrTo>
                <a:srgbClr val="1DABAA">
                  <a:alpha val="0"/>
                </a:srgbClr>
              </a:clrTo>
            </a:clrChange>
          </a:blip>
          <a:srcRect b="6758"/>
          <a:stretch/>
        </p:blipFill>
        <p:spPr>
          <a:xfrm>
            <a:off x="1586691" y="155812"/>
            <a:ext cx="6798423" cy="47958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F94"/>
      </a:dk2>
      <a:lt2>
        <a:srgbClr val="FFFFFF"/>
      </a:lt2>
      <a:accent1>
        <a:srgbClr val="D8F9E8"/>
      </a:accent1>
      <a:accent2>
        <a:srgbClr val="9CD49B"/>
      </a:accent2>
      <a:accent3>
        <a:srgbClr val="5BC796"/>
      </a:accent3>
      <a:accent4>
        <a:srgbClr val="F43932"/>
      </a:accent4>
      <a:accent5>
        <a:srgbClr val="FBA68C"/>
      </a:accent5>
      <a:accent6>
        <a:srgbClr val="FFE4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337</Words>
  <Application>Microsoft Office PowerPoint</Application>
  <PresentationFormat>Presentación en pantalla (16:9)</PresentationFormat>
  <Paragraphs>50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Fira Sans Extra Condensed Medium</vt:lpstr>
      <vt:lpstr>Lato</vt:lpstr>
      <vt:lpstr>Times New Roman</vt:lpstr>
      <vt:lpstr>Open Sans</vt:lpstr>
      <vt:lpstr>Arial</vt:lpstr>
      <vt:lpstr>Montserrat</vt:lpstr>
      <vt:lpstr>Indie Flower</vt:lpstr>
      <vt:lpstr>Roboto</vt:lpstr>
      <vt:lpstr>Science Education Center by Slidesgo</vt:lpstr>
      <vt:lpstr>Presentación de PowerPoint</vt:lpstr>
      <vt:lpstr>Predecir, observar, explicar e indagar: estrategias efectivas en el aprendizaje de las ciencias</vt:lpstr>
      <vt:lpstr>Resumen</vt:lpstr>
      <vt:lpstr>01</vt:lpstr>
      <vt:lpstr>Presentación de PowerPoint</vt:lpstr>
      <vt:lpstr>Propusieron:</vt:lpstr>
      <vt:lpstr>Presentación de PowerPoint</vt:lpstr>
      <vt:lpstr>Palabras claves</vt:lpstr>
      <vt:lpstr>Presentación de PowerPoint</vt:lpstr>
      <vt:lpstr>Link: Kahoot</vt:lpstr>
      <vt:lpstr>https://create.kahoot.it/share/estrategias-en-el-aprendizaje-de-las-ciencias/facf44a6-af17-44e6-801b-b161be73463b </vt:lpstr>
      <vt:lpstr>Referencias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Education Center</dc:title>
  <cp:lastModifiedBy>DIANA CRISTELA DE LA CRUZ SAUCEDO</cp:lastModifiedBy>
  <cp:revision>17</cp:revision>
  <dcterms:modified xsi:type="dcterms:W3CDTF">2021-04-26T04:14:19Z</dcterms:modified>
</cp:coreProperties>
</file>