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4"/>
  </p:notesMasterIdLst>
  <p:sldIdLst>
    <p:sldId id="313" r:id="rId2"/>
    <p:sldId id="256" r:id="rId3"/>
    <p:sldId id="258" r:id="rId4"/>
    <p:sldId id="259" r:id="rId5"/>
    <p:sldId id="305" r:id="rId6"/>
    <p:sldId id="306" r:id="rId7"/>
    <p:sldId id="311" r:id="rId8"/>
    <p:sldId id="309" r:id="rId9"/>
    <p:sldId id="310" r:id="rId10"/>
    <p:sldId id="312" r:id="rId11"/>
    <p:sldId id="314" r:id="rId12"/>
    <p:sldId id="308" r:id="rId13"/>
  </p:sldIdLst>
  <p:sldSz cx="9144000" cy="5143500" type="screen16x9"/>
  <p:notesSz cx="6858000" cy="9144000"/>
  <p:embeddedFontLst>
    <p:embeddedFont>
      <p:font typeface="Nanum Pen Script" panose="020B0604020202020204" charset="-127"/>
      <p:regular r:id="rId15"/>
    </p:embeddedFont>
    <p:embeddedFont>
      <p:font typeface="Nunito"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Tahoma" panose="020B060403050404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2B8204-F18D-47A5-ACF0-CB24516A49D9}">
  <a:tblStyle styleId="{142B8204-F18D-47A5-ACF0-CB24516A49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59113836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85911383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85972cea44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85972cea44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85f910af8f_8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85f910af8f_8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7"/>
        <p:cNvGrpSpPr/>
        <p:nvPr/>
      </p:nvGrpSpPr>
      <p:grpSpPr>
        <a:xfrm>
          <a:off x="0" y="0"/>
          <a:ext cx="0" cy="0"/>
          <a:chOff x="0" y="0"/>
          <a:chExt cx="0" cy="0"/>
        </a:xfrm>
      </p:grpSpPr>
      <p:sp>
        <p:nvSpPr>
          <p:cNvPr id="3618" name="Google Shape;3618;g8793608e4a_1_1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9" name="Google Shape;3619;g8793608e4a_1_1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5"/>
        <p:cNvGrpSpPr/>
        <p:nvPr/>
      </p:nvGrpSpPr>
      <p:grpSpPr>
        <a:xfrm>
          <a:off x="0" y="0"/>
          <a:ext cx="0" cy="0"/>
          <a:chOff x="0" y="0"/>
          <a:chExt cx="0" cy="0"/>
        </a:xfrm>
      </p:grpSpPr>
      <p:sp>
        <p:nvSpPr>
          <p:cNvPr id="3636" name="Google Shape;3636;g8793608e4a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7" name="Google Shape;3637;g8793608e4a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5"/>
        <p:cNvGrpSpPr/>
        <p:nvPr/>
      </p:nvGrpSpPr>
      <p:grpSpPr>
        <a:xfrm>
          <a:off x="0" y="0"/>
          <a:ext cx="0" cy="0"/>
          <a:chOff x="0" y="0"/>
          <a:chExt cx="0" cy="0"/>
        </a:xfrm>
      </p:grpSpPr>
      <p:sp>
        <p:nvSpPr>
          <p:cNvPr id="3636" name="Google Shape;3636;g8793608e4a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7" name="Google Shape;3637;g8793608e4a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011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2"/>
        <p:cNvGrpSpPr/>
        <p:nvPr/>
      </p:nvGrpSpPr>
      <p:grpSpPr>
        <a:xfrm>
          <a:off x="0" y="0"/>
          <a:ext cx="0" cy="0"/>
          <a:chOff x="0" y="0"/>
          <a:chExt cx="0" cy="0"/>
        </a:xfrm>
      </p:grpSpPr>
      <p:sp>
        <p:nvSpPr>
          <p:cNvPr id="3703" name="Google Shape;3703;g8793608e4a_1_1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4" name="Google Shape;3704;g8793608e4a_1_1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12800" y="768100"/>
            <a:ext cx="4312800" cy="1929300"/>
          </a:xfrm>
          <a:prstGeom prst="rect">
            <a:avLst/>
          </a:prstGeom>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112800" y="2697338"/>
            <a:ext cx="4312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a:hlinkClick r:id="rId2" action="ppaction://hlinksldjump"/>
          </p:cNvPr>
          <p:cNvSpPr txBox="1">
            <a:spLocks noGrp="1"/>
          </p:cNvSpPr>
          <p:nvPr>
            <p:ph type="subTitle" idx="2"/>
          </p:nvPr>
        </p:nvSpPr>
        <p:spPr>
          <a:xfrm>
            <a:off x="5160250" y="3675338"/>
            <a:ext cx="2217900" cy="603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lvl1pPr>
            <a:lvl2pPr lvl="1" algn="ctr">
              <a:spcBef>
                <a:spcPts val="0"/>
              </a:spcBef>
              <a:spcAft>
                <a:spcPts val="0"/>
              </a:spcAft>
              <a:buNone/>
              <a:defRPr sz="3000"/>
            </a:lvl2pPr>
            <a:lvl3pPr lvl="2" algn="ctr">
              <a:spcBef>
                <a:spcPts val="0"/>
              </a:spcBef>
              <a:spcAft>
                <a:spcPts val="0"/>
              </a:spcAft>
              <a:buNone/>
              <a:defRPr sz="3000"/>
            </a:lvl3pPr>
            <a:lvl4pPr lvl="3" algn="ctr">
              <a:spcBef>
                <a:spcPts val="0"/>
              </a:spcBef>
              <a:spcAft>
                <a:spcPts val="0"/>
              </a:spcAft>
              <a:buNone/>
              <a:defRPr sz="3000"/>
            </a:lvl4pPr>
            <a:lvl5pPr lvl="4" algn="ctr">
              <a:spcBef>
                <a:spcPts val="0"/>
              </a:spcBef>
              <a:spcAft>
                <a:spcPts val="0"/>
              </a:spcAft>
              <a:buNone/>
              <a:defRPr sz="3000"/>
            </a:lvl5pPr>
            <a:lvl6pPr lvl="5" algn="ctr">
              <a:spcBef>
                <a:spcPts val="0"/>
              </a:spcBef>
              <a:spcAft>
                <a:spcPts val="0"/>
              </a:spcAft>
              <a:buNone/>
              <a:defRPr sz="3000"/>
            </a:lvl6pPr>
            <a:lvl7pPr lvl="6" algn="ctr">
              <a:spcBef>
                <a:spcPts val="0"/>
              </a:spcBef>
              <a:spcAft>
                <a:spcPts val="0"/>
              </a:spcAft>
              <a:buNone/>
              <a:defRPr sz="3000"/>
            </a:lvl7pPr>
            <a:lvl8pPr lvl="7" algn="ctr">
              <a:spcBef>
                <a:spcPts val="0"/>
              </a:spcBef>
              <a:spcAft>
                <a:spcPts val="0"/>
              </a:spcAft>
              <a:buNone/>
              <a:defRPr sz="3000"/>
            </a:lvl8pPr>
            <a:lvl9pPr lvl="8" algn="ctr">
              <a:spcBef>
                <a:spcPts val="0"/>
              </a:spcBef>
              <a:spcAft>
                <a:spcPts val="0"/>
              </a:spcAft>
              <a:buNone/>
              <a:defRPr sz="3000"/>
            </a:lvl9pPr>
          </a:lstStyle>
          <a:p>
            <a:endParaRPr/>
          </a:p>
        </p:txBody>
      </p:sp>
      <p:sp>
        <p:nvSpPr>
          <p:cNvPr id="12" name="Google Shape;12;p2"/>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934750" y="1060488"/>
            <a:ext cx="4001400" cy="1007700"/>
          </a:xfrm>
          <a:prstGeom prst="rect">
            <a:avLst/>
          </a:prstGeom>
        </p:spPr>
        <p:txBody>
          <a:bodyPr spcFirstLastPara="1" wrap="square" lIns="91425" tIns="91425" rIns="91425" bIns="91425" anchor="ctr" anchorCtr="0">
            <a:noAutofit/>
          </a:bodyPr>
          <a:lstStyle>
            <a:lvl1pPr lvl="0">
              <a:spcBef>
                <a:spcPts val="0"/>
              </a:spcBef>
              <a:spcAft>
                <a:spcPts val="0"/>
              </a:spcAft>
              <a:buNone/>
              <a:defRPr sz="12000"/>
            </a:lvl1pPr>
            <a:lvl2pPr lvl="1">
              <a:spcBef>
                <a:spcPts val="0"/>
              </a:spcBef>
              <a:spcAft>
                <a:spcPts val="0"/>
              </a:spcAft>
              <a:buNone/>
              <a:defRPr sz="12000">
                <a:latin typeface="Nunito"/>
                <a:ea typeface="Nunito"/>
                <a:cs typeface="Nunito"/>
                <a:sym typeface="Nunito"/>
              </a:defRPr>
            </a:lvl2pPr>
            <a:lvl3pPr lvl="2">
              <a:spcBef>
                <a:spcPts val="0"/>
              </a:spcBef>
              <a:spcAft>
                <a:spcPts val="0"/>
              </a:spcAft>
              <a:buNone/>
              <a:defRPr sz="12000">
                <a:latin typeface="Nunito"/>
                <a:ea typeface="Nunito"/>
                <a:cs typeface="Nunito"/>
                <a:sym typeface="Nunito"/>
              </a:defRPr>
            </a:lvl3pPr>
            <a:lvl4pPr lvl="3">
              <a:spcBef>
                <a:spcPts val="0"/>
              </a:spcBef>
              <a:spcAft>
                <a:spcPts val="0"/>
              </a:spcAft>
              <a:buNone/>
              <a:defRPr sz="12000">
                <a:latin typeface="Nunito"/>
                <a:ea typeface="Nunito"/>
                <a:cs typeface="Nunito"/>
                <a:sym typeface="Nunito"/>
              </a:defRPr>
            </a:lvl4pPr>
            <a:lvl5pPr lvl="4">
              <a:spcBef>
                <a:spcPts val="0"/>
              </a:spcBef>
              <a:spcAft>
                <a:spcPts val="0"/>
              </a:spcAft>
              <a:buNone/>
              <a:defRPr sz="12000">
                <a:latin typeface="Nunito"/>
                <a:ea typeface="Nunito"/>
                <a:cs typeface="Nunito"/>
                <a:sym typeface="Nunito"/>
              </a:defRPr>
            </a:lvl5pPr>
            <a:lvl6pPr lvl="5">
              <a:spcBef>
                <a:spcPts val="0"/>
              </a:spcBef>
              <a:spcAft>
                <a:spcPts val="0"/>
              </a:spcAft>
              <a:buNone/>
              <a:defRPr sz="12000">
                <a:latin typeface="Nunito"/>
                <a:ea typeface="Nunito"/>
                <a:cs typeface="Nunito"/>
                <a:sym typeface="Nunito"/>
              </a:defRPr>
            </a:lvl6pPr>
            <a:lvl7pPr lvl="6">
              <a:spcBef>
                <a:spcPts val="0"/>
              </a:spcBef>
              <a:spcAft>
                <a:spcPts val="0"/>
              </a:spcAft>
              <a:buNone/>
              <a:defRPr sz="12000">
                <a:latin typeface="Nunito"/>
                <a:ea typeface="Nunito"/>
                <a:cs typeface="Nunito"/>
                <a:sym typeface="Nunito"/>
              </a:defRPr>
            </a:lvl7pPr>
            <a:lvl8pPr lvl="7">
              <a:spcBef>
                <a:spcPts val="0"/>
              </a:spcBef>
              <a:spcAft>
                <a:spcPts val="0"/>
              </a:spcAft>
              <a:buNone/>
              <a:defRPr sz="12000">
                <a:latin typeface="Nunito"/>
                <a:ea typeface="Nunito"/>
                <a:cs typeface="Nunito"/>
                <a:sym typeface="Nunito"/>
              </a:defRPr>
            </a:lvl8pPr>
            <a:lvl9pPr lvl="8">
              <a:spcBef>
                <a:spcPts val="0"/>
              </a:spcBef>
              <a:spcAft>
                <a:spcPts val="0"/>
              </a:spcAft>
              <a:buNone/>
              <a:defRPr sz="12000">
                <a:latin typeface="Nunito"/>
                <a:ea typeface="Nunito"/>
                <a:cs typeface="Nunito"/>
                <a:sym typeface="Nunito"/>
              </a:defRPr>
            </a:lvl9pPr>
          </a:lstStyle>
          <a:p>
            <a:endParaRPr/>
          </a:p>
        </p:txBody>
      </p:sp>
      <p:sp>
        <p:nvSpPr>
          <p:cNvPr id="336" name="Google Shape;336;p22"/>
          <p:cNvSpPr txBox="1">
            <a:spLocks noGrp="1"/>
          </p:cNvSpPr>
          <p:nvPr>
            <p:ph type="subTitle" idx="1"/>
          </p:nvPr>
        </p:nvSpPr>
        <p:spPr>
          <a:xfrm>
            <a:off x="1298650" y="2584563"/>
            <a:ext cx="3273600" cy="1007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1600"/>
              </a:spcBef>
              <a:spcAft>
                <a:spcPts val="0"/>
              </a:spcAft>
              <a:buNone/>
              <a:defRPr/>
            </a:lvl2pPr>
            <a:lvl3pPr lvl="2" algn="ctr">
              <a:spcBef>
                <a:spcPts val="1600"/>
              </a:spcBef>
              <a:spcAft>
                <a:spcPts val="0"/>
              </a:spcAft>
              <a:buNone/>
              <a:defRPr/>
            </a:lvl3pPr>
            <a:lvl4pPr lvl="3" algn="ctr">
              <a:spcBef>
                <a:spcPts val="1600"/>
              </a:spcBef>
              <a:spcAft>
                <a:spcPts val="0"/>
              </a:spcAft>
              <a:buNone/>
              <a:defRPr/>
            </a:lvl4pPr>
            <a:lvl5pPr lvl="4" algn="ctr">
              <a:spcBef>
                <a:spcPts val="1600"/>
              </a:spcBef>
              <a:spcAft>
                <a:spcPts val="0"/>
              </a:spcAft>
              <a:buNone/>
              <a:defRPr/>
            </a:lvl5pPr>
            <a:lvl6pPr lvl="5" algn="ctr">
              <a:spcBef>
                <a:spcPts val="1600"/>
              </a:spcBef>
              <a:spcAft>
                <a:spcPts val="0"/>
              </a:spcAft>
              <a:buNone/>
              <a:defRPr/>
            </a:lvl6pPr>
            <a:lvl7pPr lvl="6" algn="ctr">
              <a:spcBef>
                <a:spcPts val="1600"/>
              </a:spcBef>
              <a:spcAft>
                <a:spcPts val="0"/>
              </a:spcAft>
              <a:buNone/>
              <a:defRPr/>
            </a:lvl7pPr>
            <a:lvl8pPr lvl="7" algn="ctr">
              <a:spcBef>
                <a:spcPts val="1600"/>
              </a:spcBef>
              <a:spcAft>
                <a:spcPts val="0"/>
              </a:spcAft>
              <a:buNone/>
              <a:defRPr/>
            </a:lvl8pPr>
            <a:lvl9pPr lvl="8" algn="ctr">
              <a:spcBef>
                <a:spcPts val="1600"/>
              </a:spcBef>
              <a:spcAft>
                <a:spcPts val="1600"/>
              </a:spcAft>
              <a:buNone/>
              <a:defRPr/>
            </a:lvl9pPr>
          </a:lstStyle>
          <a:p>
            <a:endParaRPr/>
          </a:p>
        </p:txBody>
      </p:sp>
      <p:sp>
        <p:nvSpPr>
          <p:cNvPr id="337" name="Google Shape;337;p22"/>
          <p:cNvSpPr txBox="1"/>
          <p:nvPr/>
        </p:nvSpPr>
        <p:spPr>
          <a:xfrm>
            <a:off x="1193269" y="3758800"/>
            <a:ext cx="3208200" cy="6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CREDITS</a:t>
            </a:r>
            <a:r>
              <a:rPr lang="en" sz="1100">
                <a:solidFill>
                  <a:schemeClr val="lt1"/>
                </a:solidFill>
                <a:latin typeface="Nunito"/>
                <a:ea typeface="Nunito"/>
                <a:cs typeface="Nunito"/>
                <a:sym typeface="Nunito"/>
              </a:rPr>
              <a:t>: This presentation template was created by </a:t>
            </a:r>
            <a:r>
              <a:rPr lang="en" sz="1100" b="1">
                <a:solidFill>
                  <a:schemeClr val="lt1"/>
                </a:solidFill>
                <a:uFill>
                  <a:noFill/>
                </a:uFill>
                <a:latin typeface="Nunito"/>
                <a:ea typeface="Nunito"/>
                <a:cs typeface="Nunito"/>
                <a:sym typeface="Nunito"/>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b="1">
                <a:solidFill>
                  <a:schemeClr val="lt1"/>
                </a:solidFill>
                <a:latin typeface="Nunito"/>
                <a:ea typeface="Nunito"/>
                <a:cs typeface="Nunito"/>
                <a:sym typeface="Nunito"/>
              </a:rPr>
              <a:t>,</a:t>
            </a:r>
            <a:r>
              <a:rPr lang="en" sz="1100">
                <a:solidFill>
                  <a:schemeClr val="lt1"/>
                </a:solidFill>
                <a:latin typeface="Nunito"/>
                <a:ea typeface="Nunito"/>
                <a:cs typeface="Nunito"/>
                <a:sym typeface="Nunito"/>
              </a:rPr>
              <a:t> including icons by </a:t>
            </a:r>
            <a:r>
              <a:rPr lang="en" sz="1100" b="1">
                <a:solidFill>
                  <a:schemeClr val="lt1"/>
                </a:solidFill>
                <a:uFill>
                  <a:noFill/>
                </a:uFill>
                <a:latin typeface="Nunito"/>
                <a:ea typeface="Nunito"/>
                <a:cs typeface="Nunito"/>
                <a:sym typeface="Nuni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a:solidFill>
                  <a:schemeClr val="lt1"/>
                </a:solidFill>
                <a:latin typeface="Nunito"/>
                <a:ea typeface="Nunito"/>
                <a:cs typeface="Nunito"/>
                <a:sym typeface="Nunito"/>
              </a:rPr>
              <a:t> and infographics &amp; images by </a:t>
            </a:r>
            <a:r>
              <a:rPr lang="en" sz="1100" b="1">
                <a:solidFill>
                  <a:schemeClr val="lt1"/>
                </a:solidFill>
                <a:uFill>
                  <a:noFill/>
                </a:uFill>
                <a:latin typeface="Nunito"/>
                <a:ea typeface="Nunito"/>
                <a:cs typeface="Nunito"/>
                <a:sym typeface="Nuni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100">
                <a:solidFill>
                  <a:schemeClr val="lt1"/>
                </a:solidFill>
                <a:latin typeface="Nunito"/>
                <a:ea typeface="Nunito"/>
                <a:cs typeface="Nunito"/>
                <a:sym typeface="Nunito"/>
              </a:rPr>
              <a:t>.</a:t>
            </a:r>
            <a:endParaRPr sz="1100">
              <a:solidFill>
                <a:schemeClr val="lt1"/>
              </a:solidFill>
              <a:latin typeface="Nunito"/>
              <a:ea typeface="Nunito"/>
              <a:cs typeface="Nunito"/>
              <a:sym typeface="Nunito"/>
            </a:endParaRPr>
          </a:p>
        </p:txBody>
      </p:sp>
      <p:grpSp>
        <p:nvGrpSpPr>
          <p:cNvPr id="338" name="Google Shape;338;p22"/>
          <p:cNvGrpSpPr/>
          <p:nvPr/>
        </p:nvGrpSpPr>
        <p:grpSpPr>
          <a:xfrm rot="5400000">
            <a:off x="4488822" y="-811230"/>
            <a:ext cx="2350310" cy="2105244"/>
            <a:chOff x="-813174" y="1753753"/>
            <a:chExt cx="2701195" cy="2419543"/>
          </a:xfrm>
        </p:grpSpPr>
        <p:sp>
          <p:nvSpPr>
            <p:cNvPr id="339" name="Google Shape;339;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22"/>
            <p:cNvGrpSpPr/>
            <p:nvPr/>
          </p:nvGrpSpPr>
          <p:grpSpPr>
            <a:xfrm>
              <a:off x="-144996" y="1753753"/>
              <a:ext cx="821067" cy="1785140"/>
              <a:chOff x="5269250" y="2611925"/>
              <a:chExt cx="520750" cy="1132200"/>
            </a:xfrm>
          </p:grpSpPr>
          <p:sp>
            <p:nvSpPr>
              <p:cNvPr id="341" name="Google Shape;341;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2"/>
            <p:cNvGrpSpPr/>
            <p:nvPr/>
          </p:nvGrpSpPr>
          <p:grpSpPr>
            <a:xfrm rot="5165891">
              <a:off x="-51172" y="2432185"/>
              <a:ext cx="1070081" cy="1187666"/>
              <a:chOff x="6073625" y="2772425"/>
              <a:chExt cx="837925" cy="930000"/>
            </a:xfrm>
          </p:grpSpPr>
          <p:sp>
            <p:nvSpPr>
              <p:cNvPr id="350" name="Google Shape;350;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22"/>
            <p:cNvGrpSpPr/>
            <p:nvPr/>
          </p:nvGrpSpPr>
          <p:grpSpPr>
            <a:xfrm rot="4398606">
              <a:off x="-2434" y="2904431"/>
              <a:ext cx="1017753" cy="1214156"/>
              <a:chOff x="3711575" y="2879575"/>
              <a:chExt cx="753325" cy="898700"/>
            </a:xfrm>
          </p:grpSpPr>
          <p:sp>
            <p:nvSpPr>
              <p:cNvPr id="356" name="Google Shape;356;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2"/>
            <p:cNvGrpSpPr/>
            <p:nvPr/>
          </p:nvGrpSpPr>
          <p:grpSpPr>
            <a:xfrm>
              <a:off x="743200" y="2185888"/>
              <a:ext cx="113650" cy="99750"/>
              <a:chOff x="5042000" y="1255775"/>
              <a:chExt cx="113650" cy="99750"/>
            </a:xfrm>
          </p:grpSpPr>
          <p:sp>
            <p:nvSpPr>
              <p:cNvPr id="370" name="Google Shape;370;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2"/>
            <p:cNvGrpSpPr/>
            <p:nvPr/>
          </p:nvGrpSpPr>
          <p:grpSpPr>
            <a:xfrm>
              <a:off x="1198625" y="2537138"/>
              <a:ext cx="113650" cy="99750"/>
              <a:chOff x="5042000" y="1255775"/>
              <a:chExt cx="113650" cy="99750"/>
            </a:xfrm>
          </p:grpSpPr>
          <p:sp>
            <p:nvSpPr>
              <p:cNvPr id="374" name="Google Shape;374;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7" name="Google Shape;377;p22"/>
          <p:cNvGrpSpPr/>
          <p:nvPr/>
        </p:nvGrpSpPr>
        <p:grpSpPr>
          <a:xfrm rot="5400000">
            <a:off x="-1058703" y="3551383"/>
            <a:ext cx="2350310" cy="2105244"/>
            <a:chOff x="-813174" y="1753753"/>
            <a:chExt cx="2701195" cy="2419543"/>
          </a:xfrm>
        </p:grpSpPr>
        <p:sp>
          <p:nvSpPr>
            <p:cNvPr id="378" name="Google Shape;378;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22"/>
            <p:cNvGrpSpPr/>
            <p:nvPr/>
          </p:nvGrpSpPr>
          <p:grpSpPr>
            <a:xfrm>
              <a:off x="-144996" y="1753753"/>
              <a:ext cx="821067" cy="1785140"/>
              <a:chOff x="5269250" y="2611925"/>
              <a:chExt cx="520750" cy="1132200"/>
            </a:xfrm>
          </p:grpSpPr>
          <p:sp>
            <p:nvSpPr>
              <p:cNvPr id="380" name="Google Shape;380;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22"/>
            <p:cNvGrpSpPr/>
            <p:nvPr/>
          </p:nvGrpSpPr>
          <p:grpSpPr>
            <a:xfrm rot="5165891">
              <a:off x="-51172" y="2432185"/>
              <a:ext cx="1070081" cy="1187666"/>
              <a:chOff x="6073625" y="2772425"/>
              <a:chExt cx="837925" cy="930000"/>
            </a:xfrm>
          </p:grpSpPr>
          <p:sp>
            <p:nvSpPr>
              <p:cNvPr id="389" name="Google Shape;389;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22"/>
            <p:cNvGrpSpPr/>
            <p:nvPr/>
          </p:nvGrpSpPr>
          <p:grpSpPr>
            <a:xfrm rot="4398606">
              <a:off x="-2434" y="2904431"/>
              <a:ext cx="1017753" cy="1214156"/>
              <a:chOff x="3711575" y="2879575"/>
              <a:chExt cx="753325" cy="898700"/>
            </a:xfrm>
          </p:grpSpPr>
          <p:sp>
            <p:nvSpPr>
              <p:cNvPr id="395" name="Google Shape;395;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22"/>
            <p:cNvGrpSpPr/>
            <p:nvPr/>
          </p:nvGrpSpPr>
          <p:grpSpPr>
            <a:xfrm>
              <a:off x="743200" y="2185888"/>
              <a:ext cx="113650" cy="99750"/>
              <a:chOff x="5042000" y="1255775"/>
              <a:chExt cx="113650" cy="99750"/>
            </a:xfrm>
          </p:grpSpPr>
          <p:sp>
            <p:nvSpPr>
              <p:cNvPr id="409" name="Google Shape;409;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22"/>
            <p:cNvGrpSpPr/>
            <p:nvPr/>
          </p:nvGrpSpPr>
          <p:grpSpPr>
            <a:xfrm>
              <a:off x="1198625" y="2537138"/>
              <a:ext cx="113650" cy="99750"/>
              <a:chOff x="5042000" y="1255775"/>
              <a:chExt cx="113650" cy="99750"/>
            </a:xfrm>
          </p:grpSpPr>
          <p:sp>
            <p:nvSpPr>
              <p:cNvPr id="413" name="Google Shape;413;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6" name="Google Shape;416;p22"/>
          <p:cNvGrpSpPr/>
          <p:nvPr/>
        </p:nvGrpSpPr>
        <p:grpSpPr>
          <a:xfrm>
            <a:off x="7639303" y="2819375"/>
            <a:ext cx="1887256" cy="2550233"/>
            <a:chOff x="7679181" y="1254957"/>
            <a:chExt cx="1920480" cy="2595128"/>
          </a:xfrm>
        </p:grpSpPr>
        <p:grpSp>
          <p:nvGrpSpPr>
            <p:cNvPr id="417" name="Google Shape;417;p22"/>
            <p:cNvGrpSpPr/>
            <p:nvPr/>
          </p:nvGrpSpPr>
          <p:grpSpPr>
            <a:xfrm rot="-7760581">
              <a:off x="7904694" y="2312488"/>
              <a:ext cx="1194199" cy="1148422"/>
              <a:chOff x="4531600" y="1944475"/>
              <a:chExt cx="956750" cy="920075"/>
            </a:xfrm>
          </p:grpSpPr>
          <p:sp>
            <p:nvSpPr>
              <p:cNvPr id="418" name="Google Shape;418;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22"/>
            <p:cNvGrpSpPr/>
            <p:nvPr/>
          </p:nvGrpSpPr>
          <p:grpSpPr>
            <a:xfrm rot="-1110331">
              <a:off x="8152884" y="1407056"/>
              <a:ext cx="1221803" cy="1616571"/>
              <a:chOff x="5908250" y="536500"/>
              <a:chExt cx="793200" cy="1049550"/>
            </a:xfrm>
          </p:grpSpPr>
          <p:sp>
            <p:nvSpPr>
              <p:cNvPr id="426" name="Google Shape;426;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2"/>
            <p:cNvGrpSpPr/>
            <p:nvPr/>
          </p:nvGrpSpPr>
          <p:grpSpPr>
            <a:xfrm rot="-7159447">
              <a:off x="8478063" y="2524349"/>
              <a:ext cx="941689" cy="727305"/>
              <a:chOff x="5517750" y="1707725"/>
              <a:chExt cx="618800" cy="477925"/>
            </a:xfrm>
          </p:grpSpPr>
          <p:sp>
            <p:nvSpPr>
              <p:cNvPr id="433" name="Google Shape;433;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2"/>
            <p:cNvGrpSpPr/>
            <p:nvPr/>
          </p:nvGrpSpPr>
          <p:grpSpPr>
            <a:xfrm>
              <a:off x="8001025" y="2341963"/>
              <a:ext cx="113650" cy="99750"/>
              <a:chOff x="5042000" y="1255775"/>
              <a:chExt cx="113650" cy="99750"/>
            </a:xfrm>
          </p:grpSpPr>
          <p:sp>
            <p:nvSpPr>
              <p:cNvPr id="439" name="Google Shape;439;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22"/>
            <p:cNvGrpSpPr/>
            <p:nvPr/>
          </p:nvGrpSpPr>
          <p:grpSpPr>
            <a:xfrm>
              <a:off x="7778175" y="3202738"/>
              <a:ext cx="113650" cy="99750"/>
              <a:chOff x="5042000" y="1255775"/>
              <a:chExt cx="113650" cy="99750"/>
            </a:xfrm>
          </p:grpSpPr>
          <p:sp>
            <p:nvSpPr>
              <p:cNvPr id="443" name="Google Shape;443;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5151850" y="1762086"/>
            <a:ext cx="3415200" cy="19395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95650" y="3052625"/>
            <a:ext cx="3698100" cy="54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000"/>
            </a:lvl1pPr>
            <a:lvl2pPr lvl="1" algn="ctr">
              <a:spcBef>
                <a:spcPts val="0"/>
              </a:spcBef>
              <a:spcAft>
                <a:spcPts val="0"/>
              </a:spcAft>
              <a:buSzPts val="6000"/>
              <a:buNone/>
              <a:defRPr sz="6000" b="1"/>
            </a:lvl2pPr>
            <a:lvl3pPr lvl="2" algn="ctr">
              <a:spcBef>
                <a:spcPts val="0"/>
              </a:spcBef>
              <a:spcAft>
                <a:spcPts val="0"/>
              </a:spcAft>
              <a:buSzPts val="6000"/>
              <a:buNone/>
              <a:defRPr sz="6000" b="1"/>
            </a:lvl3pPr>
            <a:lvl4pPr lvl="3" algn="ctr">
              <a:spcBef>
                <a:spcPts val="0"/>
              </a:spcBef>
              <a:spcAft>
                <a:spcPts val="0"/>
              </a:spcAft>
              <a:buSzPts val="6000"/>
              <a:buNone/>
              <a:defRPr sz="6000" b="1"/>
            </a:lvl4pPr>
            <a:lvl5pPr lvl="4" algn="ctr">
              <a:spcBef>
                <a:spcPts val="0"/>
              </a:spcBef>
              <a:spcAft>
                <a:spcPts val="0"/>
              </a:spcAft>
              <a:buSzPts val="6000"/>
              <a:buNone/>
              <a:defRPr sz="6000" b="1"/>
            </a:lvl5pPr>
            <a:lvl6pPr lvl="5" algn="ctr">
              <a:spcBef>
                <a:spcPts val="0"/>
              </a:spcBef>
              <a:spcAft>
                <a:spcPts val="0"/>
              </a:spcAft>
              <a:buSzPts val="6000"/>
              <a:buNone/>
              <a:defRPr sz="6000" b="1"/>
            </a:lvl6pPr>
            <a:lvl7pPr lvl="6" algn="ctr">
              <a:spcBef>
                <a:spcPts val="0"/>
              </a:spcBef>
              <a:spcAft>
                <a:spcPts val="0"/>
              </a:spcAft>
              <a:buSzPts val="6000"/>
              <a:buNone/>
              <a:defRPr sz="6000" b="1"/>
            </a:lvl7pPr>
            <a:lvl8pPr lvl="7" algn="ctr">
              <a:spcBef>
                <a:spcPts val="0"/>
              </a:spcBef>
              <a:spcAft>
                <a:spcPts val="0"/>
              </a:spcAft>
              <a:buSzPts val="6000"/>
              <a:buNone/>
              <a:defRPr sz="6000" b="1"/>
            </a:lvl8pPr>
            <a:lvl9pPr lvl="8" algn="ctr">
              <a:spcBef>
                <a:spcPts val="0"/>
              </a:spcBef>
              <a:spcAft>
                <a:spcPts val="0"/>
              </a:spcAft>
              <a:buSzPts val="6000"/>
              <a:buNone/>
              <a:defRPr sz="6000" b="1"/>
            </a:lvl9pPr>
          </a:lstStyle>
          <a:p>
            <a:endParaRPr/>
          </a:p>
        </p:txBody>
      </p:sp>
      <p:sp>
        <p:nvSpPr>
          <p:cNvPr id="18" name="Google Shape;18;p3"/>
          <p:cNvSpPr txBox="1">
            <a:spLocks noGrp="1"/>
          </p:cNvSpPr>
          <p:nvPr>
            <p:ph type="title" idx="2"/>
          </p:nvPr>
        </p:nvSpPr>
        <p:spPr>
          <a:xfrm>
            <a:off x="4595650" y="3639450"/>
            <a:ext cx="3698100" cy="1062600"/>
          </a:xfrm>
          <a:prstGeom prst="rect">
            <a:avLst/>
          </a:prstGeom>
        </p:spPr>
        <p:txBody>
          <a:bodyPr spcFirstLastPara="1" wrap="square" lIns="91425" tIns="91425" rIns="91425" bIns="91425" anchor="ctr" anchorCtr="0">
            <a:noAutofit/>
          </a:bodyPr>
          <a:lstStyle>
            <a:lvl1pPr lvl="0">
              <a:lnSpc>
                <a:spcPct val="50000"/>
              </a:lnSpc>
              <a:spcBef>
                <a:spcPts val="0"/>
              </a:spcBef>
              <a:spcAft>
                <a:spcPts val="0"/>
              </a:spcAft>
              <a:buNone/>
              <a:defRPr sz="7000">
                <a:solidFill>
                  <a:schemeClr val="lt1"/>
                </a:solidFill>
              </a:defRPr>
            </a:lvl1pPr>
            <a:lvl2pPr lvl="1">
              <a:lnSpc>
                <a:spcPct val="50000"/>
              </a:lnSpc>
              <a:spcBef>
                <a:spcPts val="0"/>
              </a:spcBef>
              <a:spcAft>
                <a:spcPts val="0"/>
              </a:spcAft>
              <a:buNone/>
              <a:defRPr sz="7000"/>
            </a:lvl2pPr>
            <a:lvl3pPr lvl="2">
              <a:lnSpc>
                <a:spcPct val="50000"/>
              </a:lnSpc>
              <a:spcBef>
                <a:spcPts val="0"/>
              </a:spcBef>
              <a:spcAft>
                <a:spcPts val="0"/>
              </a:spcAft>
              <a:buNone/>
              <a:defRPr sz="7000"/>
            </a:lvl3pPr>
            <a:lvl4pPr lvl="3">
              <a:lnSpc>
                <a:spcPct val="50000"/>
              </a:lnSpc>
              <a:spcBef>
                <a:spcPts val="0"/>
              </a:spcBef>
              <a:spcAft>
                <a:spcPts val="0"/>
              </a:spcAft>
              <a:buNone/>
              <a:defRPr sz="7000"/>
            </a:lvl4pPr>
            <a:lvl5pPr lvl="4">
              <a:lnSpc>
                <a:spcPct val="50000"/>
              </a:lnSpc>
              <a:spcBef>
                <a:spcPts val="0"/>
              </a:spcBef>
              <a:spcAft>
                <a:spcPts val="0"/>
              </a:spcAft>
              <a:buNone/>
              <a:defRPr sz="7000"/>
            </a:lvl5pPr>
            <a:lvl6pPr lvl="5">
              <a:lnSpc>
                <a:spcPct val="50000"/>
              </a:lnSpc>
              <a:spcBef>
                <a:spcPts val="0"/>
              </a:spcBef>
              <a:spcAft>
                <a:spcPts val="0"/>
              </a:spcAft>
              <a:buNone/>
              <a:defRPr sz="7000"/>
            </a:lvl6pPr>
            <a:lvl7pPr lvl="6">
              <a:lnSpc>
                <a:spcPct val="50000"/>
              </a:lnSpc>
              <a:spcBef>
                <a:spcPts val="0"/>
              </a:spcBef>
              <a:spcAft>
                <a:spcPts val="0"/>
              </a:spcAft>
              <a:buNone/>
              <a:defRPr sz="7000"/>
            </a:lvl7pPr>
            <a:lvl8pPr lvl="7">
              <a:lnSpc>
                <a:spcPct val="50000"/>
              </a:lnSpc>
              <a:spcBef>
                <a:spcPts val="0"/>
              </a:spcBef>
              <a:spcAft>
                <a:spcPts val="0"/>
              </a:spcAft>
              <a:buNone/>
              <a:defRPr sz="7000"/>
            </a:lvl8pPr>
            <a:lvl9pPr lvl="8">
              <a:lnSpc>
                <a:spcPct val="50000"/>
              </a:lnSpc>
              <a:spcBef>
                <a:spcPts val="0"/>
              </a:spcBef>
              <a:spcAft>
                <a:spcPts val="0"/>
              </a:spcAft>
              <a:buNone/>
              <a:defRPr sz="7000"/>
            </a:lvl9pPr>
          </a:lstStyle>
          <a:p>
            <a:endParaRPr/>
          </a:p>
        </p:txBody>
      </p:sp>
      <p:sp>
        <p:nvSpPr>
          <p:cNvPr id="19" name="Google Shape;19;p3"/>
          <p:cNvSpPr txBox="1">
            <a:spLocks noGrp="1"/>
          </p:cNvSpPr>
          <p:nvPr>
            <p:ph type="subTitle" idx="1"/>
          </p:nvPr>
        </p:nvSpPr>
        <p:spPr>
          <a:xfrm>
            <a:off x="1241038" y="1234737"/>
            <a:ext cx="3045900" cy="2225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1600"/>
              </a:spcBef>
              <a:spcAft>
                <a:spcPts val="0"/>
              </a:spcAft>
              <a:buNone/>
              <a:defRPr sz="1600"/>
            </a:lvl2pPr>
            <a:lvl3pPr lvl="2" algn="ctr">
              <a:spcBef>
                <a:spcPts val="1600"/>
              </a:spcBef>
              <a:spcAft>
                <a:spcPts val="0"/>
              </a:spcAft>
              <a:buNone/>
              <a:defRPr sz="1600"/>
            </a:lvl3pPr>
            <a:lvl4pPr lvl="3" algn="ctr">
              <a:spcBef>
                <a:spcPts val="1600"/>
              </a:spcBef>
              <a:spcAft>
                <a:spcPts val="0"/>
              </a:spcAft>
              <a:buNone/>
              <a:defRPr sz="1600"/>
            </a:lvl4pPr>
            <a:lvl5pPr lvl="4" algn="ctr">
              <a:spcBef>
                <a:spcPts val="1600"/>
              </a:spcBef>
              <a:spcAft>
                <a:spcPts val="0"/>
              </a:spcAft>
              <a:buNone/>
              <a:defRPr sz="1600"/>
            </a:lvl5pPr>
            <a:lvl6pPr lvl="5" algn="ctr">
              <a:spcBef>
                <a:spcPts val="1600"/>
              </a:spcBef>
              <a:spcAft>
                <a:spcPts val="0"/>
              </a:spcAft>
              <a:buNone/>
              <a:defRPr sz="1600"/>
            </a:lvl6pPr>
            <a:lvl7pPr lvl="6" algn="ctr">
              <a:spcBef>
                <a:spcPts val="1600"/>
              </a:spcBef>
              <a:spcAft>
                <a:spcPts val="0"/>
              </a:spcAft>
              <a:buNone/>
              <a:defRPr sz="1600"/>
            </a:lvl7pPr>
            <a:lvl8pPr lvl="7" algn="ctr">
              <a:spcBef>
                <a:spcPts val="1600"/>
              </a:spcBef>
              <a:spcAft>
                <a:spcPts val="0"/>
              </a:spcAft>
              <a:buNone/>
              <a:defRPr sz="1600"/>
            </a:lvl8pPr>
            <a:lvl9pPr lvl="8" algn="ctr">
              <a:spcBef>
                <a:spcPts val="1600"/>
              </a:spcBef>
              <a:spcAft>
                <a:spcPts val="1600"/>
              </a:spcAft>
              <a:buNone/>
              <a:defRPr sz="1600"/>
            </a:lvl9pPr>
          </a:lstStyle>
          <a:p>
            <a:endParaRPr/>
          </a:p>
        </p:txBody>
      </p:sp>
      <p:sp>
        <p:nvSpPr>
          <p:cNvPr id="20" name="Google Shape;20;p3"/>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5504688" y="2139696"/>
            <a:ext cx="2368200" cy="640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lt1"/>
              </a:buClr>
              <a:buSzPts val="1400"/>
              <a:buChar char="●"/>
              <a:defRPr>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30" name="Google Shape;30;p5"/>
          <p:cNvSpPr txBox="1">
            <a:spLocks noGrp="1"/>
          </p:cNvSpPr>
          <p:nvPr>
            <p:ph type="body" idx="2"/>
          </p:nvPr>
        </p:nvSpPr>
        <p:spPr>
          <a:xfrm>
            <a:off x="1709928" y="2139696"/>
            <a:ext cx="2368200" cy="640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lt1"/>
              </a:buClr>
              <a:buSzPts val="1400"/>
              <a:buChar char="●"/>
              <a:defRPr>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31" name="Google Shape;31;p5"/>
          <p:cNvSpPr txBox="1">
            <a:spLocks noGrp="1"/>
          </p:cNvSpPr>
          <p:nvPr>
            <p:ph type="title" idx="3"/>
          </p:nvPr>
        </p:nvSpPr>
        <p:spPr>
          <a:xfrm>
            <a:off x="1453896" y="1271016"/>
            <a:ext cx="2432400" cy="375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32" name="Google Shape;32;p5"/>
          <p:cNvSpPr txBox="1">
            <a:spLocks noGrp="1"/>
          </p:cNvSpPr>
          <p:nvPr>
            <p:ph type="title" idx="4"/>
          </p:nvPr>
        </p:nvSpPr>
        <p:spPr>
          <a:xfrm>
            <a:off x="5252796" y="1271016"/>
            <a:ext cx="2432400" cy="375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4318325" y="3172825"/>
            <a:ext cx="40452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6000"/>
            </a:lvl1pPr>
            <a:lvl2pPr lvl="1">
              <a:spcBef>
                <a:spcPts val="0"/>
              </a:spcBef>
              <a:spcAft>
                <a:spcPts val="0"/>
              </a:spcAft>
              <a:buNone/>
              <a:defRPr sz="6000">
                <a:latin typeface="Nunito"/>
                <a:ea typeface="Nunito"/>
                <a:cs typeface="Nunito"/>
                <a:sym typeface="Nunito"/>
              </a:defRPr>
            </a:lvl2pPr>
            <a:lvl3pPr lvl="2">
              <a:spcBef>
                <a:spcPts val="0"/>
              </a:spcBef>
              <a:spcAft>
                <a:spcPts val="0"/>
              </a:spcAft>
              <a:buNone/>
              <a:defRPr sz="6000">
                <a:latin typeface="Nunito"/>
                <a:ea typeface="Nunito"/>
                <a:cs typeface="Nunito"/>
                <a:sym typeface="Nunito"/>
              </a:defRPr>
            </a:lvl3pPr>
            <a:lvl4pPr lvl="3">
              <a:spcBef>
                <a:spcPts val="0"/>
              </a:spcBef>
              <a:spcAft>
                <a:spcPts val="0"/>
              </a:spcAft>
              <a:buNone/>
              <a:defRPr sz="6000">
                <a:latin typeface="Nunito"/>
                <a:ea typeface="Nunito"/>
                <a:cs typeface="Nunito"/>
                <a:sym typeface="Nunito"/>
              </a:defRPr>
            </a:lvl4pPr>
            <a:lvl5pPr lvl="4">
              <a:spcBef>
                <a:spcPts val="0"/>
              </a:spcBef>
              <a:spcAft>
                <a:spcPts val="0"/>
              </a:spcAft>
              <a:buNone/>
              <a:defRPr sz="6000">
                <a:latin typeface="Nunito"/>
                <a:ea typeface="Nunito"/>
                <a:cs typeface="Nunito"/>
                <a:sym typeface="Nunito"/>
              </a:defRPr>
            </a:lvl5pPr>
            <a:lvl6pPr lvl="5">
              <a:spcBef>
                <a:spcPts val="0"/>
              </a:spcBef>
              <a:spcAft>
                <a:spcPts val="0"/>
              </a:spcAft>
              <a:buNone/>
              <a:defRPr sz="6000">
                <a:latin typeface="Nunito"/>
                <a:ea typeface="Nunito"/>
                <a:cs typeface="Nunito"/>
                <a:sym typeface="Nunito"/>
              </a:defRPr>
            </a:lvl6pPr>
            <a:lvl7pPr lvl="6">
              <a:spcBef>
                <a:spcPts val="0"/>
              </a:spcBef>
              <a:spcAft>
                <a:spcPts val="0"/>
              </a:spcAft>
              <a:buNone/>
              <a:defRPr sz="6000">
                <a:latin typeface="Nunito"/>
                <a:ea typeface="Nunito"/>
                <a:cs typeface="Nunito"/>
                <a:sym typeface="Nunito"/>
              </a:defRPr>
            </a:lvl7pPr>
            <a:lvl8pPr lvl="7">
              <a:spcBef>
                <a:spcPts val="0"/>
              </a:spcBef>
              <a:spcAft>
                <a:spcPts val="0"/>
              </a:spcAft>
              <a:buNone/>
              <a:defRPr sz="6000">
                <a:latin typeface="Nunito"/>
                <a:ea typeface="Nunito"/>
                <a:cs typeface="Nunito"/>
                <a:sym typeface="Nunito"/>
              </a:defRPr>
            </a:lvl8pPr>
            <a:lvl9pPr lvl="8">
              <a:spcBef>
                <a:spcPts val="0"/>
              </a:spcBef>
              <a:spcAft>
                <a:spcPts val="0"/>
              </a:spcAft>
              <a:buNone/>
              <a:defRPr sz="6000">
                <a:latin typeface="Nunito"/>
                <a:ea typeface="Nunito"/>
                <a:cs typeface="Nunito"/>
                <a:sym typeface="Nunito"/>
              </a:defRPr>
            </a:lvl9pPr>
          </a:lstStyle>
          <a:p>
            <a:endParaRPr/>
          </a:p>
        </p:txBody>
      </p:sp>
      <p:sp>
        <p:nvSpPr>
          <p:cNvPr id="54" name="Google Shape;54;p13"/>
          <p:cNvSpPr txBox="1">
            <a:spLocks noGrp="1"/>
          </p:cNvSpPr>
          <p:nvPr>
            <p:ph type="subTitle" idx="1"/>
          </p:nvPr>
        </p:nvSpPr>
        <p:spPr>
          <a:xfrm>
            <a:off x="713225" y="2055745"/>
            <a:ext cx="2984100" cy="39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5" name="Google Shape;55;p13"/>
          <p:cNvSpPr txBox="1">
            <a:spLocks noGrp="1"/>
          </p:cNvSpPr>
          <p:nvPr>
            <p:ph type="title" idx="2"/>
          </p:nvPr>
        </p:nvSpPr>
        <p:spPr>
          <a:xfrm>
            <a:off x="716075" y="1151538"/>
            <a:ext cx="2978400" cy="7647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000"/>
            </a:lvl1pPr>
            <a:lvl2pPr lvl="1" algn="ctr">
              <a:spcBef>
                <a:spcPts val="0"/>
              </a:spcBef>
              <a:spcAft>
                <a:spcPts val="0"/>
              </a:spcAft>
              <a:buNone/>
              <a:defRPr sz="5000"/>
            </a:lvl2pPr>
            <a:lvl3pPr lvl="2" algn="ctr">
              <a:spcBef>
                <a:spcPts val="0"/>
              </a:spcBef>
              <a:spcAft>
                <a:spcPts val="0"/>
              </a:spcAft>
              <a:buNone/>
              <a:defRPr sz="5000"/>
            </a:lvl3pPr>
            <a:lvl4pPr lvl="3" algn="ctr">
              <a:spcBef>
                <a:spcPts val="0"/>
              </a:spcBef>
              <a:spcAft>
                <a:spcPts val="0"/>
              </a:spcAft>
              <a:buNone/>
              <a:defRPr sz="5000"/>
            </a:lvl4pPr>
            <a:lvl5pPr lvl="4" algn="ctr">
              <a:spcBef>
                <a:spcPts val="0"/>
              </a:spcBef>
              <a:spcAft>
                <a:spcPts val="0"/>
              </a:spcAft>
              <a:buNone/>
              <a:defRPr sz="5000"/>
            </a:lvl5pPr>
            <a:lvl6pPr lvl="5" algn="ctr">
              <a:spcBef>
                <a:spcPts val="0"/>
              </a:spcBef>
              <a:spcAft>
                <a:spcPts val="0"/>
              </a:spcAft>
              <a:buNone/>
              <a:defRPr sz="5000"/>
            </a:lvl6pPr>
            <a:lvl7pPr lvl="6" algn="ctr">
              <a:spcBef>
                <a:spcPts val="0"/>
              </a:spcBef>
              <a:spcAft>
                <a:spcPts val="0"/>
              </a:spcAft>
              <a:buNone/>
              <a:defRPr sz="5000"/>
            </a:lvl7pPr>
            <a:lvl8pPr lvl="7" algn="ctr">
              <a:spcBef>
                <a:spcPts val="0"/>
              </a:spcBef>
              <a:spcAft>
                <a:spcPts val="0"/>
              </a:spcAft>
              <a:buNone/>
              <a:defRPr sz="5000"/>
            </a:lvl8pPr>
            <a:lvl9pPr lvl="8" algn="ctr">
              <a:spcBef>
                <a:spcPts val="0"/>
              </a:spcBef>
              <a:spcAft>
                <a:spcPts val="0"/>
              </a:spcAft>
              <a:buNone/>
              <a:defRPr sz="5000"/>
            </a:lvl9pPr>
          </a:lstStyle>
          <a:p>
            <a:endParaRPr/>
          </a:p>
        </p:txBody>
      </p:sp>
      <p:sp>
        <p:nvSpPr>
          <p:cNvPr id="56" name="Google Shape;56;p13"/>
          <p:cNvSpPr txBox="1">
            <a:spLocks noGrp="1"/>
          </p:cNvSpPr>
          <p:nvPr>
            <p:ph type="subTitle" idx="3"/>
          </p:nvPr>
        </p:nvSpPr>
        <p:spPr>
          <a:xfrm>
            <a:off x="71322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7" name="Google Shape;57;p13"/>
          <p:cNvSpPr txBox="1">
            <a:spLocks noGrp="1"/>
          </p:cNvSpPr>
          <p:nvPr>
            <p:ph type="subTitle" idx="4"/>
          </p:nvPr>
        </p:nvSpPr>
        <p:spPr>
          <a:xfrm>
            <a:off x="71322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8" name="Google Shape;58;p13"/>
          <p:cNvSpPr txBox="1">
            <a:spLocks noGrp="1"/>
          </p:cNvSpPr>
          <p:nvPr>
            <p:ph type="subTitle" idx="5"/>
          </p:nvPr>
        </p:nvSpPr>
        <p:spPr>
          <a:xfrm>
            <a:off x="5446675" y="2055745"/>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9" name="Google Shape;59;p13"/>
          <p:cNvSpPr txBox="1">
            <a:spLocks noGrp="1"/>
          </p:cNvSpPr>
          <p:nvPr>
            <p:ph type="title" idx="6"/>
          </p:nvPr>
        </p:nvSpPr>
        <p:spPr>
          <a:xfrm>
            <a:off x="5449525" y="1151538"/>
            <a:ext cx="2978400" cy="764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5000"/>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endParaRPr/>
          </a:p>
        </p:txBody>
      </p:sp>
      <p:sp>
        <p:nvSpPr>
          <p:cNvPr id="60" name="Google Shape;60;p13"/>
          <p:cNvSpPr txBox="1">
            <a:spLocks noGrp="1"/>
          </p:cNvSpPr>
          <p:nvPr>
            <p:ph type="subTitle" idx="7"/>
          </p:nvPr>
        </p:nvSpPr>
        <p:spPr>
          <a:xfrm>
            <a:off x="544667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1" name="Google Shape;61;p13"/>
          <p:cNvSpPr txBox="1">
            <a:spLocks noGrp="1"/>
          </p:cNvSpPr>
          <p:nvPr>
            <p:ph type="subTitle" idx="8"/>
          </p:nvPr>
        </p:nvSpPr>
        <p:spPr>
          <a:xfrm>
            <a:off x="544667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66"/>
        <p:cNvGrpSpPr/>
        <p:nvPr/>
      </p:nvGrpSpPr>
      <p:grpSpPr>
        <a:xfrm>
          <a:off x="0" y="0"/>
          <a:ext cx="0" cy="0"/>
          <a:chOff x="0" y="0"/>
          <a:chExt cx="0" cy="0"/>
        </a:xfrm>
      </p:grpSpPr>
      <p:grpSp>
        <p:nvGrpSpPr>
          <p:cNvPr id="67" name="Google Shape;67;p15"/>
          <p:cNvGrpSpPr/>
          <p:nvPr/>
        </p:nvGrpSpPr>
        <p:grpSpPr>
          <a:xfrm>
            <a:off x="6345151" y="1601353"/>
            <a:ext cx="2701195" cy="2419543"/>
            <a:chOff x="-813174" y="1753753"/>
            <a:chExt cx="2701195" cy="2419543"/>
          </a:xfrm>
        </p:grpSpPr>
        <p:sp>
          <p:nvSpPr>
            <p:cNvPr id="68" name="Google Shape;68;p1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15"/>
            <p:cNvGrpSpPr/>
            <p:nvPr/>
          </p:nvGrpSpPr>
          <p:grpSpPr>
            <a:xfrm>
              <a:off x="-144996" y="1753753"/>
              <a:ext cx="821067" cy="1785140"/>
              <a:chOff x="5269250" y="2611925"/>
              <a:chExt cx="520750" cy="1132200"/>
            </a:xfrm>
          </p:grpSpPr>
          <p:sp>
            <p:nvSpPr>
              <p:cNvPr id="70" name="Google Shape;70;p1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15"/>
            <p:cNvGrpSpPr/>
            <p:nvPr/>
          </p:nvGrpSpPr>
          <p:grpSpPr>
            <a:xfrm rot="5165891">
              <a:off x="-51172" y="2432185"/>
              <a:ext cx="1070081" cy="1187666"/>
              <a:chOff x="6073625" y="2772425"/>
              <a:chExt cx="837925" cy="930000"/>
            </a:xfrm>
          </p:grpSpPr>
          <p:sp>
            <p:nvSpPr>
              <p:cNvPr id="79" name="Google Shape;79;p1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15"/>
            <p:cNvGrpSpPr/>
            <p:nvPr/>
          </p:nvGrpSpPr>
          <p:grpSpPr>
            <a:xfrm rot="4398606">
              <a:off x="-2434" y="2904431"/>
              <a:ext cx="1017753" cy="1214156"/>
              <a:chOff x="3711575" y="2879575"/>
              <a:chExt cx="753325" cy="898700"/>
            </a:xfrm>
          </p:grpSpPr>
          <p:sp>
            <p:nvSpPr>
              <p:cNvPr id="85" name="Google Shape;85;p1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15"/>
            <p:cNvGrpSpPr/>
            <p:nvPr/>
          </p:nvGrpSpPr>
          <p:grpSpPr>
            <a:xfrm>
              <a:off x="743200" y="2185888"/>
              <a:ext cx="113650" cy="99750"/>
              <a:chOff x="5042000" y="1255775"/>
              <a:chExt cx="113650" cy="99750"/>
            </a:xfrm>
          </p:grpSpPr>
          <p:sp>
            <p:nvSpPr>
              <p:cNvPr id="99" name="Google Shape;99;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5"/>
            <p:cNvGrpSpPr/>
            <p:nvPr/>
          </p:nvGrpSpPr>
          <p:grpSpPr>
            <a:xfrm>
              <a:off x="1198625" y="2537138"/>
              <a:ext cx="113650" cy="99750"/>
              <a:chOff x="5042000" y="1255775"/>
              <a:chExt cx="113650" cy="99750"/>
            </a:xfrm>
          </p:grpSpPr>
          <p:sp>
            <p:nvSpPr>
              <p:cNvPr id="103" name="Google Shape;103;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 name="Google Shape;106;p15"/>
          <p:cNvGrpSpPr/>
          <p:nvPr/>
        </p:nvGrpSpPr>
        <p:grpSpPr>
          <a:xfrm>
            <a:off x="393547" y="1331157"/>
            <a:ext cx="2010799" cy="2782724"/>
            <a:chOff x="7588862" y="1254957"/>
            <a:chExt cx="2010799" cy="2782724"/>
          </a:xfrm>
        </p:grpSpPr>
        <p:grpSp>
          <p:nvGrpSpPr>
            <p:cNvPr id="107" name="Google Shape;107;p15"/>
            <p:cNvGrpSpPr/>
            <p:nvPr/>
          </p:nvGrpSpPr>
          <p:grpSpPr>
            <a:xfrm rot="-7760581">
              <a:off x="7904694" y="2312488"/>
              <a:ext cx="1194199" cy="1148422"/>
              <a:chOff x="4531600" y="1944475"/>
              <a:chExt cx="956750" cy="920075"/>
            </a:xfrm>
          </p:grpSpPr>
          <p:sp>
            <p:nvSpPr>
              <p:cNvPr id="108" name="Google Shape;108;p1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5"/>
            <p:cNvGrpSpPr/>
            <p:nvPr/>
          </p:nvGrpSpPr>
          <p:grpSpPr>
            <a:xfrm rot="-1110331">
              <a:off x="8152884" y="1407056"/>
              <a:ext cx="1221803" cy="1616571"/>
              <a:chOff x="5908250" y="536500"/>
              <a:chExt cx="793200" cy="1049550"/>
            </a:xfrm>
          </p:grpSpPr>
          <p:sp>
            <p:nvSpPr>
              <p:cNvPr id="116" name="Google Shape;116;p1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5"/>
            <p:cNvGrpSpPr/>
            <p:nvPr/>
          </p:nvGrpSpPr>
          <p:grpSpPr>
            <a:xfrm rot="-7159447">
              <a:off x="8478063" y="2524349"/>
              <a:ext cx="941689" cy="727305"/>
              <a:chOff x="5517750" y="1707725"/>
              <a:chExt cx="618800" cy="477925"/>
            </a:xfrm>
          </p:grpSpPr>
          <p:sp>
            <p:nvSpPr>
              <p:cNvPr id="123" name="Google Shape;123;p1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15"/>
            <p:cNvGrpSpPr/>
            <p:nvPr/>
          </p:nvGrpSpPr>
          <p:grpSpPr>
            <a:xfrm>
              <a:off x="8001025" y="2341963"/>
              <a:ext cx="113650" cy="99750"/>
              <a:chOff x="5042000" y="1255775"/>
              <a:chExt cx="113650" cy="99750"/>
            </a:xfrm>
          </p:grpSpPr>
          <p:sp>
            <p:nvSpPr>
              <p:cNvPr id="129" name="Google Shape;129;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15"/>
            <p:cNvGrpSpPr/>
            <p:nvPr/>
          </p:nvGrpSpPr>
          <p:grpSpPr>
            <a:xfrm>
              <a:off x="7778175" y="3202738"/>
              <a:ext cx="113650" cy="99750"/>
              <a:chOff x="5042000" y="1255775"/>
              <a:chExt cx="113650" cy="99750"/>
            </a:xfrm>
          </p:grpSpPr>
          <p:sp>
            <p:nvSpPr>
              <p:cNvPr id="133" name="Google Shape;133;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 name="Google Shape;136;p1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endParaRPr/>
          </a:p>
        </p:txBody>
      </p:sp>
      <p:sp>
        <p:nvSpPr>
          <p:cNvPr id="138" name="Google Shape;138;p15"/>
          <p:cNvSpPr txBox="1">
            <a:spLocks noGrp="1"/>
          </p:cNvSpPr>
          <p:nvPr>
            <p:ph type="title" idx="2"/>
          </p:nvPr>
        </p:nvSpPr>
        <p:spPr>
          <a:xfrm>
            <a:off x="713175" y="1112200"/>
            <a:ext cx="7717500" cy="45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139" name="Google Shape;139;p15"/>
          <p:cNvSpPr txBox="1">
            <a:spLocks noGrp="1"/>
          </p:cNvSpPr>
          <p:nvPr>
            <p:ph type="subTitle" idx="1"/>
          </p:nvPr>
        </p:nvSpPr>
        <p:spPr>
          <a:xfrm>
            <a:off x="2532325" y="1748925"/>
            <a:ext cx="4242300" cy="2283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6000"/>
              <a:buFont typeface="Nanum Pen Script"/>
              <a:buNone/>
              <a:defRPr sz="60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6" r:id="rId5"/>
    <p:sldLayoutId id="2147483657" r:id="rId6"/>
    <p:sldLayoutId id="2147483658" r:id="rId7"/>
    <p:sldLayoutId id="2147483659" r:id="rId8"/>
    <p:sldLayoutId id="2147483661" r:id="rId9"/>
    <p:sldLayoutId id="2147483668" r:id="rId10"/>
    <p:sldLayoutId id="2147483671"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create.kahoot.it/share/poe/e3082ab5-f4c7-4aab-ac00-3ccb1b0b3577"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5.xm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 Target="slide5.xml"/><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1023" y="598990"/>
            <a:ext cx="8677001" cy="4021137"/>
          </a:xfrm>
        </p:spPr>
        <p:txBody>
          <a:bodyPr/>
          <a:lstStyle/>
          <a:p>
            <a:r>
              <a:rPr lang="es-MX" sz="1100" dirty="0" smtClean="0">
                <a:latin typeface="Times New Roman" panose="02020603050405020304" pitchFamily="18" charset="0"/>
                <a:ea typeface="Tahoma" panose="020B0604030504040204" pitchFamily="34" charset="0"/>
                <a:cs typeface="Times New Roman" panose="02020603050405020304" pitchFamily="18" charset="0"/>
              </a:rPr>
              <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ESCUELA NORMAL DE EDUCACION PREESCOLAR</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Licenciatura en educación preescolar</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Ciclo escolar 2020-2021</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2do semestre sección B</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Curso: Estrategias para la exploración del mundo natural</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 </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Trabajo: Estrategias efectivas de aprendizaje de las ciencias </a:t>
            </a:r>
            <a:r>
              <a:rPr lang="es-MX" sz="1100" dirty="0">
                <a:latin typeface="Times New Roman" panose="02020603050405020304" pitchFamily="18" charset="0"/>
                <a:ea typeface="Tahoma" panose="020B0604030504040204" pitchFamily="34" charset="0"/>
                <a:cs typeface="Times New Roman" panose="02020603050405020304" pitchFamily="18" charset="0"/>
              </a:rPr>
              <a:t/>
            </a:r>
            <a:br>
              <a:rPr lang="es-MX" sz="1100" dirty="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POE</a:t>
            </a:r>
            <a:r>
              <a:rPr lang="es-MX" sz="1100" dirty="0" smtClean="0">
                <a:latin typeface="Times New Roman" panose="02020603050405020304" pitchFamily="18" charset="0"/>
                <a:ea typeface="Tahoma" panose="020B0604030504040204" pitchFamily="34" charset="0"/>
                <a:cs typeface="Times New Roman" panose="02020603050405020304" pitchFamily="18" charset="0"/>
              </a:rPr>
              <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Alumnas:</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Rosario Guadalupe Arroyo Espinoza #3</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err="1" smtClean="0">
                <a:latin typeface="Times New Roman" panose="02020603050405020304" pitchFamily="18" charset="0"/>
                <a:ea typeface="Calibri" panose="020F0502020204030204" pitchFamily="34" charset="0"/>
                <a:cs typeface="Times New Roman" panose="02020603050405020304" pitchFamily="18" charset="0"/>
              </a:rPr>
              <a:t>Arleth</a:t>
            </a:r>
            <a:r>
              <a:rPr lang="es-MX" sz="1100" dirty="0" smtClean="0">
                <a:latin typeface="Times New Roman" panose="02020603050405020304" pitchFamily="18" charset="0"/>
                <a:ea typeface="Calibri" panose="020F0502020204030204" pitchFamily="34" charset="0"/>
                <a:cs typeface="Times New Roman" panose="02020603050405020304" pitchFamily="18" charset="0"/>
              </a:rPr>
              <a:t> Velázquez Hernández #21</a:t>
            </a:r>
            <a:br>
              <a:rPr lang="es-MX" sz="1100" dirty="0" smtClean="0">
                <a:latin typeface="Times New Roman" panose="02020603050405020304" pitchFamily="18" charset="0"/>
                <a:ea typeface="Calibri" panose="020F0502020204030204" pitchFamily="34" charset="0"/>
                <a:cs typeface="Times New Roman" panose="02020603050405020304" pitchFamily="18" charset="0"/>
              </a:rPr>
            </a:br>
            <a:r>
              <a:rPr lang="es-MX" sz="1100" dirty="0" smtClean="0">
                <a:latin typeface="Times New Roman" panose="02020603050405020304" pitchFamily="18" charset="0"/>
                <a:ea typeface="Calibri" panose="020F0502020204030204" pitchFamily="34" charset="0"/>
                <a:cs typeface="Times New Roman" panose="02020603050405020304" pitchFamily="18" charset="0"/>
              </a:rPr>
              <a:t>María Guadalupe Salazar Martínez#13</a:t>
            </a:r>
            <a:br>
              <a:rPr lang="es-MX" sz="1100" dirty="0" smtClean="0">
                <a:latin typeface="Times New Roman" panose="02020603050405020304" pitchFamily="18" charset="0"/>
                <a:ea typeface="Calibri" panose="020F0502020204030204" pitchFamily="34" charset="0"/>
                <a:cs typeface="Times New Roman" panose="02020603050405020304" pitchFamily="18" charset="0"/>
              </a:rPr>
            </a:br>
            <a:r>
              <a:rPr lang="es-MX" sz="1100" dirty="0" smtClean="0">
                <a:latin typeface="Times New Roman" panose="02020603050405020304" pitchFamily="18" charset="0"/>
                <a:ea typeface="Calibri" panose="020F0502020204030204" pitchFamily="34" charset="0"/>
                <a:cs typeface="Times New Roman" panose="02020603050405020304" pitchFamily="18" charset="0"/>
              </a:rPr>
              <a:t>Vianney Daniela Torres Salazar #18</a:t>
            </a:r>
            <a:br>
              <a:rPr lang="es-MX" sz="1100" dirty="0" smtClean="0">
                <a:latin typeface="Times New Roman" panose="02020603050405020304" pitchFamily="18" charset="0"/>
                <a:ea typeface="Calibri" panose="020F050202020403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Profesora: </a:t>
            </a:r>
            <a:r>
              <a:rPr lang="es-MX" sz="1100" dirty="0" err="1" smtClean="0">
                <a:latin typeface="Times New Roman" panose="02020603050405020304" pitchFamily="18" charset="0"/>
                <a:ea typeface="Tahoma" panose="020B0604030504040204" pitchFamily="34" charset="0"/>
                <a:cs typeface="Times New Roman" panose="02020603050405020304" pitchFamily="18" charset="0"/>
              </a:rPr>
              <a:t>Yixie</a:t>
            </a:r>
            <a:r>
              <a:rPr lang="es-MX" sz="1100" dirty="0" smtClean="0">
                <a:latin typeface="Times New Roman" panose="02020603050405020304" pitchFamily="18" charset="0"/>
                <a:ea typeface="Tahoma" panose="020B0604030504040204" pitchFamily="34" charset="0"/>
                <a:cs typeface="Times New Roman" panose="02020603050405020304" pitchFamily="18" charset="0"/>
              </a:rPr>
              <a:t> </a:t>
            </a:r>
            <a:r>
              <a:rPr lang="es-MX" sz="1100" dirty="0" err="1" smtClean="0">
                <a:latin typeface="Times New Roman" panose="02020603050405020304" pitchFamily="18" charset="0"/>
                <a:ea typeface="Tahoma" panose="020B0604030504040204" pitchFamily="34" charset="0"/>
                <a:cs typeface="Times New Roman" panose="02020603050405020304" pitchFamily="18" charset="0"/>
              </a:rPr>
              <a:t>Karelia</a:t>
            </a:r>
            <a:r>
              <a:rPr lang="es-MX" sz="1100" dirty="0" smtClean="0">
                <a:latin typeface="Times New Roman" panose="02020603050405020304" pitchFamily="18" charset="0"/>
                <a:ea typeface="Tahoma" panose="020B0604030504040204" pitchFamily="34" charset="0"/>
                <a:cs typeface="Times New Roman" panose="02020603050405020304" pitchFamily="18" charset="0"/>
              </a:rPr>
              <a:t> Laguna Montañez </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Competencias</a:t>
            </a:r>
            <a:r>
              <a:rPr lang="es-MX" sz="1100" dirty="0" smtClean="0">
                <a:latin typeface="Times New Roman" panose="02020603050405020304" pitchFamily="18" charset="0"/>
                <a:ea typeface="Tahoma" panose="020B0604030504040204" pitchFamily="34" charset="0"/>
                <a:cs typeface="Times New Roman" panose="02020603050405020304" pitchFamily="18" charset="0"/>
              </a:rPr>
              <a:t>:</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a:latin typeface="Times New Roman" panose="02020603050405020304" pitchFamily="18" charset="0"/>
                <a:cs typeface="Times New Roman" panose="02020603050405020304" pitchFamily="18" charset="0"/>
              </a:rPr>
              <a:t>I</a:t>
            </a:r>
            <a:r>
              <a:rPr lang="es-MX" sz="1100" dirty="0" smtClean="0">
                <a:latin typeface="Times New Roman" panose="02020603050405020304" pitchFamily="18" charset="0"/>
                <a:cs typeface="Times New Roman" panose="02020603050405020304" pitchFamily="18" charset="0"/>
              </a:rPr>
              <a:t>ncorpora </a:t>
            </a:r>
            <a:r>
              <a:rPr lang="es-MX" sz="1100" dirty="0">
                <a:latin typeface="Times New Roman" panose="02020603050405020304" pitchFamily="18" charset="0"/>
                <a:cs typeface="Times New Roman" panose="02020603050405020304" pitchFamily="18" charset="0"/>
              </a:rPr>
              <a:t>los recursos y medios didácticos para que sus alumnos utilicen el conocimiento científico para describir, explicar y predecir fenómenos naturales; para comprender los rasgos característicos de la ciencia; para formular e investigar problemas e hipótesis; así como para documentarse, argumentar y tomar decisiones personales y sociales sobre el mundo natural y los cambios que la actividad humana provoca en él. </a:t>
            </a:r>
            <a:r>
              <a:rPr lang="es-MX" sz="1100" dirty="0" smtClean="0">
                <a:latin typeface="Times New Roman" panose="02020603050405020304" pitchFamily="18" charset="0"/>
                <a:cs typeface="Times New Roman" panose="02020603050405020304" pitchFamily="18" charset="0"/>
              </a:rPr>
              <a:t/>
            </a:r>
            <a:br>
              <a:rPr lang="es-MX" sz="1100" dirty="0" smtClean="0">
                <a:latin typeface="Times New Roman" panose="02020603050405020304" pitchFamily="18" charset="0"/>
                <a:cs typeface="Times New Roman" panose="02020603050405020304" pitchFamily="18" charset="0"/>
              </a:rPr>
            </a:br>
            <a:r>
              <a:rPr lang="es-MX" sz="1100" dirty="0" smtClean="0">
                <a:latin typeface="Times New Roman" panose="02020603050405020304" pitchFamily="18" charset="0"/>
                <a:cs typeface="Times New Roman" panose="02020603050405020304" pitchFamily="18" charset="0"/>
              </a:rPr>
              <a:t> </a:t>
            </a:r>
            <a:r>
              <a:rPr lang="es-MX" sz="1100" dirty="0">
                <a:latin typeface="Times New Roman" panose="02020603050405020304" pitchFamily="18" charset="0"/>
                <a:cs typeface="Times New Roman" panose="02020603050405020304" pitchFamily="18" charset="0"/>
              </a:rPr>
              <a:t>Selecciona estrategias derivadas de la didáctica de las ciencias que favorecen el desarrollo intelectual, físico, social y emocional de los alumnos para procurar el logro de los aprendizajes</a:t>
            </a:r>
            <a:r>
              <a:rPr lang="es-MX" sz="1100" dirty="0" smtClean="0">
                <a:latin typeface="Times New Roman" panose="02020603050405020304" pitchFamily="18" charset="0"/>
                <a:cs typeface="Times New Roman" panose="02020603050405020304" pitchFamily="18" charset="0"/>
              </a:rPr>
              <a:t>.</a:t>
            </a:r>
            <a:br>
              <a:rPr lang="es-MX" sz="1100" dirty="0" smtClean="0">
                <a:latin typeface="Times New Roman" panose="02020603050405020304" pitchFamily="18" charset="0"/>
                <a:cs typeface="Times New Roman" panose="02020603050405020304" pitchFamily="18" charset="0"/>
              </a:rPr>
            </a:br>
            <a:r>
              <a:rPr lang="es-MX" sz="1100" dirty="0" smtClean="0">
                <a:latin typeface="Times New Roman" panose="02020603050405020304" pitchFamily="18" charset="0"/>
                <a:cs typeface="Times New Roman" panose="02020603050405020304" pitchFamily="18" charset="0"/>
              </a:rPr>
              <a:t>  Usa los </a:t>
            </a:r>
            <a:r>
              <a:rPr lang="es-MX" sz="1100" dirty="0">
                <a:latin typeface="Times New Roman" panose="02020603050405020304" pitchFamily="18" charset="0"/>
                <a:cs typeface="Times New Roman" panose="02020603050405020304" pitchFamily="18" charset="0"/>
              </a:rPr>
              <a:t>resultados de la investigación en didáctica de las ciencias para profundizar en el conocimiento y los procesos de aprendizaje de sus alumnos. </a:t>
            </a:r>
            <a:r>
              <a:rPr lang="es-MX" sz="1100" dirty="0" smtClean="0">
                <a:latin typeface="Times New Roman" panose="02020603050405020304" pitchFamily="18" charset="0"/>
                <a:ea typeface="Tahoma" panose="020B0604030504040204" pitchFamily="34" charset="0"/>
                <a:cs typeface="Times New Roman" panose="02020603050405020304" pitchFamily="18" charset="0"/>
              </a:rPr>
              <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Times New Roman" panose="02020603050405020304" pitchFamily="18" charset="0"/>
                <a:ea typeface="Tahoma" panose="020B0604030504040204" pitchFamily="34" charset="0"/>
                <a:cs typeface="Times New Roman" panose="02020603050405020304" pitchFamily="18" charset="0"/>
              </a:rPr>
              <a:t>Saltillo, Coahuila de Zaragoza    </a:t>
            </a:r>
            <a:r>
              <a:rPr lang="es-MX" sz="1100" dirty="0" smtClean="0">
                <a:latin typeface="Times New Roman" panose="02020603050405020304" pitchFamily="18" charset="0"/>
                <a:ea typeface="Tahoma" panose="020B0604030504040204" pitchFamily="34" charset="0"/>
                <a:cs typeface="Times New Roman" panose="02020603050405020304" pitchFamily="18" charset="0"/>
              </a:rPr>
              <a:t> 25 de abril del 2021</a:t>
            </a:r>
            <a:r>
              <a:rPr lang="es-MX" sz="1100" dirty="0" smtClean="0">
                <a:latin typeface="Times New Roman" panose="02020603050405020304" pitchFamily="18" charset="0"/>
                <a:ea typeface="Tahoma" panose="020B0604030504040204" pitchFamily="34" charset="0"/>
                <a:cs typeface="Times New Roman" panose="02020603050405020304" pitchFamily="18" charset="0"/>
              </a:rPr>
              <a:t/>
            </a:r>
            <a:br>
              <a:rPr lang="es-MX" sz="1100" dirty="0" smtClean="0">
                <a:latin typeface="Times New Roman" panose="02020603050405020304" pitchFamily="18" charset="0"/>
                <a:ea typeface="Tahoma" panose="020B0604030504040204" pitchFamily="34" charset="0"/>
                <a:cs typeface="Times New Roman" panose="02020603050405020304" pitchFamily="18" charset="0"/>
              </a:rPr>
            </a:br>
            <a:r>
              <a:rPr lang="es-MX" sz="1100" dirty="0" smtClean="0">
                <a:latin typeface="Arial" panose="020B0604020202020204" pitchFamily="34" charset="0"/>
                <a:ea typeface="Calibri" panose="020F0502020204030204" pitchFamily="34" charset="0"/>
                <a:cs typeface="Times New Roman" panose="02020603050405020304" pitchFamily="18" charset="0"/>
              </a:rPr>
              <a:t> </a:t>
            </a:r>
            <a:r>
              <a:rPr lang="es-MX" sz="1100" dirty="0" smtClean="0">
                <a:latin typeface="Calibri" panose="020F0502020204030204" pitchFamily="34" charset="0"/>
                <a:ea typeface="Calibri" panose="020F0502020204030204" pitchFamily="34" charset="0"/>
                <a:cs typeface="Times New Roman" panose="02020603050405020304" pitchFamily="18" charset="0"/>
              </a:rPr>
              <a:t/>
            </a:r>
            <a:br>
              <a:rPr lang="es-MX" sz="1100" dirty="0" smtClean="0">
                <a:latin typeface="Calibri" panose="020F0502020204030204" pitchFamily="34" charset="0"/>
                <a:ea typeface="Calibri" panose="020F0502020204030204" pitchFamily="34" charset="0"/>
                <a:cs typeface="Times New Roman" panose="02020603050405020304" pitchFamily="18" charset="0"/>
              </a:rPr>
            </a:br>
            <a:endParaRPr lang="es-MX" sz="1100" dirty="0"/>
          </a:p>
        </p:txBody>
      </p:sp>
      <p:pic>
        <p:nvPicPr>
          <p:cNvPr id="8" name="Imagen 1">
            <a:extLst>
              <a:ext uri="{FF2B5EF4-FFF2-40B4-BE49-F238E27FC236}">
                <a16:creationId xmlns:a16="http://schemas.microsoft.com/office/drawing/2014/main" id="{4F9C95E8-B729-4F0A-AC2A-7BB391325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013" y="382139"/>
            <a:ext cx="1574578" cy="1152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338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3639;p85"/>
          <p:cNvSpPr/>
          <p:nvPr/>
        </p:nvSpPr>
        <p:spPr>
          <a:xfrm>
            <a:off x="5393049" y="1543330"/>
            <a:ext cx="3311866" cy="3230914"/>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639;p85"/>
          <p:cNvSpPr/>
          <p:nvPr/>
        </p:nvSpPr>
        <p:spPr>
          <a:xfrm>
            <a:off x="476242" y="1543330"/>
            <a:ext cx="3311866" cy="3230914"/>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ítulo 1"/>
          <p:cNvSpPr>
            <a:spLocks noGrp="1"/>
          </p:cNvSpPr>
          <p:nvPr>
            <p:ph type="title"/>
          </p:nvPr>
        </p:nvSpPr>
        <p:spPr/>
        <p:txBody>
          <a:bodyPr/>
          <a:lstStyle/>
          <a:p>
            <a:r>
              <a:rPr lang="es-MX" dirty="0" smtClean="0"/>
              <a:t>Palabras clave</a:t>
            </a:r>
            <a:endParaRPr lang="es-MX" dirty="0"/>
          </a:p>
        </p:txBody>
      </p:sp>
      <p:sp>
        <p:nvSpPr>
          <p:cNvPr id="3" name="Subtítulo 2"/>
          <p:cNvSpPr>
            <a:spLocks noGrp="1"/>
          </p:cNvSpPr>
          <p:nvPr>
            <p:ph type="subTitle" idx="1"/>
          </p:nvPr>
        </p:nvSpPr>
        <p:spPr>
          <a:xfrm>
            <a:off x="493306" y="1866994"/>
            <a:ext cx="2984100" cy="392700"/>
          </a:xfrm>
        </p:spPr>
        <p:txBody>
          <a:bodyPr/>
          <a:lstStyle/>
          <a:p>
            <a:r>
              <a:rPr lang="es-MX" dirty="0" smtClean="0">
                <a:solidFill>
                  <a:schemeClr val="tx1">
                    <a:lumMod val="50000"/>
                  </a:schemeClr>
                </a:solidFill>
              </a:rPr>
              <a:t>Experimento</a:t>
            </a:r>
            <a:endParaRPr lang="es-MX" dirty="0">
              <a:solidFill>
                <a:schemeClr val="tx1">
                  <a:lumMod val="50000"/>
                </a:schemeClr>
              </a:solidFill>
            </a:endParaRPr>
          </a:p>
        </p:txBody>
      </p:sp>
      <p:sp>
        <p:nvSpPr>
          <p:cNvPr id="5" name="Subtítulo 4"/>
          <p:cNvSpPr>
            <a:spLocks noGrp="1"/>
          </p:cNvSpPr>
          <p:nvPr>
            <p:ph type="subTitle" idx="3"/>
          </p:nvPr>
        </p:nvSpPr>
        <p:spPr>
          <a:xfrm>
            <a:off x="476242" y="2563663"/>
            <a:ext cx="2984100" cy="392700"/>
          </a:xfrm>
        </p:spPr>
        <p:txBody>
          <a:bodyPr/>
          <a:lstStyle/>
          <a:p>
            <a:r>
              <a:rPr lang="es-MX" dirty="0" smtClean="0">
                <a:solidFill>
                  <a:schemeClr val="tx1">
                    <a:lumMod val="50000"/>
                  </a:schemeClr>
                </a:solidFill>
              </a:rPr>
              <a:t>Indagación </a:t>
            </a:r>
            <a:endParaRPr lang="es-MX" dirty="0">
              <a:solidFill>
                <a:schemeClr val="tx1">
                  <a:lumMod val="50000"/>
                </a:schemeClr>
              </a:solidFill>
            </a:endParaRPr>
          </a:p>
        </p:txBody>
      </p:sp>
      <p:sp>
        <p:nvSpPr>
          <p:cNvPr id="6" name="Subtítulo 5"/>
          <p:cNvSpPr>
            <a:spLocks noGrp="1"/>
          </p:cNvSpPr>
          <p:nvPr>
            <p:ph type="subTitle" idx="4"/>
          </p:nvPr>
        </p:nvSpPr>
        <p:spPr>
          <a:xfrm>
            <a:off x="493306" y="3349063"/>
            <a:ext cx="2984100" cy="392700"/>
          </a:xfrm>
        </p:spPr>
        <p:txBody>
          <a:bodyPr/>
          <a:lstStyle/>
          <a:p>
            <a:r>
              <a:rPr lang="es-MX" dirty="0" smtClean="0">
                <a:solidFill>
                  <a:schemeClr val="tx1">
                    <a:lumMod val="50000"/>
                  </a:schemeClr>
                </a:solidFill>
              </a:rPr>
              <a:t>Observación </a:t>
            </a:r>
            <a:endParaRPr lang="es-MX" dirty="0">
              <a:solidFill>
                <a:schemeClr val="tx1">
                  <a:lumMod val="50000"/>
                </a:schemeClr>
              </a:solidFill>
            </a:endParaRPr>
          </a:p>
        </p:txBody>
      </p:sp>
      <p:sp>
        <p:nvSpPr>
          <p:cNvPr id="7" name="Subtítulo 6"/>
          <p:cNvSpPr>
            <a:spLocks noGrp="1"/>
          </p:cNvSpPr>
          <p:nvPr>
            <p:ph type="subTitle" idx="5"/>
          </p:nvPr>
        </p:nvSpPr>
        <p:spPr/>
        <p:txBody>
          <a:bodyPr/>
          <a:lstStyle/>
          <a:p>
            <a:r>
              <a:rPr lang="es-MX" dirty="0" smtClean="0">
                <a:solidFill>
                  <a:schemeClr val="tx1">
                    <a:lumMod val="50000"/>
                  </a:schemeClr>
                </a:solidFill>
              </a:rPr>
              <a:t>Predecir</a:t>
            </a:r>
            <a:endParaRPr lang="es-MX" dirty="0">
              <a:solidFill>
                <a:schemeClr val="tx1">
                  <a:lumMod val="50000"/>
                </a:schemeClr>
              </a:solidFill>
            </a:endParaRPr>
          </a:p>
        </p:txBody>
      </p:sp>
      <p:sp>
        <p:nvSpPr>
          <p:cNvPr id="10" name="Subtítulo 9"/>
          <p:cNvSpPr>
            <a:spLocks noGrp="1"/>
          </p:cNvSpPr>
          <p:nvPr>
            <p:ph type="subTitle" idx="8"/>
          </p:nvPr>
        </p:nvSpPr>
        <p:spPr>
          <a:xfrm>
            <a:off x="5446625" y="2962437"/>
            <a:ext cx="2984100" cy="392700"/>
          </a:xfrm>
        </p:spPr>
        <p:txBody>
          <a:bodyPr/>
          <a:lstStyle/>
          <a:p>
            <a:r>
              <a:rPr lang="es-MX" dirty="0" smtClean="0">
                <a:solidFill>
                  <a:schemeClr val="tx1">
                    <a:lumMod val="50000"/>
                  </a:schemeClr>
                </a:solidFill>
              </a:rPr>
              <a:t>Explicar</a:t>
            </a:r>
            <a:endParaRPr lang="es-MX" dirty="0">
              <a:solidFill>
                <a:schemeClr val="tx1">
                  <a:lumMod val="50000"/>
                </a:schemeClr>
              </a:solidFill>
            </a:endParaRPr>
          </a:p>
        </p:txBody>
      </p:sp>
      <p:sp>
        <p:nvSpPr>
          <p:cNvPr id="11" name="Subtítulo 5"/>
          <p:cNvSpPr txBox="1">
            <a:spLocks/>
          </p:cNvSpPr>
          <p:nvPr/>
        </p:nvSpPr>
        <p:spPr>
          <a:xfrm>
            <a:off x="493306" y="4102332"/>
            <a:ext cx="2984100" cy="39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None/>
              <a:defRPr sz="16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9pPr>
          </a:lstStyle>
          <a:p>
            <a:r>
              <a:rPr lang="es-MX" dirty="0" smtClean="0">
                <a:solidFill>
                  <a:schemeClr val="tx1">
                    <a:lumMod val="50000"/>
                  </a:schemeClr>
                </a:solidFill>
              </a:rPr>
              <a:t>Equipos  </a:t>
            </a:r>
            <a:endParaRPr lang="es-MX" dirty="0">
              <a:solidFill>
                <a:schemeClr val="tx1">
                  <a:lumMod val="50000"/>
                </a:schemeClr>
              </a:solidFill>
            </a:endParaRPr>
          </a:p>
        </p:txBody>
      </p:sp>
      <p:sp>
        <p:nvSpPr>
          <p:cNvPr id="15" name="CuadroTexto 14"/>
          <p:cNvSpPr txBox="1"/>
          <p:nvPr/>
        </p:nvSpPr>
        <p:spPr>
          <a:xfrm>
            <a:off x="5822065" y="3794555"/>
            <a:ext cx="2453833" cy="584775"/>
          </a:xfrm>
          <a:prstGeom prst="rect">
            <a:avLst/>
          </a:prstGeom>
          <a:noFill/>
        </p:spPr>
        <p:txBody>
          <a:bodyPr wrap="square" rtlCol="0">
            <a:spAutoFit/>
          </a:bodyPr>
          <a:lstStyle/>
          <a:p>
            <a:pPr algn="ctr"/>
            <a:r>
              <a:rPr lang="es-MX" sz="1600" dirty="0" smtClean="0">
                <a:solidFill>
                  <a:schemeClr val="tx1">
                    <a:lumMod val="50000"/>
                  </a:schemeClr>
                </a:solidFill>
                <a:latin typeface="Nunito" panose="020B0604020202020204" charset="0"/>
              </a:rPr>
              <a:t>Estrategias de aprendizaje</a:t>
            </a:r>
            <a:endParaRPr lang="es-MX" sz="1600" dirty="0">
              <a:solidFill>
                <a:schemeClr val="tx1">
                  <a:lumMod val="50000"/>
                </a:schemeClr>
              </a:solidFill>
              <a:latin typeface="Nunito" panose="020B0604020202020204" charset="0"/>
            </a:endParaRPr>
          </a:p>
        </p:txBody>
      </p:sp>
      <p:pic>
        <p:nvPicPr>
          <p:cNvPr id="4098" name="Picture 2" descr="Hoja, árbol, Color De Las Hojas En Otoño imagen png - imagen transparente  descarga gratuit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600" l="2111" r="100000"/>
                    </a14:imgEffect>
                  </a14:imgLayer>
                </a14:imgProps>
              </a:ext>
              <a:ext uri="{28A0092B-C50C-407E-A947-70E740481C1C}">
                <a14:useLocalDpi xmlns:a14="http://schemas.microsoft.com/office/drawing/2010/main" val="0"/>
              </a:ext>
            </a:extLst>
          </a:blip>
          <a:srcRect/>
          <a:stretch>
            <a:fillRect/>
          </a:stretch>
        </p:blipFill>
        <p:spPr bwMode="auto">
          <a:xfrm>
            <a:off x="798472" y="1899643"/>
            <a:ext cx="419201" cy="4657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oja, árbol, Color De Las Hojas En Otoño imagen png - imagen transparente  descarga gratuit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600" l="2111" r="100000"/>
                    </a14:imgEffect>
                  </a14:imgLayer>
                </a14:imgProps>
              </a:ext>
              <a:ext uri="{28A0092B-C50C-407E-A947-70E740481C1C}">
                <a14:useLocalDpi xmlns:a14="http://schemas.microsoft.com/office/drawing/2010/main" val="0"/>
              </a:ext>
            </a:extLst>
          </a:blip>
          <a:srcRect/>
          <a:stretch>
            <a:fillRect/>
          </a:stretch>
        </p:blipFill>
        <p:spPr bwMode="auto">
          <a:xfrm>
            <a:off x="798473" y="2451374"/>
            <a:ext cx="419201" cy="4657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oja, árbol, Color De Las Hojas En Otoño imagen png - imagen transparente  descarga gratuit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600" l="2111" r="100000"/>
                    </a14:imgEffect>
                  </a14:imgLayer>
                </a14:imgProps>
              </a:ext>
              <a:ext uri="{28A0092B-C50C-407E-A947-70E740481C1C}">
                <a14:useLocalDpi xmlns:a14="http://schemas.microsoft.com/office/drawing/2010/main" val="0"/>
              </a:ext>
            </a:extLst>
          </a:blip>
          <a:srcRect/>
          <a:stretch>
            <a:fillRect/>
          </a:stretch>
        </p:blipFill>
        <p:spPr bwMode="auto">
          <a:xfrm>
            <a:off x="798474" y="3387493"/>
            <a:ext cx="419201" cy="4657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oja, árbol, Color De Las Hojas En Otoño imagen png - imagen transparente  descarga gratuit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600" l="2111" r="100000"/>
                    </a14:imgEffect>
                  </a14:imgLayer>
                </a14:imgProps>
              </a:ext>
              <a:ext uri="{28A0092B-C50C-407E-A947-70E740481C1C}">
                <a14:useLocalDpi xmlns:a14="http://schemas.microsoft.com/office/drawing/2010/main" val="0"/>
              </a:ext>
            </a:extLst>
          </a:blip>
          <a:srcRect/>
          <a:stretch>
            <a:fillRect/>
          </a:stretch>
        </p:blipFill>
        <p:spPr bwMode="auto">
          <a:xfrm>
            <a:off x="798471" y="4095181"/>
            <a:ext cx="419201" cy="4657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oja, árbol, Color De Las Hojas En Otoño imagen png - imagen transparente  descarga gratuit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600" l="2111" r="100000"/>
                    </a14:imgEffect>
                  </a14:imgLayer>
                </a14:imgProps>
              </a:ext>
              <a:ext uri="{28A0092B-C50C-407E-A947-70E740481C1C}">
                <a14:useLocalDpi xmlns:a14="http://schemas.microsoft.com/office/drawing/2010/main" val="0"/>
              </a:ext>
            </a:extLst>
          </a:blip>
          <a:srcRect/>
          <a:stretch>
            <a:fillRect/>
          </a:stretch>
        </p:blipFill>
        <p:spPr bwMode="auto">
          <a:xfrm>
            <a:off x="5783534" y="1982666"/>
            <a:ext cx="419201" cy="4657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oja, árbol, Color De Las Hojas En Otoño imagen png - imagen transparente  descarga gratuit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600" l="2111" r="100000"/>
                    </a14:imgEffect>
                  </a14:imgLayer>
                </a14:imgProps>
              </a:ext>
              <a:ext uri="{28A0092B-C50C-407E-A947-70E740481C1C}">
                <a14:useLocalDpi xmlns:a14="http://schemas.microsoft.com/office/drawing/2010/main" val="0"/>
              </a:ext>
            </a:extLst>
          </a:blip>
          <a:srcRect/>
          <a:stretch>
            <a:fillRect/>
          </a:stretch>
        </p:blipFill>
        <p:spPr bwMode="auto">
          <a:xfrm>
            <a:off x="5761458" y="2917153"/>
            <a:ext cx="419201" cy="4657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oja, árbol, Color De Las Hojas En Otoño imagen png - imagen transparente  descarga gratuit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600" l="2111" r="100000"/>
                    </a14:imgEffect>
                  </a14:imgLayer>
                </a14:imgProps>
              </a:ext>
              <a:ext uri="{28A0092B-C50C-407E-A947-70E740481C1C}">
                <a14:useLocalDpi xmlns:a14="http://schemas.microsoft.com/office/drawing/2010/main" val="0"/>
              </a:ext>
            </a:extLst>
          </a:blip>
          <a:srcRect/>
          <a:stretch>
            <a:fillRect/>
          </a:stretch>
        </p:blipFill>
        <p:spPr bwMode="auto">
          <a:xfrm>
            <a:off x="5750680" y="3881062"/>
            <a:ext cx="419201" cy="46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7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ACTIVIDAD KAHOOT!</a:t>
            </a:r>
            <a:endParaRPr lang="es-MX" dirty="0"/>
          </a:p>
        </p:txBody>
      </p:sp>
      <p:sp>
        <p:nvSpPr>
          <p:cNvPr id="3" name="Título 2"/>
          <p:cNvSpPr>
            <a:spLocks noGrp="1"/>
          </p:cNvSpPr>
          <p:nvPr>
            <p:ph type="title" idx="2"/>
          </p:nvPr>
        </p:nvSpPr>
        <p:spPr/>
        <p:txBody>
          <a:bodyPr/>
          <a:lstStyle/>
          <a:p>
            <a:r>
              <a:rPr lang="es-MX" dirty="0" smtClean="0"/>
              <a:t>LINK</a:t>
            </a:r>
            <a:endParaRPr lang="es-MX" dirty="0"/>
          </a:p>
        </p:txBody>
      </p:sp>
      <p:sp>
        <p:nvSpPr>
          <p:cNvPr id="4" name="Subtítulo 3"/>
          <p:cNvSpPr>
            <a:spLocks noGrp="1"/>
          </p:cNvSpPr>
          <p:nvPr>
            <p:ph type="subTitle" idx="1"/>
          </p:nvPr>
        </p:nvSpPr>
        <p:spPr/>
        <p:txBody>
          <a:bodyPr/>
          <a:lstStyle/>
          <a:p>
            <a:r>
              <a:rPr lang="es-MX" dirty="0">
                <a:hlinkClick r:id="rId2"/>
              </a:rPr>
              <a:t>https://</a:t>
            </a:r>
            <a:r>
              <a:rPr lang="es-MX" dirty="0" smtClean="0">
                <a:hlinkClick r:id="rId2"/>
              </a:rPr>
              <a:t>create.kahoot.it/share/poe/e3082ab5-f4c7-4aab-ac00-3ccb1b0b3577</a:t>
            </a:r>
            <a:r>
              <a:rPr lang="es-MX" dirty="0" smtClean="0"/>
              <a:t> </a:t>
            </a:r>
            <a:endParaRPr lang="es-MX" dirty="0"/>
          </a:p>
        </p:txBody>
      </p:sp>
    </p:spTree>
    <p:extLst>
      <p:ext uri="{BB962C8B-B14F-4D97-AF65-F5344CB8AC3E}">
        <p14:creationId xmlns:p14="http://schemas.microsoft.com/office/powerpoint/2010/main" val="281123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5"/>
        <p:cNvGrpSpPr/>
        <p:nvPr/>
      </p:nvGrpSpPr>
      <p:grpSpPr>
        <a:xfrm>
          <a:off x="0" y="0"/>
          <a:ext cx="0" cy="0"/>
          <a:chOff x="0" y="0"/>
          <a:chExt cx="0" cy="0"/>
        </a:xfrm>
      </p:grpSpPr>
      <p:sp>
        <p:nvSpPr>
          <p:cNvPr id="3706" name="Google Shape;3706;p87"/>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7"/>
          <p:cNvSpPr txBox="1">
            <a:spLocks noGrp="1"/>
          </p:cNvSpPr>
          <p:nvPr>
            <p:ph type="title"/>
          </p:nvPr>
        </p:nvSpPr>
        <p:spPr>
          <a:xfrm>
            <a:off x="829875" y="918325"/>
            <a:ext cx="4106400" cy="100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grpSp>
        <p:nvGrpSpPr>
          <p:cNvPr id="3709" name="Google Shape;3709;p87"/>
          <p:cNvGrpSpPr/>
          <p:nvPr/>
        </p:nvGrpSpPr>
        <p:grpSpPr>
          <a:xfrm>
            <a:off x="3543058" y="459295"/>
            <a:ext cx="4887726" cy="3635762"/>
            <a:chOff x="3543058" y="830069"/>
            <a:chExt cx="4887726" cy="3635762"/>
          </a:xfrm>
        </p:grpSpPr>
        <p:grpSp>
          <p:nvGrpSpPr>
            <p:cNvPr id="3710" name="Google Shape;3710;p87"/>
            <p:cNvGrpSpPr/>
            <p:nvPr/>
          </p:nvGrpSpPr>
          <p:grpSpPr>
            <a:xfrm>
              <a:off x="3543058" y="830069"/>
              <a:ext cx="4887726" cy="3635762"/>
              <a:chOff x="279125" y="238125"/>
              <a:chExt cx="7013525" cy="5217050"/>
            </a:xfrm>
          </p:grpSpPr>
          <p:sp>
            <p:nvSpPr>
              <p:cNvPr id="3711" name="Google Shape;3711;p87"/>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7"/>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7"/>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7"/>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7"/>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7"/>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7"/>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7"/>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7"/>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7"/>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7"/>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7"/>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7"/>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7"/>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7"/>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7"/>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7"/>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7"/>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7"/>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7"/>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7"/>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7"/>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7"/>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7"/>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7"/>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7"/>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7"/>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7"/>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7"/>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7"/>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7"/>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7"/>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7"/>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7"/>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7"/>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7"/>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7"/>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7"/>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7"/>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7"/>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7"/>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7"/>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7"/>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7"/>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7"/>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7"/>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7"/>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7"/>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7"/>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7"/>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7"/>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7"/>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7"/>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7"/>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7"/>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7"/>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7"/>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7"/>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7"/>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7"/>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7"/>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7"/>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7"/>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7"/>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7"/>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7"/>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7"/>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7"/>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7"/>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7"/>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7"/>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7"/>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7"/>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7"/>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7"/>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7"/>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7"/>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7"/>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7"/>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7"/>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7"/>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7"/>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7"/>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7"/>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7"/>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7"/>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7"/>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7"/>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7"/>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7"/>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7"/>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7"/>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7"/>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7"/>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7"/>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7"/>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7"/>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7"/>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7"/>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7"/>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7"/>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7"/>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7"/>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7"/>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7"/>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7"/>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7"/>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7"/>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7"/>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7"/>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7"/>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7"/>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7"/>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7"/>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7"/>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7"/>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7"/>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7"/>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7"/>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7"/>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7"/>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7"/>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7"/>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7"/>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7"/>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7"/>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7"/>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7"/>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7"/>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7"/>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7"/>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7"/>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7"/>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7"/>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7"/>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7"/>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7"/>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7"/>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7"/>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7"/>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7"/>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7"/>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7"/>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7"/>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7"/>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7"/>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7"/>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7"/>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7"/>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7"/>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7"/>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7"/>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7"/>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7"/>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7"/>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7"/>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7"/>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7"/>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7"/>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7"/>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7"/>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7"/>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7"/>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7"/>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7"/>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7"/>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7"/>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7"/>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7"/>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7"/>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7"/>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7"/>
              <p:cNvSpPr/>
              <p:nvPr/>
            </p:nvSpPr>
            <p:spPr>
              <a:xfrm>
                <a:off x="6107450" y="686625"/>
                <a:ext cx="0" cy="25"/>
              </a:xfrm>
              <a:custGeom>
                <a:avLst/>
                <a:gdLst/>
                <a:ahLst/>
                <a:cxnLst/>
                <a:rect l="l" t="t" r="r" b="b"/>
                <a:pathLst>
                  <a:path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7"/>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7"/>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7"/>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7"/>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7"/>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7"/>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7"/>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7"/>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7"/>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7"/>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7"/>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7"/>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7"/>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7"/>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7"/>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7"/>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7"/>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7"/>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7"/>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7"/>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7"/>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7"/>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7"/>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7"/>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7"/>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7"/>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9" name="Google Shape;3909;p87"/>
            <p:cNvGrpSpPr/>
            <p:nvPr/>
          </p:nvGrpSpPr>
          <p:grpSpPr>
            <a:xfrm>
              <a:off x="6450709" y="2620025"/>
              <a:ext cx="798255" cy="766650"/>
              <a:chOff x="2324725" y="521125"/>
              <a:chExt cx="1350000" cy="1296550"/>
            </a:xfrm>
          </p:grpSpPr>
          <p:sp>
            <p:nvSpPr>
              <p:cNvPr id="3910" name="Google Shape;3910;p87"/>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7"/>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12" name="Google Shape;3912;p8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3" name="Google Shape;3913;p87"/>
          <p:cNvGrpSpPr/>
          <p:nvPr/>
        </p:nvGrpSpPr>
        <p:grpSpPr>
          <a:xfrm>
            <a:off x="153671" y="90047"/>
            <a:ext cx="493797" cy="446228"/>
            <a:chOff x="2679436" y="3270400"/>
            <a:chExt cx="752625" cy="689795"/>
          </a:xfrm>
        </p:grpSpPr>
        <p:sp>
          <p:nvSpPr>
            <p:cNvPr id="3914" name="Google Shape;3914;p8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8" name="Google Shape;3918;p87">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919" name="Google Shape;3919;p87"/>
          <p:cNvSpPr txBox="1"/>
          <p:nvPr/>
        </p:nvSpPr>
        <p:spPr>
          <a:xfrm>
            <a:off x="1233319" y="4414862"/>
            <a:ext cx="3128100" cy="26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Nunito"/>
                <a:ea typeface="Nunito"/>
                <a:cs typeface="Nunito"/>
                <a:sym typeface="Nunito"/>
              </a:rPr>
              <a:t>Please keep this slide for attribution. </a:t>
            </a:r>
            <a:endParaRPr sz="1100">
              <a:solidFill>
                <a:schemeClr val="lt1"/>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35"/>
          <p:cNvGrpSpPr/>
          <p:nvPr/>
        </p:nvGrpSpPr>
        <p:grpSpPr>
          <a:xfrm>
            <a:off x="731520" y="822960"/>
            <a:ext cx="3063294" cy="3461946"/>
            <a:chOff x="807514" y="821316"/>
            <a:chExt cx="3062988" cy="3480392"/>
          </a:xfrm>
        </p:grpSpPr>
        <p:grpSp>
          <p:nvGrpSpPr>
            <p:cNvPr id="667" name="Google Shape;667;p35"/>
            <p:cNvGrpSpPr/>
            <p:nvPr/>
          </p:nvGrpSpPr>
          <p:grpSpPr>
            <a:xfrm>
              <a:off x="807514" y="821316"/>
              <a:ext cx="3062988" cy="1781411"/>
              <a:chOff x="640276" y="674499"/>
              <a:chExt cx="6947126" cy="4058809"/>
            </a:xfrm>
          </p:grpSpPr>
          <p:grpSp>
            <p:nvGrpSpPr>
              <p:cNvPr id="668" name="Google Shape;668;p35"/>
              <p:cNvGrpSpPr/>
              <p:nvPr/>
            </p:nvGrpSpPr>
            <p:grpSpPr>
              <a:xfrm>
                <a:off x="7012119" y="4163474"/>
                <a:ext cx="575002" cy="496567"/>
                <a:chOff x="5218225" y="1474825"/>
                <a:chExt cx="259700" cy="224275"/>
              </a:xfrm>
            </p:grpSpPr>
            <p:sp>
              <p:nvSpPr>
                <p:cNvPr id="669" name="Google Shape;66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5"/>
              <p:cNvGrpSpPr/>
              <p:nvPr/>
            </p:nvGrpSpPr>
            <p:grpSpPr>
              <a:xfrm>
                <a:off x="6323195" y="1928748"/>
                <a:ext cx="251632" cy="220856"/>
                <a:chOff x="5042000" y="1255775"/>
                <a:chExt cx="113650" cy="99750"/>
              </a:xfrm>
            </p:grpSpPr>
            <p:sp>
              <p:nvSpPr>
                <p:cNvPr id="675" name="Google Shape;675;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5"/>
              <p:cNvGrpSpPr/>
              <p:nvPr/>
            </p:nvGrpSpPr>
            <p:grpSpPr>
              <a:xfrm rot="-5400000">
                <a:off x="5180808" y="1061658"/>
                <a:ext cx="575002" cy="496567"/>
                <a:chOff x="5218225" y="1474825"/>
                <a:chExt cx="259700" cy="224275"/>
              </a:xfrm>
            </p:grpSpPr>
            <p:sp>
              <p:nvSpPr>
                <p:cNvPr id="679" name="Google Shape;67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35"/>
              <p:cNvGrpSpPr/>
              <p:nvPr/>
            </p:nvGrpSpPr>
            <p:grpSpPr>
              <a:xfrm rot="10800000">
                <a:off x="1449245" y="1613944"/>
                <a:ext cx="575002" cy="496567"/>
                <a:chOff x="5218225" y="1474825"/>
                <a:chExt cx="259700" cy="224275"/>
              </a:xfrm>
            </p:grpSpPr>
            <p:sp>
              <p:nvSpPr>
                <p:cNvPr id="685" name="Google Shape;685;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35"/>
              <p:cNvGrpSpPr/>
              <p:nvPr/>
            </p:nvGrpSpPr>
            <p:grpSpPr>
              <a:xfrm>
                <a:off x="3039726" y="1199520"/>
                <a:ext cx="251632" cy="220856"/>
                <a:chOff x="5042000" y="1255775"/>
                <a:chExt cx="113650" cy="99750"/>
              </a:xfrm>
            </p:grpSpPr>
            <p:sp>
              <p:nvSpPr>
                <p:cNvPr id="691" name="Google Shape;69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5"/>
              <p:cNvGrpSpPr/>
              <p:nvPr/>
            </p:nvGrpSpPr>
            <p:grpSpPr>
              <a:xfrm>
                <a:off x="937479" y="2697722"/>
                <a:ext cx="251632" cy="220856"/>
                <a:chOff x="5042000" y="1131200"/>
                <a:chExt cx="113650" cy="99750"/>
              </a:xfrm>
            </p:grpSpPr>
            <p:sp>
              <p:nvSpPr>
                <p:cNvPr id="695" name="Google Shape;695;p35"/>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5"/>
              <p:cNvGrpSpPr/>
              <p:nvPr/>
            </p:nvGrpSpPr>
            <p:grpSpPr>
              <a:xfrm rot="-5400000">
                <a:off x="1157650" y="3785607"/>
                <a:ext cx="569027" cy="706699"/>
                <a:chOff x="6095413" y="2311605"/>
                <a:chExt cx="257002" cy="319181"/>
              </a:xfrm>
            </p:grpSpPr>
            <p:sp>
              <p:nvSpPr>
                <p:cNvPr id="699" name="Google Shape;699;p35"/>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35"/>
              <p:cNvGrpSpPr/>
              <p:nvPr/>
            </p:nvGrpSpPr>
            <p:grpSpPr>
              <a:xfrm>
                <a:off x="6188241" y="1318245"/>
                <a:ext cx="521476" cy="478854"/>
                <a:chOff x="5874900" y="2285650"/>
                <a:chExt cx="235525" cy="216275"/>
              </a:xfrm>
            </p:grpSpPr>
            <p:sp>
              <p:nvSpPr>
                <p:cNvPr id="702" name="Google Shape;702;p35"/>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5"/>
              <p:cNvGrpSpPr/>
              <p:nvPr/>
            </p:nvGrpSpPr>
            <p:grpSpPr>
              <a:xfrm>
                <a:off x="4946919" y="1499571"/>
                <a:ext cx="1083004" cy="2354636"/>
                <a:chOff x="5269250" y="2611925"/>
                <a:chExt cx="520750" cy="1132200"/>
              </a:xfrm>
            </p:grpSpPr>
            <p:sp>
              <p:nvSpPr>
                <p:cNvPr id="705" name="Google Shape;705;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35"/>
              <p:cNvGrpSpPr/>
              <p:nvPr/>
            </p:nvGrpSpPr>
            <p:grpSpPr>
              <a:xfrm>
                <a:off x="5467143" y="2234512"/>
                <a:ext cx="1989753" cy="1913480"/>
                <a:chOff x="4531600" y="1944475"/>
                <a:chExt cx="956750" cy="920075"/>
              </a:xfrm>
            </p:grpSpPr>
            <p:sp>
              <p:nvSpPr>
                <p:cNvPr id="714" name="Google Shape;714;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35"/>
              <p:cNvGrpSpPr/>
              <p:nvPr/>
            </p:nvGrpSpPr>
            <p:grpSpPr>
              <a:xfrm rot="1472793">
                <a:off x="5262958" y="2882778"/>
                <a:ext cx="1286956" cy="993969"/>
                <a:chOff x="5517750" y="1707725"/>
                <a:chExt cx="618800" cy="477925"/>
              </a:xfrm>
            </p:grpSpPr>
            <p:sp>
              <p:nvSpPr>
                <p:cNvPr id="721" name="Google Shape;72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35"/>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35"/>
              <p:cNvGrpSpPr/>
              <p:nvPr/>
            </p:nvGrpSpPr>
            <p:grpSpPr>
              <a:xfrm>
                <a:off x="1271029" y="2416472"/>
                <a:ext cx="1742633" cy="1934121"/>
                <a:chOff x="6073625" y="2772425"/>
                <a:chExt cx="837925" cy="930000"/>
              </a:xfrm>
            </p:grpSpPr>
            <p:sp>
              <p:nvSpPr>
                <p:cNvPr id="729" name="Google Shape;729;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5"/>
              <p:cNvGrpSpPr/>
              <p:nvPr/>
            </p:nvGrpSpPr>
            <p:grpSpPr>
              <a:xfrm>
                <a:off x="1991305" y="1624971"/>
                <a:ext cx="1649618" cy="2182749"/>
                <a:chOff x="5908250" y="536500"/>
                <a:chExt cx="793200" cy="1049550"/>
              </a:xfrm>
            </p:grpSpPr>
            <p:sp>
              <p:nvSpPr>
                <p:cNvPr id="735" name="Google Shape;735;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35"/>
              <p:cNvGrpSpPr/>
              <p:nvPr/>
            </p:nvGrpSpPr>
            <p:grpSpPr>
              <a:xfrm rot="-2700000">
                <a:off x="2630043" y="2544018"/>
                <a:ext cx="1286945" cy="993961"/>
                <a:chOff x="5517750" y="1707725"/>
                <a:chExt cx="618800" cy="477925"/>
              </a:xfrm>
            </p:grpSpPr>
            <p:sp>
              <p:nvSpPr>
                <p:cNvPr id="742" name="Google Shape;742;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35"/>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35"/>
              <p:cNvGrpSpPr/>
              <p:nvPr/>
            </p:nvGrpSpPr>
            <p:grpSpPr>
              <a:xfrm rot="-6383177">
                <a:off x="974472" y="2783656"/>
                <a:ext cx="1566670" cy="1869002"/>
                <a:chOff x="3768000" y="2982868"/>
                <a:chExt cx="753325" cy="898700"/>
              </a:xfrm>
            </p:grpSpPr>
            <p:sp>
              <p:nvSpPr>
                <p:cNvPr id="750" name="Google Shape;750;p35"/>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35"/>
              <p:cNvGrpSpPr/>
              <p:nvPr/>
            </p:nvGrpSpPr>
            <p:grpSpPr>
              <a:xfrm>
                <a:off x="3854376" y="1663189"/>
                <a:ext cx="1707538" cy="2027292"/>
                <a:chOff x="5243900" y="3898675"/>
                <a:chExt cx="821050" cy="974800"/>
              </a:xfrm>
            </p:grpSpPr>
            <p:sp>
              <p:nvSpPr>
                <p:cNvPr id="764" name="Google Shape;764;p35"/>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2" name="Google Shape;782;p35"/>
            <p:cNvGrpSpPr/>
            <p:nvPr/>
          </p:nvGrpSpPr>
          <p:grpSpPr>
            <a:xfrm>
              <a:off x="932058" y="1961497"/>
              <a:ext cx="2901262" cy="2340210"/>
              <a:chOff x="582175" y="238125"/>
              <a:chExt cx="6401725" cy="5169450"/>
            </a:xfrm>
          </p:grpSpPr>
          <p:sp>
            <p:nvSpPr>
              <p:cNvPr id="783" name="Google Shape;783;p35"/>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5" name="Google Shape;875;p35"/>
          <p:cNvSpPr txBox="1">
            <a:spLocks noGrp="1"/>
          </p:cNvSpPr>
          <p:nvPr>
            <p:ph type="ctrTitle"/>
          </p:nvPr>
        </p:nvSpPr>
        <p:spPr>
          <a:xfrm>
            <a:off x="4178626" y="1716777"/>
            <a:ext cx="4438200" cy="192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smtClean="0"/>
              <a:t>P</a:t>
            </a:r>
            <a:r>
              <a:rPr lang="en" dirty="0" smtClean="0"/>
              <a:t>redecir, observar, explicar e indagar </a:t>
            </a:r>
            <a:endParaRPr dirty="0"/>
          </a:p>
        </p:txBody>
      </p:sp>
      <p:sp>
        <p:nvSpPr>
          <p:cNvPr id="876" name="Google Shape;876;p35"/>
          <p:cNvSpPr txBox="1">
            <a:spLocks noGrp="1"/>
          </p:cNvSpPr>
          <p:nvPr>
            <p:ph type="subTitle" idx="1"/>
          </p:nvPr>
        </p:nvSpPr>
        <p:spPr>
          <a:xfrm>
            <a:off x="4111832" y="3647386"/>
            <a:ext cx="43128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800" dirty="0">
                <a:solidFill>
                  <a:schemeClr val="tx1">
                    <a:lumMod val="50000"/>
                  </a:schemeClr>
                </a:solidFill>
              </a:rPr>
              <a:t>E</a:t>
            </a:r>
            <a:r>
              <a:rPr lang="en" sz="1800" dirty="0">
                <a:solidFill>
                  <a:schemeClr val="tx1">
                    <a:lumMod val="50000"/>
                  </a:schemeClr>
                </a:solidFill>
              </a:rPr>
              <a:t>strategias efectivas en el aprendizaje de las ciencias</a:t>
            </a:r>
            <a:endParaRPr sz="1800" dirty="0">
              <a:solidFill>
                <a:schemeClr val="tx1">
                  <a:lumMod val="50000"/>
                </a:schemeClr>
              </a:solidFill>
            </a:endParaRPr>
          </a:p>
        </p:txBody>
      </p:sp>
      <p:sp>
        <p:nvSpPr>
          <p:cNvPr id="877" name="Google Shape;877;p35"/>
          <p:cNvSpPr/>
          <p:nvPr/>
        </p:nvSpPr>
        <p:spPr>
          <a:xfrm flipH="1">
            <a:off x="248100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337900" y="3202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35"/>
          <p:cNvGrpSpPr/>
          <p:nvPr/>
        </p:nvGrpSpPr>
        <p:grpSpPr>
          <a:xfrm>
            <a:off x="8343804" y="1464863"/>
            <a:ext cx="261975" cy="340700"/>
            <a:chOff x="4716975" y="1463450"/>
            <a:chExt cx="261975" cy="340700"/>
          </a:xfrm>
        </p:grpSpPr>
        <p:sp>
          <p:nvSpPr>
            <p:cNvPr id="882" name="Google Shape;882;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35"/>
          <p:cNvGrpSpPr/>
          <p:nvPr/>
        </p:nvGrpSpPr>
        <p:grpSpPr>
          <a:xfrm flipH="1">
            <a:off x="3863801" y="1464863"/>
            <a:ext cx="261975" cy="340700"/>
            <a:chOff x="4716975" y="1463450"/>
            <a:chExt cx="261975" cy="340700"/>
          </a:xfrm>
        </p:grpSpPr>
        <p:sp>
          <p:nvSpPr>
            <p:cNvPr id="886" name="Google Shape;886;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35"/>
          <p:cNvSpPr/>
          <p:nvPr/>
        </p:nvSpPr>
        <p:spPr>
          <a:xfrm flipH="1">
            <a:off x="3948656" y="5275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FEB"/>
        </a:solidFill>
        <a:effectLst/>
      </p:bgPr>
    </p:bg>
    <p:spTree>
      <p:nvGrpSpPr>
        <p:cNvPr id="1" name="Shape 901"/>
        <p:cNvGrpSpPr/>
        <p:nvPr/>
      </p:nvGrpSpPr>
      <p:grpSpPr>
        <a:xfrm>
          <a:off x="0" y="0"/>
          <a:ext cx="0" cy="0"/>
          <a:chOff x="0" y="0"/>
          <a:chExt cx="0" cy="0"/>
        </a:xfrm>
      </p:grpSpPr>
      <p:grpSp>
        <p:nvGrpSpPr>
          <p:cNvPr id="902" name="Google Shape;902;p37"/>
          <p:cNvGrpSpPr/>
          <p:nvPr/>
        </p:nvGrpSpPr>
        <p:grpSpPr>
          <a:xfrm>
            <a:off x="2870167" y="1244763"/>
            <a:ext cx="3362920" cy="3354006"/>
            <a:chOff x="4048209" y="1327361"/>
            <a:chExt cx="3486698" cy="3477455"/>
          </a:xfrm>
        </p:grpSpPr>
        <p:grpSp>
          <p:nvGrpSpPr>
            <p:cNvPr id="903" name="Google Shape;903;p37"/>
            <p:cNvGrpSpPr/>
            <p:nvPr/>
          </p:nvGrpSpPr>
          <p:grpSpPr>
            <a:xfrm>
              <a:off x="4048209" y="1413837"/>
              <a:ext cx="3486698" cy="3390980"/>
              <a:chOff x="4048209" y="1413837"/>
              <a:chExt cx="3486698" cy="3390980"/>
            </a:xfrm>
          </p:grpSpPr>
          <p:sp>
            <p:nvSpPr>
              <p:cNvPr id="904" name="Google Shape;904;p37"/>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5" name="Google Shape;905;p37"/>
              <p:cNvGrpSpPr/>
              <p:nvPr/>
            </p:nvGrpSpPr>
            <p:grpSpPr>
              <a:xfrm rot="-515098">
                <a:off x="5663236" y="2476239"/>
                <a:ext cx="1755501" cy="1688207"/>
                <a:chOff x="4531600" y="1944475"/>
                <a:chExt cx="956750" cy="920075"/>
              </a:xfrm>
            </p:grpSpPr>
            <p:sp>
              <p:nvSpPr>
                <p:cNvPr id="906" name="Google Shape;906;p37"/>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37"/>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7"/>
              <p:cNvGrpSpPr/>
              <p:nvPr/>
            </p:nvGrpSpPr>
            <p:grpSpPr>
              <a:xfrm rot="787396">
                <a:off x="4236594" y="2500648"/>
                <a:ext cx="1594312" cy="1706557"/>
                <a:chOff x="6116785" y="2780818"/>
                <a:chExt cx="837925" cy="930000"/>
              </a:xfrm>
            </p:grpSpPr>
            <p:sp>
              <p:nvSpPr>
                <p:cNvPr id="914" name="Google Shape;914;p37"/>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7"/>
              <p:cNvGrpSpPr/>
              <p:nvPr/>
            </p:nvGrpSpPr>
            <p:grpSpPr>
              <a:xfrm rot="203786">
                <a:off x="5141855" y="1443647"/>
                <a:ext cx="1091882" cy="2884864"/>
                <a:chOff x="2058600" y="1081575"/>
                <a:chExt cx="596750" cy="1576675"/>
              </a:xfrm>
            </p:grpSpPr>
            <p:sp>
              <p:nvSpPr>
                <p:cNvPr id="920" name="Google Shape;920;p37"/>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7"/>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7"/>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7"/>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7"/>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7"/>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7"/>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7"/>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7"/>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37"/>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7"/>
            <p:cNvGrpSpPr/>
            <p:nvPr/>
          </p:nvGrpSpPr>
          <p:grpSpPr>
            <a:xfrm>
              <a:off x="5269300" y="1548900"/>
              <a:ext cx="113650" cy="99750"/>
              <a:chOff x="5118200" y="1179575"/>
              <a:chExt cx="113650" cy="99750"/>
            </a:xfrm>
          </p:grpSpPr>
          <p:sp>
            <p:nvSpPr>
              <p:cNvPr id="972" name="Google Shape;972;p37"/>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7"/>
            <p:cNvGrpSpPr/>
            <p:nvPr/>
          </p:nvGrpSpPr>
          <p:grpSpPr>
            <a:xfrm>
              <a:off x="6069447" y="1463645"/>
              <a:ext cx="362897" cy="342428"/>
              <a:chOff x="5429807" y="1996886"/>
              <a:chExt cx="235525" cy="216275"/>
            </a:xfrm>
          </p:grpSpPr>
          <p:sp>
            <p:nvSpPr>
              <p:cNvPr id="976" name="Google Shape;976;p37"/>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37"/>
            <p:cNvGrpSpPr/>
            <p:nvPr/>
          </p:nvGrpSpPr>
          <p:grpSpPr>
            <a:xfrm>
              <a:off x="4449650" y="1766450"/>
              <a:ext cx="113650" cy="99750"/>
              <a:chOff x="4813400" y="798575"/>
              <a:chExt cx="113650" cy="99750"/>
            </a:xfrm>
          </p:grpSpPr>
          <p:sp>
            <p:nvSpPr>
              <p:cNvPr id="979" name="Google Shape;979;p37"/>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7"/>
            <p:cNvGrpSpPr/>
            <p:nvPr/>
          </p:nvGrpSpPr>
          <p:grpSpPr>
            <a:xfrm>
              <a:off x="7118150" y="2697725"/>
              <a:ext cx="113650" cy="99750"/>
              <a:chOff x="5042000" y="1255775"/>
              <a:chExt cx="113650" cy="99750"/>
            </a:xfrm>
          </p:grpSpPr>
          <p:sp>
            <p:nvSpPr>
              <p:cNvPr id="983" name="Google Shape;983;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37"/>
            <p:cNvGrpSpPr/>
            <p:nvPr/>
          </p:nvGrpSpPr>
          <p:grpSpPr>
            <a:xfrm rot="-5400000">
              <a:off x="4792797" y="1337595"/>
              <a:ext cx="362897" cy="342428"/>
              <a:chOff x="6221084" y="2622541"/>
              <a:chExt cx="235525" cy="216275"/>
            </a:xfrm>
          </p:grpSpPr>
          <p:sp>
            <p:nvSpPr>
              <p:cNvPr id="987" name="Google Shape;987;p37"/>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37"/>
            <p:cNvGrpSpPr/>
            <p:nvPr/>
          </p:nvGrpSpPr>
          <p:grpSpPr>
            <a:xfrm>
              <a:off x="6082875" y="1992325"/>
              <a:ext cx="113650" cy="99750"/>
              <a:chOff x="5042000" y="1255775"/>
              <a:chExt cx="113650" cy="99750"/>
            </a:xfrm>
          </p:grpSpPr>
          <p:sp>
            <p:nvSpPr>
              <p:cNvPr id="990" name="Google Shape;990;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3" name="Google Shape;993;p37"/>
          <p:cNvSpPr/>
          <p:nvPr/>
        </p:nvSpPr>
        <p:spPr>
          <a:xfrm>
            <a:off x="5522842" y="3508846"/>
            <a:ext cx="2831778" cy="110435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5522842" y="2608246"/>
            <a:ext cx="2831778" cy="84065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5522842" y="1302136"/>
            <a:ext cx="2831778" cy="109319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41549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510310" y="3357290"/>
            <a:ext cx="283177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428067" y="1707645"/>
            <a:ext cx="2975298" cy="1235487"/>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a:hlinkClick r:id="" action="ppaction://noaction"/>
          </p:cNvPr>
          <p:cNvSpPr txBox="1">
            <a:spLocks noGrp="1"/>
          </p:cNvSpPr>
          <p:nvPr>
            <p:ph type="subTitle" idx="3"/>
          </p:nvPr>
        </p:nvSpPr>
        <p:spPr>
          <a:xfrm>
            <a:off x="501612" y="3481967"/>
            <a:ext cx="2984100" cy="392700"/>
          </a:xfrm>
          <a:prstGeom prst="rect">
            <a:avLst/>
          </a:prstGeom>
        </p:spPr>
        <p:txBody>
          <a:bodyPr spcFirstLastPara="1" wrap="square" lIns="91425" tIns="91425" rIns="91425" bIns="91425" anchor="ctr" anchorCtr="0">
            <a:noAutofit/>
          </a:bodyPr>
          <a:lstStyle/>
          <a:p>
            <a:pPr marL="0" lvl="0" indent="0"/>
            <a:r>
              <a:rPr lang="es-MX" dirty="0"/>
              <a:t>al ponerlos ante tres tareas específicas: </a:t>
            </a:r>
            <a:endParaRPr sz="2400" dirty="0"/>
          </a:p>
        </p:txBody>
      </p:sp>
      <p:sp>
        <p:nvSpPr>
          <p:cNvPr id="1002" name="Google Shape;1002;p37"/>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lvl="0"/>
            <a:r>
              <a:rPr lang="es-MX" dirty="0"/>
              <a:t>POE</a:t>
            </a:r>
            <a:endParaRPr dirty="0"/>
          </a:p>
        </p:txBody>
      </p:sp>
      <p:sp>
        <p:nvSpPr>
          <p:cNvPr id="1003" name="Google Shape;1003;p37"/>
          <p:cNvSpPr txBox="1">
            <a:spLocks noGrp="1"/>
          </p:cNvSpPr>
          <p:nvPr>
            <p:ph type="title" idx="2"/>
          </p:nvPr>
        </p:nvSpPr>
        <p:spPr>
          <a:xfrm>
            <a:off x="706520" y="1025696"/>
            <a:ext cx="2978400" cy="507900"/>
          </a:xfrm>
          <a:prstGeom prst="rect">
            <a:avLst/>
          </a:prstGeom>
        </p:spPr>
        <p:txBody>
          <a:bodyPr spcFirstLastPara="1" wrap="square" lIns="91425" tIns="91425" rIns="91425" bIns="91425" anchor="ctr" anchorCtr="0">
            <a:noAutofit/>
          </a:bodyPr>
          <a:lstStyle/>
          <a:p>
            <a:pPr lvl="0"/>
            <a:r>
              <a:rPr lang="es-MX" sz="2800" dirty="0"/>
              <a:t>Predecir, observar y explicar </a:t>
            </a:r>
            <a:endParaRPr sz="2800" dirty="0">
              <a:solidFill>
                <a:schemeClr val="lt1"/>
              </a:solidFill>
            </a:endParaRPr>
          </a:p>
        </p:txBody>
      </p:sp>
      <p:sp>
        <p:nvSpPr>
          <p:cNvPr id="1004" name="Google Shape;1004;p37">
            <a:hlinkClick r:id="" action="ppaction://noaction"/>
          </p:cNvPr>
          <p:cNvSpPr txBox="1">
            <a:spLocks noGrp="1"/>
          </p:cNvSpPr>
          <p:nvPr>
            <p:ph type="subTitle" idx="5"/>
          </p:nvPr>
        </p:nvSpPr>
        <p:spPr>
          <a:xfrm>
            <a:off x="5446675" y="1800219"/>
            <a:ext cx="2984100" cy="95713"/>
          </a:xfrm>
          <a:prstGeom prst="rect">
            <a:avLst/>
          </a:prstGeom>
        </p:spPr>
        <p:txBody>
          <a:bodyPr spcFirstLastPara="1" wrap="square" lIns="91425" tIns="91425" rIns="91425" bIns="91425" anchor="ctr" anchorCtr="0">
            <a:noAutofit/>
          </a:bodyPr>
          <a:lstStyle/>
          <a:p>
            <a:pPr marL="0" lvl="0" indent="0"/>
            <a:r>
              <a:rPr lang="es-MX" sz="1200" b="1" dirty="0" smtClean="0"/>
              <a:t>Primero</a:t>
            </a:r>
            <a:r>
              <a:rPr lang="es-MX" sz="1200" dirty="0" smtClean="0"/>
              <a:t>, </a:t>
            </a:r>
            <a:r>
              <a:rPr lang="es-MX" sz="1200" dirty="0"/>
              <a:t>el alumno debe predecir los resultados de algún experimento que se le presenta o que él mismo realiza, a la vez que debe justificar su predicción</a:t>
            </a:r>
            <a:endParaRPr sz="1800" dirty="0"/>
          </a:p>
        </p:txBody>
      </p:sp>
      <p:sp>
        <p:nvSpPr>
          <p:cNvPr id="1006" name="Google Shape;1006;p37">
            <a:hlinkClick r:id="" action="ppaction://noaction"/>
          </p:cNvPr>
          <p:cNvSpPr txBox="1">
            <a:spLocks noGrp="1"/>
          </p:cNvSpPr>
          <p:nvPr>
            <p:ph type="subTitle" idx="7"/>
          </p:nvPr>
        </p:nvSpPr>
        <p:spPr>
          <a:xfrm>
            <a:off x="5423963" y="2835374"/>
            <a:ext cx="2984100" cy="412440"/>
          </a:xfrm>
          <a:prstGeom prst="rect">
            <a:avLst/>
          </a:prstGeom>
        </p:spPr>
        <p:txBody>
          <a:bodyPr spcFirstLastPara="1" wrap="square" lIns="91425" tIns="91425" rIns="91425" bIns="91425" anchor="ctr" anchorCtr="0">
            <a:noAutofit/>
          </a:bodyPr>
          <a:lstStyle/>
          <a:p>
            <a:pPr marL="0" lvl="0" indent="0"/>
            <a:r>
              <a:rPr lang="es-MX" sz="1200" b="1" dirty="0" smtClean="0"/>
              <a:t>Después</a:t>
            </a:r>
            <a:r>
              <a:rPr lang="es-MX" sz="1200" dirty="0" smtClean="0"/>
              <a:t>, </a:t>
            </a:r>
            <a:r>
              <a:rPr lang="es-MX" sz="1200" dirty="0"/>
              <a:t>debe observar lo que sucede y registrar sus observaciones detalladamente</a:t>
            </a:r>
            <a:endParaRPr sz="1800" dirty="0"/>
          </a:p>
        </p:txBody>
      </p:sp>
      <p:sp>
        <p:nvSpPr>
          <p:cNvPr id="1007" name="Google Shape;1007;p37">
            <a:hlinkClick r:id="" action="ppaction://noaction"/>
          </p:cNvPr>
          <p:cNvSpPr txBox="1">
            <a:spLocks noGrp="1"/>
          </p:cNvSpPr>
          <p:nvPr>
            <p:ph type="subTitle" idx="8"/>
          </p:nvPr>
        </p:nvSpPr>
        <p:spPr>
          <a:xfrm>
            <a:off x="5393670" y="4021916"/>
            <a:ext cx="2984100" cy="392700"/>
          </a:xfrm>
          <a:prstGeom prst="rect">
            <a:avLst/>
          </a:prstGeom>
        </p:spPr>
        <p:txBody>
          <a:bodyPr spcFirstLastPara="1" wrap="square" lIns="91425" tIns="91425" rIns="91425" bIns="91425" anchor="ctr" anchorCtr="0">
            <a:noAutofit/>
          </a:bodyPr>
          <a:lstStyle/>
          <a:p>
            <a:pPr marL="0" indent="0"/>
            <a:r>
              <a:rPr lang="es-MX" sz="1200" b="1" dirty="0" smtClean="0"/>
              <a:t>Finalmente</a:t>
            </a:r>
            <a:r>
              <a:rPr lang="es-MX" sz="1200" dirty="0" smtClean="0"/>
              <a:t>, </a:t>
            </a:r>
            <a:r>
              <a:rPr lang="es-MX" sz="1200" dirty="0"/>
              <a:t>debe explicar el fenómeno observado y reconciliar cualquier conflicto entre su predicción y sus observaciones.</a:t>
            </a:r>
          </a:p>
          <a:p>
            <a:pPr marL="0" lvl="0" indent="0" algn="ctr" rtl="0">
              <a:spcBef>
                <a:spcPts val="0"/>
              </a:spcBef>
              <a:spcAft>
                <a:spcPts val="0"/>
              </a:spcAft>
              <a:buNone/>
            </a:pPr>
            <a:endParaRPr sz="2400" dirty="0"/>
          </a:p>
        </p:txBody>
      </p:sp>
      <p:sp>
        <p:nvSpPr>
          <p:cNvPr id="1008" name="Google Shape;1008;p37">
            <a:hlinkClick r:id="rId3" action="ppaction://hlinksldjump"/>
          </p:cNvPr>
          <p:cNvSpPr txBox="1">
            <a:spLocks noGrp="1"/>
          </p:cNvSpPr>
          <p:nvPr>
            <p:ph type="subTitle" idx="1"/>
          </p:nvPr>
        </p:nvSpPr>
        <p:spPr>
          <a:xfrm>
            <a:off x="308652" y="2175831"/>
            <a:ext cx="3143030" cy="392700"/>
          </a:xfrm>
          <a:prstGeom prst="rect">
            <a:avLst/>
          </a:prstGeom>
        </p:spPr>
        <p:txBody>
          <a:bodyPr spcFirstLastPara="1" wrap="square" lIns="91425" tIns="91425" rIns="91425" bIns="91425" anchor="ctr" anchorCtr="0">
            <a:noAutofit/>
          </a:bodyPr>
          <a:lstStyle/>
          <a:p>
            <a:pPr marL="0" lvl="0" indent="0"/>
            <a:r>
              <a:rPr lang="es-MX" sz="1400" dirty="0"/>
              <a:t>E</a:t>
            </a:r>
            <a:r>
              <a:rPr lang="es-MX" sz="1400" dirty="0" smtClean="0"/>
              <a:t>s </a:t>
            </a:r>
            <a:r>
              <a:rPr lang="es-MX" sz="1400" dirty="0"/>
              <a:t>una estrategia de enseñanza </a:t>
            </a:r>
            <a:endParaRPr lang="es-MX" sz="1400" dirty="0" smtClean="0"/>
          </a:p>
          <a:p>
            <a:pPr marL="0" lvl="0" indent="0"/>
            <a:r>
              <a:rPr lang="es-MX" sz="1400" dirty="0" smtClean="0"/>
              <a:t>que </a:t>
            </a:r>
            <a:r>
              <a:rPr lang="es-MX" sz="1400" dirty="0"/>
              <a:t>permite conocer qué tanto comprenden los alumnos sobre un tema</a:t>
            </a:r>
            <a:endParaRPr sz="2000" dirty="0"/>
          </a:p>
        </p:txBody>
      </p:sp>
      <p:grpSp>
        <p:nvGrpSpPr>
          <p:cNvPr id="1009" name="Google Shape;1009;p37"/>
          <p:cNvGrpSpPr/>
          <p:nvPr/>
        </p:nvGrpSpPr>
        <p:grpSpPr>
          <a:xfrm>
            <a:off x="4325102" y="93272"/>
            <a:ext cx="493797" cy="446228"/>
            <a:chOff x="2679436" y="3270400"/>
            <a:chExt cx="752625" cy="689795"/>
          </a:xfrm>
        </p:grpSpPr>
        <p:sp>
          <p:nvSpPr>
            <p:cNvPr id="1010" name="Google Shape;1010;p3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38"/>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rot="10800000">
            <a:off x="4590306" y="2979710"/>
            <a:ext cx="3505179" cy="185943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rot="10800000">
            <a:off x="1011395" y="983534"/>
            <a:ext cx="3505179" cy="3368546"/>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txBox="1">
            <a:spLocks noGrp="1"/>
          </p:cNvSpPr>
          <p:nvPr>
            <p:ph type="title" idx="2"/>
          </p:nvPr>
        </p:nvSpPr>
        <p:spPr>
          <a:xfrm>
            <a:off x="4464088" y="3338378"/>
            <a:ext cx="3698100" cy="1062600"/>
          </a:xfrm>
          <a:prstGeom prst="rect">
            <a:avLst/>
          </a:prstGeom>
        </p:spPr>
        <p:txBody>
          <a:bodyPr spcFirstLastPara="1" wrap="square" lIns="91425" tIns="91425" rIns="91425" bIns="91425" anchor="ctr" anchorCtr="0">
            <a:noAutofit/>
          </a:bodyPr>
          <a:lstStyle/>
          <a:p>
            <a:pPr marL="180000" lvl="0"/>
            <a:r>
              <a:rPr lang="es-MX" sz="2400" dirty="0"/>
              <a:t>consideran que los estudiantes con frecuencia interpretan sus resultados experimentales de manera que sean consecuentes con sus predicciones iniciales. </a:t>
            </a:r>
            <a:endParaRPr sz="2400" dirty="0"/>
          </a:p>
        </p:txBody>
      </p:sp>
      <p:sp>
        <p:nvSpPr>
          <p:cNvPr id="1027" name="Google Shape;1027;p38"/>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8" name="Google Shape;1028;p38"/>
          <p:cNvGrpSpPr/>
          <p:nvPr/>
        </p:nvGrpSpPr>
        <p:grpSpPr>
          <a:xfrm>
            <a:off x="153671" y="90047"/>
            <a:ext cx="493797" cy="446228"/>
            <a:chOff x="2679436" y="3270400"/>
            <a:chExt cx="752625" cy="689795"/>
          </a:xfrm>
        </p:grpSpPr>
        <p:sp>
          <p:nvSpPr>
            <p:cNvPr id="1029" name="Google Shape;1029;p38"/>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8"/>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8"/>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38">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034" name="Google Shape;1034;p38"/>
          <p:cNvSpPr txBox="1">
            <a:spLocks noGrp="1"/>
          </p:cNvSpPr>
          <p:nvPr>
            <p:ph type="subTitle" idx="1"/>
          </p:nvPr>
        </p:nvSpPr>
        <p:spPr>
          <a:xfrm>
            <a:off x="1105980" y="1816934"/>
            <a:ext cx="3316007" cy="2225400"/>
          </a:xfrm>
          <a:prstGeom prst="rect">
            <a:avLst/>
          </a:prstGeom>
        </p:spPr>
        <p:txBody>
          <a:bodyPr spcFirstLastPara="1" wrap="square" lIns="91425" tIns="91425" rIns="91425" bIns="91425" anchor="ctr" anchorCtr="0">
            <a:noAutofit/>
          </a:bodyPr>
          <a:lstStyle/>
          <a:p>
            <a:pPr marL="0" indent="0"/>
            <a:r>
              <a:rPr lang="es-MX" dirty="0"/>
              <a:t>Estos autores proponen una etapa inicial llamada </a:t>
            </a:r>
            <a:r>
              <a:rPr lang="es-MX" dirty="0" smtClean="0"/>
              <a:t>pre indagación, </a:t>
            </a:r>
            <a:r>
              <a:rPr lang="es-MX" dirty="0"/>
              <a:t>en que los alumnos observan un experimento o bien lo realizan siguiendo un protocolo tipo «receta de cocina», pero cuyos resultados son lo suficientemente interesantes como para que surjan algunas preguntas que pueden ser contestadas realizando un trabajo experimental.</a:t>
            </a:r>
          </a:p>
          <a:p>
            <a:pPr marL="0" lvl="0" indent="0" algn="ctr" rtl="0">
              <a:spcBef>
                <a:spcPts val="0"/>
              </a:spcBef>
              <a:spcAft>
                <a:spcPts val="0"/>
              </a:spcAft>
              <a:buNone/>
            </a:pPr>
            <a:endParaRPr dirty="0"/>
          </a:p>
        </p:txBody>
      </p:sp>
      <p:sp>
        <p:nvSpPr>
          <p:cNvPr id="1035" name="Google Shape;1035;p38"/>
          <p:cNvSpPr/>
          <p:nvPr/>
        </p:nvSpPr>
        <p:spPr>
          <a:xfrm>
            <a:off x="7332664" y="111702"/>
            <a:ext cx="1659065"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a:hlinkClick r:id="rId3" action="ppaction://hlinksldjump"/>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Back</a:t>
            </a:r>
            <a:endParaRPr>
              <a:solidFill>
                <a:srgbClr val="FFFFFF"/>
              </a:solidFill>
              <a:latin typeface="Nunito"/>
              <a:ea typeface="Nunito"/>
              <a:cs typeface="Nunito"/>
              <a:sym typeface="Nunito"/>
            </a:endParaRPr>
          </a:p>
        </p:txBody>
      </p:sp>
      <p:grpSp>
        <p:nvGrpSpPr>
          <p:cNvPr id="1038" name="Google Shape;1038;p38"/>
          <p:cNvGrpSpPr/>
          <p:nvPr/>
        </p:nvGrpSpPr>
        <p:grpSpPr>
          <a:xfrm>
            <a:off x="5016273" y="536269"/>
            <a:ext cx="2856842" cy="2615193"/>
            <a:chOff x="1199585" y="1228575"/>
            <a:chExt cx="2300206" cy="2101325"/>
          </a:xfrm>
        </p:grpSpPr>
        <p:sp>
          <p:nvSpPr>
            <p:cNvPr id="1039" name="Google Shape;1039;p38"/>
            <p:cNvSpPr/>
            <p:nvPr/>
          </p:nvSpPr>
          <p:spPr>
            <a:xfrm>
              <a:off x="1672625" y="1496975"/>
              <a:ext cx="1477525" cy="1592100"/>
            </a:xfrm>
            <a:custGeom>
              <a:avLst/>
              <a:gdLst/>
              <a:ahLst/>
              <a:cxnLst/>
              <a:rect l="l" t="t" r="r" b="b"/>
              <a:pathLst>
                <a:path w="59101" h="63684" extrusionOk="0">
                  <a:moveTo>
                    <a:pt x="27765" y="426"/>
                  </a:moveTo>
                  <a:cubicBezTo>
                    <a:pt x="27915" y="426"/>
                    <a:pt x="28066" y="436"/>
                    <a:pt x="28217" y="456"/>
                  </a:cubicBezTo>
                  <a:cubicBezTo>
                    <a:pt x="29248" y="563"/>
                    <a:pt x="30138" y="1132"/>
                    <a:pt x="31063" y="1737"/>
                  </a:cubicBezTo>
                  <a:cubicBezTo>
                    <a:pt x="32171" y="2648"/>
                    <a:pt x="33535" y="3133"/>
                    <a:pt x="34919" y="3133"/>
                  </a:cubicBezTo>
                  <a:cubicBezTo>
                    <a:pt x="35534" y="3133"/>
                    <a:pt x="36153" y="3037"/>
                    <a:pt x="36756" y="2840"/>
                  </a:cubicBezTo>
                  <a:cubicBezTo>
                    <a:pt x="37457" y="2695"/>
                    <a:pt x="38125" y="2550"/>
                    <a:pt x="38772" y="2550"/>
                  </a:cubicBezTo>
                  <a:cubicBezTo>
                    <a:pt x="39077" y="2550"/>
                    <a:pt x="39377" y="2582"/>
                    <a:pt x="39674" y="2662"/>
                  </a:cubicBezTo>
                  <a:cubicBezTo>
                    <a:pt x="41132" y="3054"/>
                    <a:pt x="41986" y="4299"/>
                    <a:pt x="42911" y="5615"/>
                  </a:cubicBezTo>
                  <a:cubicBezTo>
                    <a:pt x="43730" y="6789"/>
                    <a:pt x="44584" y="7999"/>
                    <a:pt x="45865" y="8640"/>
                  </a:cubicBezTo>
                  <a:cubicBezTo>
                    <a:pt x="46327" y="8853"/>
                    <a:pt x="46825" y="8996"/>
                    <a:pt x="47359" y="9138"/>
                  </a:cubicBezTo>
                  <a:cubicBezTo>
                    <a:pt x="48035" y="9245"/>
                    <a:pt x="48676" y="9529"/>
                    <a:pt x="49245" y="9885"/>
                  </a:cubicBezTo>
                  <a:cubicBezTo>
                    <a:pt x="50419" y="10810"/>
                    <a:pt x="50526" y="12376"/>
                    <a:pt x="50597" y="14048"/>
                  </a:cubicBezTo>
                  <a:cubicBezTo>
                    <a:pt x="50633" y="15400"/>
                    <a:pt x="50704" y="16788"/>
                    <a:pt x="51344" y="17926"/>
                  </a:cubicBezTo>
                  <a:cubicBezTo>
                    <a:pt x="51949" y="18958"/>
                    <a:pt x="52945" y="19599"/>
                    <a:pt x="53906" y="20239"/>
                  </a:cubicBezTo>
                  <a:cubicBezTo>
                    <a:pt x="54333" y="20559"/>
                    <a:pt x="54795" y="20844"/>
                    <a:pt x="55222" y="21200"/>
                  </a:cubicBezTo>
                  <a:cubicBezTo>
                    <a:pt x="57749" y="23370"/>
                    <a:pt x="58638" y="26928"/>
                    <a:pt x="57357" y="30059"/>
                  </a:cubicBezTo>
                  <a:cubicBezTo>
                    <a:pt x="57037" y="30700"/>
                    <a:pt x="56681" y="31340"/>
                    <a:pt x="56290" y="31981"/>
                  </a:cubicBezTo>
                  <a:cubicBezTo>
                    <a:pt x="55614" y="33084"/>
                    <a:pt x="54902" y="34293"/>
                    <a:pt x="54760" y="35574"/>
                  </a:cubicBezTo>
                  <a:cubicBezTo>
                    <a:pt x="54618" y="36855"/>
                    <a:pt x="55009" y="38101"/>
                    <a:pt x="55400" y="39310"/>
                  </a:cubicBezTo>
                  <a:cubicBezTo>
                    <a:pt x="55827" y="40591"/>
                    <a:pt x="56183" y="41801"/>
                    <a:pt x="56005" y="43046"/>
                  </a:cubicBezTo>
                  <a:cubicBezTo>
                    <a:pt x="55721" y="44648"/>
                    <a:pt x="54618" y="45786"/>
                    <a:pt x="53408" y="47031"/>
                  </a:cubicBezTo>
                  <a:cubicBezTo>
                    <a:pt x="52518" y="47885"/>
                    <a:pt x="51736" y="48846"/>
                    <a:pt x="51131" y="49949"/>
                  </a:cubicBezTo>
                  <a:cubicBezTo>
                    <a:pt x="50597" y="51088"/>
                    <a:pt x="50241" y="52297"/>
                    <a:pt x="50099" y="53543"/>
                  </a:cubicBezTo>
                  <a:cubicBezTo>
                    <a:pt x="49850" y="55179"/>
                    <a:pt x="49565" y="56745"/>
                    <a:pt x="48498" y="57919"/>
                  </a:cubicBezTo>
                  <a:cubicBezTo>
                    <a:pt x="47003" y="59556"/>
                    <a:pt x="44726" y="59663"/>
                    <a:pt x="42271" y="59734"/>
                  </a:cubicBezTo>
                  <a:cubicBezTo>
                    <a:pt x="40741" y="59805"/>
                    <a:pt x="39140" y="59841"/>
                    <a:pt x="37717" y="60339"/>
                  </a:cubicBezTo>
                  <a:cubicBezTo>
                    <a:pt x="36792" y="60659"/>
                    <a:pt x="35902" y="61121"/>
                    <a:pt x="35084" y="61620"/>
                  </a:cubicBezTo>
                  <a:cubicBezTo>
                    <a:pt x="34123" y="62260"/>
                    <a:pt x="33091" y="62723"/>
                    <a:pt x="32024" y="63043"/>
                  </a:cubicBezTo>
                  <a:cubicBezTo>
                    <a:pt x="31529" y="63162"/>
                    <a:pt x="31043" y="63216"/>
                    <a:pt x="30564" y="63216"/>
                  </a:cubicBezTo>
                  <a:cubicBezTo>
                    <a:pt x="28318" y="63216"/>
                    <a:pt x="26211" y="62033"/>
                    <a:pt x="23982" y="60801"/>
                  </a:cubicBezTo>
                  <a:cubicBezTo>
                    <a:pt x="21990" y="59698"/>
                    <a:pt x="19962" y="58524"/>
                    <a:pt x="17720" y="58239"/>
                  </a:cubicBezTo>
                  <a:cubicBezTo>
                    <a:pt x="17258" y="58168"/>
                    <a:pt x="16760" y="58168"/>
                    <a:pt x="16297" y="58168"/>
                  </a:cubicBezTo>
                  <a:cubicBezTo>
                    <a:pt x="15692" y="58168"/>
                    <a:pt x="15123" y="58204"/>
                    <a:pt x="14589" y="58204"/>
                  </a:cubicBezTo>
                  <a:cubicBezTo>
                    <a:pt x="14073" y="58257"/>
                    <a:pt x="13548" y="58284"/>
                    <a:pt x="13024" y="58284"/>
                  </a:cubicBezTo>
                  <a:cubicBezTo>
                    <a:pt x="12499" y="58284"/>
                    <a:pt x="11974" y="58257"/>
                    <a:pt x="11458" y="58204"/>
                  </a:cubicBezTo>
                  <a:cubicBezTo>
                    <a:pt x="8327" y="57812"/>
                    <a:pt x="4449" y="52618"/>
                    <a:pt x="4164" y="49451"/>
                  </a:cubicBezTo>
                  <a:cubicBezTo>
                    <a:pt x="4128" y="48668"/>
                    <a:pt x="4164" y="47850"/>
                    <a:pt x="4271" y="47067"/>
                  </a:cubicBezTo>
                  <a:cubicBezTo>
                    <a:pt x="4377" y="45822"/>
                    <a:pt x="4484" y="44541"/>
                    <a:pt x="4057" y="43331"/>
                  </a:cubicBezTo>
                  <a:cubicBezTo>
                    <a:pt x="3666" y="42335"/>
                    <a:pt x="3132" y="41445"/>
                    <a:pt x="2420" y="40662"/>
                  </a:cubicBezTo>
                  <a:cubicBezTo>
                    <a:pt x="1638" y="39702"/>
                    <a:pt x="926" y="38777"/>
                    <a:pt x="748" y="37603"/>
                  </a:cubicBezTo>
                  <a:cubicBezTo>
                    <a:pt x="535" y="36250"/>
                    <a:pt x="1140" y="34970"/>
                    <a:pt x="1816" y="33653"/>
                  </a:cubicBezTo>
                  <a:cubicBezTo>
                    <a:pt x="2385" y="32443"/>
                    <a:pt x="2954" y="31234"/>
                    <a:pt x="2954" y="29917"/>
                  </a:cubicBezTo>
                  <a:cubicBezTo>
                    <a:pt x="2954" y="28743"/>
                    <a:pt x="2527" y="27640"/>
                    <a:pt x="2065" y="26572"/>
                  </a:cubicBezTo>
                  <a:cubicBezTo>
                    <a:pt x="1531" y="25256"/>
                    <a:pt x="997" y="23975"/>
                    <a:pt x="1389" y="22694"/>
                  </a:cubicBezTo>
                  <a:cubicBezTo>
                    <a:pt x="1816" y="21164"/>
                    <a:pt x="3274" y="20346"/>
                    <a:pt x="4840" y="19492"/>
                  </a:cubicBezTo>
                  <a:cubicBezTo>
                    <a:pt x="6263" y="18709"/>
                    <a:pt x="7758" y="17855"/>
                    <a:pt x="8434" y="16432"/>
                  </a:cubicBezTo>
                  <a:cubicBezTo>
                    <a:pt x="9074" y="15044"/>
                    <a:pt x="8825" y="13479"/>
                    <a:pt x="8576" y="11984"/>
                  </a:cubicBezTo>
                  <a:cubicBezTo>
                    <a:pt x="8362" y="10775"/>
                    <a:pt x="8149" y="9529"/>
                    <a:pt x="8434" y="8355"/>
                  </a:cubicBezTo>
                  <a:cubicBezTo>
                    <a:pt x="9359" y="4761"/>
                    <a:pt x="12810" y="4477"/>
                    <a:pt x="16439" y="4228"/>
                  </a:cubicBezTo>
                  <a:cubicBezTo>
                    <a:pt x="18574" y="4050"/>
                    <a:pt x="20745" y="3872"/>
                    <a:pt x="22310" y="2982"/>
                  </a:cubicBezTo>
                  <a:cubicBezTo>
                    <a:pt x="22773" y="2733"/>
                    <a:pt x="23200" y="2449"/>
                    <a:pt x="23662" y="2164"/>
                  </a:cubicBezTo>
                  <a:cubicBezTo>
                    <a:pt x="23947" y="1986"/>
                    <a:pt x="24196" y="1808"/>
                    <a:pt x="24481" y="1630"/>
                  </a:cubicBezTo>
                  <a:cubicBezTo>
                    <a:pt x="25489" y="1000"/>
                    <a:pt x="26608" y="426"/>
                    <a:pt x="27765" y="426"/>
                  </a:cubicBezTo>
                  <a:close/>
                  <a:moveTo>
                    <a:pt x="27768" y="0"/>
                  </a:moveTo>
                  <a:cubicBezTo>
                    <a:pt x="26471" y="0"/>
                    <a:pt x="25305" y="613"/>
                    <a:pt x="24196" y="1310"/>
                  </a:cubicBezTo>
                  <a:cubicBezTo>
                    <a:pt x="23911" y="1452"/>
                    <a:pt x="23662" y="1630"/>
                    <a:pt x="23378" y="1808"/>
                  </a:cubicBezTo>
                  <a:cubicBezTo>
                    <a:pt x="22986" y="2093"/>
                    <a:pt x="22524" y="2377"/>
                    <a:pt x="22097" y="2627"/>
                  </a:cubicBezTo>
                  <a:cubicBezTo>
                    <a:pt x="20602" y="3480"/>
                    <a:pt x="18467" y="3658"/>
                    <a:pt x="16404" y="3801"/>
                  </a:cubicBezTo>
                  <a:cubicBezTo>
                    <a:pt x="12739" y="4085"/>
                    <a:pt x="8967" y="4370"/>
                    <a:pt x="7935" y="8284"/>
                  </a:cubicBezTo>
                  <a:cubicBezTo>
                    <a:pt x="7615" y="9529"/>
                    <a:pt x="7864" y="10846"/>
                    <a:pt x="8078" y="12127"/>
                  </a:cubicBezTo>
                  <a:cubicBezTo>
                    <a:pt x="8327" y="13621"/>
                    <a:pt x="8611" y="14973"/>
                    <a:pt x="7971" y="16290"/>
                  </a:cubicBezTo>
                  <a:cubicBezTo>
                    <a:pt x="7331" y="17606"/>
                    <a:pt x="5907" y="18353"/>
                    <a:pt x="4555" y="19136"/>
                  </a:cubicBezTo>
                  <a:cubicBezTo>
                    <a:pt x="2990" y="19990"/>
                    <a:pt x="1389" y="20880"/>
                    <a:pt x="890" y="22587"/>
                  </a:cubicBezTo>
                  <a:cubicBezTo>
                    <a:pt x="463" y="24046"/>
                    <a:pt x="1068" y="25469"/>
                    <a:pt x="1602" y="26786"/>
                  </a:cubicBezTo>
                  <a:cubicBezTo>
                    <a:pt x="2029" y="27818"/>
                    <a:pt x="2456" y="28885"/>
                    <a:pt x="2456" y="29953"/>
                  </a:cubicBezTo>
                  <a:cubicBezTo>
                    <a:pt x="2456" y="31162"/>
                    <a:pt x="1887" y="32337"/>
                    <a:pt x="1353" y="33475"/>
                  </a:cubicBezTo>
                  <a:cubicBezTo>
                    <a:pt x="677" y="34827"/>
                    <a:pt x="1" y="36215"/>
                    <a:pt x="250" y="37709"/>
                  </a:cubicBezTo>
                  <a:cubicBezTo>
                    <a:pt x="463" y="38990"/>
                    <a:pt x="1246" y="40022"/>
                    <a:pt x="2029" y="41018"/>
                  </a:cubicBezTo>
                  <a:cubicBezTo>
                    <a:pt x="2669" y="41730"/>
                    <a:pt x="3203" y="42584"/>
                    <a:pt x="3595" y="43509"/>
                  </a:cubicBezTo>
                  <a:cubicBezTo>
                    <a:pt x="3986" y="44612"/>
                    <a:pt x="3879" y="45786"/>
                    <a:pt x="3772" y="47067"/>
                  </a:cubicBezTo>
                  <a:cubicBezTo>
                    <a:pt x="3666" y="47885"/>
                    <a:pt x="3630" y="48668"/>
                    <a:pt x="3666" y="49487"/>
                  </a:cubicBezTo>
                  <a:cubicBezTo>
                    <a:pt x="3950" y="52902"/>
                    <a:pt x="7971" y="58239"/>
                    <a:pt x="11351" y="58702"/>
                  </a:cubicBezTo>
                  <a:cubicBezTo>
                    <a:pt x="11885" y="58755"/>
                    <a:pt x="12419" y="58782"/>
                    <a:pt x="12952" y="58782"/>
                  </a:cubicBezTo>
                  <a:cubicBezTo>
                    <a:pt x="13486" y="58782"/>
                    <a:pt x="14020" y="58755"/>
                    <a:pt x="14553" y="58702"/>
                  </a:cubicBezTo>
                  <a:cubicBezTo>
                    <a:pt x="15069" y="58649"/>
                    <a:pt x="15585" y="58622"/>
                    <a:pt x="16106" y="58622"/>
                  </a:cubicBezTo>
                  <a:cubicBezTo>
                    <a:pt x="16626" y="58622"/>
                    <a:pt x="17151" y="58649"/>
                    <a:pt x="17685" y="58702"/>
                  </a:cubicBezTo>
                  <a:cubicBezTo>
                    <a:pt x="19784" y="58951"/>
                    <a:pt x="21812" y="60090"/>
                    <a:pt x="23733" y="61193"/>
                  </a:cubicBezTo>
                  <a:cubicBezTo>
                    <a:pt x="25939" y="62402"/>
                    <a:pt x="28181" y="63683"/>
                    <a:pt x="30600" y="63683"/>
                  </a:cubicBezTo>
                  <a:cubicBezTo>
                    <a:pt x="31099" y="63683"/>
                    <a:pt x="31597" y="63612"/>
                    <a:pt x="32095" y="63505"/>
                  </a:cubicBezTo>
                  <a:cubicBezTo>
                    <a:pt x="33233" y="63185"/>
                    <a:pt x="34301" y="62687"/>
                    <a:pt x="35297" y="62047"/>
                  </a:cubicBezTo>
                  <a:cubicBezTo>
                    <a:pt x="36080" y="61548"/>
                    <a:pt x="36934" y="61121"/>
                    <a:pt x="37859" y="60766"/>
                  </a:cubicBezTo>
                  <a:cubicBezTo>
                    <a:pt x="39211" y="60303"/>
                    <a:pt x="40777" y="60268"/>
                    <a:pt x="42307" y="60196"/>
                  </a:cubicBezTo>
                  <a:cubicBezTo>
                    <a:pt x="44726" y="60125"/>
                    <a:pt x="47217" y="60054"/>
                    <a:pt x="48853" y="58239"/>
                  </a:cubicBezTo>
                  <a:cubicBezTo>
                    <a:pt x="49992" y="56958"/>
                    <a:pt x="50277" y="55286"/>
                    <a:pt x="50561" y="53649"/>
                  </a:cubicBezTo>
                  <a:cubicBezTo>
                    <a:pt x="50704" y="51194"/>
                    <a:pt x="51842" y="48953"/>
                    <a:pt x="53728" y="47352"/>
                  </a:cubicBezTo>
                  <a:cubicBezTo>
                    <a:pt x="54902" y="46142"/>
                    <a:pt x="56148" y="44861"/>
                    <a:pt x="56432" y="43153"/>
                  </a:cubicBezTo>
                  <a:cubicBezTo>
                    <a:pt x="56646" y="41801"/>
                    <a:pt x="56219" y="40485"/>
                    <a:pt x="55827" y="39204"/>
                  </a:cubicBezTo>
                  <a:cubicBezTo>
                    <a:pt x="55472" y="38029"/>
                    <a:pt x="55080" y="36855"/>
                    <a:pt x="55187" y="35646"/>
                  </a:cubicBezTo>
                  <a:cubicBezTo>
                    <a:pt x="55329" y="34400"/>
                    <a:pt x="55970" y="33333"/>
                    <a:pt x="56681" y="32230"/>
                  </a:cubicBezTo>
                  <a:cubicBezTo>
                    <a:pt x="57073" y="31589"/>
                    <a:pt x="57428" y="30949"/>
                    <a:pt x="57749" y="30237"/>
                  </a:cubicBezTo>
                  <a:cubicBezTo>
                    <a:pt x="59101" y="26964"/>
                    <a:pt x="58176" y="23157"/>
                    <a:pt x="55472" y="20844"/>
                  </a:cubicBezTo>
                  <a:cubicBezTo>
                    <a:pt x="55045" y="20488"/>
                    <a:pt x="54618" y="20168"/>
                    <a:pt x="54155" y="19883"/>
                  </a:cubicBezTo>
                  <a:cubicBezTo>
                    <a:pt x="53194" y="19243"/>
                    <a:pt x="52269" y="18638"/>
                    <a:pt x="51736" y="17713"/>
                  </a:cubicBezTo>
                  <a:cubicBezTo>
                    <a:pt x="51131" y="16645"/>
                    <a:pt x="51095" y="15329"/>
                    <a:pt x="51024" y="14048"/>
                  </a:cubicBezTo>
                  <a:cubicBezTo>
                    <a:pt x="50953" y="12340"/>
                    <a:pt x="50882" y="10561"/>
                    <a:pt x="49494" y="9529"/>
                  </a:cubicBezTo>
                  <a:cubicBezTo>
                    <a:pt x="48853" y="9102"/>
                    <a:pt x="48177" y="8818"/>
                    <a:pt x="47430" y="8711"/>
                  </a:cubicBezTo>
                  <a:cubicBezTo>
                    <a:pt x="46932" y="8604"/>
                    <a:pt x="46470" y="8462"/>
                    <a:pt x="46007" y="8248"/>
                  </a:cubicBezTo>
                  <a:cubicBezTo>
                    <a:pt x="44833" y="7679"/>
                    <a:pt x="44050" y="6540"/>
                    <a:pt x="43267" y="5402"/>
                  </a:cubicBezTo>
                  <a:cubicBezTo>
                    <a:pt x="42307" y="4050"/>
                    <a:pt x="41346" y="2698"/>
                    <a:pt x="39780" y="2271"/>
                  </a:cubicBezTo>
                  <a:cubicBezTo>
                    <a:pt x="39424" y="2172"/>
                    <a:pt x="39063" y="2134"/>
                    <a:pt x="38702" y="2134"/>
                  </a:cubicBezTo>
                  <a:cubicBezTo>
                    <a:pt x="38015" y="2134"/>
                    <a:pt x="37325" y="2273"/>
                    <a:pt x="36649" y="2413"/>
                  </a:cubicBezTo>
                  <a:cubicBezTo>
                    <a:pt x="36009" y="2573"/>
                    <a:pt x="35348" y="2653"/>
                    <a:pt x="34698" y="2653"/>
                  </a:cubicBezTo>
                  <a:cubicBezTo>
                    <a:pt x="34481" y="2653"/>
                    <a:pt x="34265" y="2644"/>
                    <a:pt x="34052" y="2627"/>
                  </a:cubicBezTo>
                  <a:cubicBezTo>
                    <a:pt x="33091" y="2484"/>
                    <a:pt x="32237" y="1950"/>
                    <a:pt x="31312" y="1381"/>
                  </a:cubicBezTo>
                  <a:cubicBezTo>
                    <a:pt x="30351" y="776"/>
                    <a:pt x="29391" y="171"/>
                    <a:pt x="28252" y="29"/>
                  </a:cubicBezTo>
                  <a:cubicBezTo>
                    <a:pt x="28089" y="10"/>
                    <a:pt x="27927" y="0"/>
                    <a:pt x="27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8"/>
            <p:cNvSpPr/>
            <p:nvPr/>
          </p:nvSpPr>
          <p:spPr>
            <a:xfrm>
              <a:off x="1199585" y="1957140"/>
              <a:ext cx="808938" cy="638221"/>
            </a:xfrm>
            <a:custGeom>
              <a:avLst/>
              <a:gdLst/>
              <a:ahLst/>
              <a:cxnLst/>
              <a:rect l="l" t="t" r="r" b="b"/>
              <a:pathLst>
                <a:path w="23555" h="18584" extrusionOk="0">
                  <a:moveTo>
                    <a:pt x="5782" y="1"/>
                  </a:moveTo>
                  <a:cubicBezTo>
                    <a:pt x="5539" y="1"/>
                    <a:pt x="5296" y="11"/>
                    <a:pt x="5053" y="32"/>
                  </a:cubicBezTo>
                  <a:cubicBezTo>
                    <a:pt x="3452" y="175"/>
                    <a:pt x="1851" y="922"/>
                    <a:pt x="997" y="2238"/>
                  </a:cubicBezTo>
                  <a:cubicBezTo>
                    <a:pt x="0" y="3875"/>
                    <a:pt x="321" y="6010"/>
                    <a:pt x="1068" y="7789"/>
                  </a:cubicBezTo>
                  <a:cubicBezTo>
                    <a:pt x="3128" y="12175"/>
                    <a:pt x="7546" y="14947"/>
                    <a:pt x="12323" y="14947"/>
                  </a:cubicBezTo>
                  <a:cubicBezTo>
                    <a:pt x="12662" y="14947"/>
                    <a:pt x="13002" y="14933"/>
                    <a:pt x="13343" y="14905"/>
                  </a:cubicBezTo>
                  <a:cubicBezTo>
                    <a:pt x="14339" y="14727"/>
                    <a:pt x="15336" y="14621"/>
                    <a:pt x="16332" y="14621"/>
                  </a:cubicBezTo>
                  <a:cubicBezTo>
                    <a:pt x="17222" y="14692"/>
                    <a:pt x="18218" y="14870"/>
                    <a:pt x="18502" y="15830"/>
                  </a:cubicBezTo>
                  <a:cubicBezTo>
                    <a:pt x="18645" y="16400"/>
                    <a:pt x="18609" y="17004"/>
                    <a:pt x="18751" y="17574"/>
                  </a:cubicBezTo>
                  <a:cubicBezTo>
                    <a:pt x="18914" y="18094"/>
                    <a:pt x="19343" y="18584"/>
                    <a:pt x="19877" y="18584"/>
                  </a:cubicBezTo>
                  <a:cubicBezTo>
                    <a:pt x="19928" y="18584"/>
                    <a:pt x="19980" y="18579"/>
                    <a:pt x="20032" y="18570"/>
                  </a:cubicBezTo>
                  <a:cubicBezTo>
                    <a:pt x="20281" y="18499"/>
                    <a:pt x="20495" y="18356"/>
                    <a:pt x="20673" y="18179"/>
                  </a:cubicBezTo>
                  <a:cubicBezTo>
                    <a:pt x="21883" y="17111"/>
                    <a:pt x="22808" y="15795"/>
                    <a:pt x="23413" y="14300"/>
                  </a:cubicBezTo>
                  <a:cubicBezTo>
                    <a:pt x="23519" y="14087"/>
                    <a:pt x="23555" y="13838"/>
                    <a:pt x="23555" y="13624"/>
                  </a:cubicBezTo>
                  <a:cubicBezTo>
                    <a:pt x="23485" y="12739"/>
                    <a:pt x="22789" y="12556"/>
                    <a:pt x="21983" y="12556"/>
                  </a:cubicBezTo>
                  <a:cubicBezTo>
                    <a:pt x="21418" y="12556"/>
                    <a:pt x="20799" y="12646"/>
                    <a:pt x="20304" y="12646"/>
                  </a:cubicBezTo>
                  <a:cubicBezTo>
                    <a:pt x="20057" y="12646"/>
                    <a:pt x="19840" y="12624"/>
                    <a:pt x="19677" y="12557"/>
                  </a:cubicBezTo>
                  <a:cubicBezTo>
                    <a:pt x="18787" y="12237"/>
                    <a:pt x="18538" y="11169"/>
                    <a:pt x="18289" y="10244"/>
                  </a:cubicBezTo>
                  <a:cubicBezTo>
                    <a:pt x="17115" y="5583"/>
                    <a:pt x="14517" y="2025"/>
                    <a:pt x="9785" y="708"/>
                  </a:cubicBezTo>
                  <a:cubicBezTo>
                    <a:pt x="8488" y="316"/>
                    <a:pt x="7139" y="1"/>
                    <a:pt x="57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8"/>
            <p:cNvSpPr/>
            <p:nvPr/>
          </p:nvSpPr>
          <p:spPr>
            <a:xfrm>
              <a:off x="1370644" y="2024210"/>
              <a:ext cx="453390" cy="411526"/>
            </a:xfrm>
            <a:custGeom>
              <a:avLst/>
              <a:gdLst/>
              <a:ahLst/>
              <a:cxnLst/>
              <a:rect l="l" t="t" r="r" b="b"/>
              <a:pathLst>
                <a:path w="13202" h="11983" extrusionOk="0">
                  <a:moveTo>
                    <a:pt x="5480" y="1"/>
                  </a:moveTo>
                  <a:cubicBezTo>
                    <a:pt x="5124" y="36"/>
                    <a:pt x="4840" y="285"/>
                    <a:pt x="4733" y="641"/>
                  </a:cubicBezTo>
                  <a:cubicBezTo>
                    <a:pt x="4733" y="926"/>
                    <a:pt x="4840" y="1210"/>
                    <a:pt x="5018" y="1424"/>
                  </a:cubicBezTo>
                  <a:lnTo>
                    <a:pt x="5765" y="2740"/>
                  </a:lnTo>
                  <a:cubicBezTo>
                    <a:pt x="6049" y="3132"/>
                    <a:pt x="6227" y="3594"/>
                    <a:pt x="6334" y="4057"/>
                  </a:cubicBezTo>
                  <a:cubicBezTo>
                    <a:pt x="6370" y="4484"/>
                    <a:pt x="6263" y="4911"/>
                    <a:pt x="6049" y="5302"/>
                  </a:cubicBezTo>
                  <a:cubicBezTo>
                    <a:pt x="5594" y="6242"/>
                    <a:pt x="4613" y="6977"/>
                    <a:pt x="3620" y="6977"/>
                  </a:cubicBezTo>
                  <a:cubicBezTo>
                    <a:pt x="3372" y="6977"/>
                    <a:pt x="3124" y="6932"/>
                    <a:pt x="2883" y="6832"/>
                  </a:cubicBezTo>
                  <a:cubicBezTo>
                    <a:pt x="2634" y="6690"/>
                    <a:pt x="2349" y="6583"/>
                    <a:pt x="2064" y="6476"/>
                  </a:cubicBezTo>
                  <a:cubicBezTo>
                    <a:pt x="1975" y="6455"/>
                    <a:pt x="1884" y="6445"/>
                    <a:pt x="1794" y="6445"/>
                  </a:cubicBezTo>
                  <a:cubicBezTo>
                    <a:pt x="1128" y="6445"/>
                    <a:pt x="460" y="6989"/>
                    <a:pt x="179" y="7615"/>
                  </a:cubicBezTo>
                  <a:cubicBezTo>
                    <a:pt x="36" y="7829"/>
                    <a:pt x="1" y="8078"/>
                    <a:pt x="1" y="8327"/>
                  </a:cubicBezTo>
                  <a:cubicBezTo>
                    <a:pt x="36" y="8896"/>
                    <a:pt x="499" y="9287"/>
                    <a:pt x="997" y="9536"/>
                  </a:cubicBezTo>
                  <a:cubicBezTo>
                    <a:pt x="3879" y="11280"/>
                    <a:pt x="7437" y="11209"/>
                    <a:pt x="10711" y="11849"/>
                  </a:cubicBezTo>
                  <a:cubicBezTo>
                    <a:pt x="10995" y="11938"/>
                    <a:pt x="11289" y="11983"/>
                    <a:pt x="11582" y="11983"/>
                  </a:cubicBezTo>
                  <a:cubicBezTo>
                    <a:pt x="11876" y="11983"/>
                    <a:pt x="12169" y="11938"/>
                    <a:pt x="12454" y="11849"/>
                  </a:cubicBezTo>
                  <a:cubicBezTo>
                    <a:pt x="13023" y="11600"/>
                    <a:pt x="13201" y="10853"/>
                    <a:pt x="12845" y="10355"/>
                  </a:cubicBezTo>
                  <a:cubicBezTo>
                    <a:pt x="12347" y="9679"/>
                    <a:pt x="11742" y="9358"/>
                    <a:pt x="11422" y="8505"/>
                  </a:cubicBezTo>
                  <a:cubicBezTo>
                    <a:pt x="11173" y="7793"/>
                    <a:pt x="10995" y="7046"/>
                    <a:pt x="10853" y="6299"/>
                  </a:cubicBezTo>
                  <a:cubicBezTo>
                    <a:pt x="10212" y="3772"/>
                    <a:pt x="8825" y="1282"/>
                    <a:pt x="6476" y="214"/>
                  </a:cubicBezTo>
                  <a:cubicBezTo>
                    <a:pt x="6156" y="72"/>
                    <a:pt x="5800" y="1"/>
                    <a:pt x="5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1560213" y="1985061"/>
              <a:ext cx="169721" cy="91729"/>
            </a:xfrm>
            <a:custGeom>
              <a:avLst/>
              <a:gdLst/>
              <a:ahLst/>
              <a:cxnLst/>
              <a:rect l="l" t="t" r="r" b="b"/>
              <a:pathLst>
                <a:path w="4942" h="2671" extrusionOk="0">
                  <a:moveTo>
                    <a:pt x="1566" y="1"/>
                  </a:moveTo>
                  <a:cubicBezTo>
                    <a:pt x="870" y="1"/>
                    <a:pt x="0" y="153"/>
                    <a:pt x="423" y="892"/>
                  </a:cubicBezTo>
                  <a:cubicBezTo>
                    <a:pt x="601" y="1212"/>
                    <a:pt x="1419" y="1354"/>
                    <a:pt x="1739" y="1532"/>
                  </a:cubicBezTo>
                  <a:cubicBezTo>
                    <a:pt x="2202" y="1781"/>
                    <a:pt x="2664" y="2066"/>
                    <a:pt x="3056" y="2422"/>
                  </a:cubicBezTo>
                  <a:cubicBezTo>
                    <a:pt x="3198" y="2564"/>
                    <a:pt x="3376" y="2671"/>
                    <a:pt x="3589" y="2671"/>
                  </a:cubicBezTo>
                  <a:cubicBezTo>
                    <a:pt x="3696" y="2635"/>
                    <a:pt x="3803" y="2564"/>
                    <a:pt x="3874" y="2493"/>
                  </a:cubicBezTo>
                  <a:cubicBezTo>
                    <a:pt x="4265" y="2137"/>
                    <a:pt x="4586" y="1710"/>
                    <a:pt x="4870" y="1247"/>
                  </a:cubicBezTo>
                  <a:cubicBezTo>
                    <a:pt x="4906" y="1176"/>
                    <a:pt x="4941" y="1070"/>
                    <a:pt x="4941" y="963"/>
                  </a:cubicBezTo>
                  <a:cubicBezTo>
                    <a:pt x="4941" y="820"/>
                    <a:pt x="4764" y="714"/>
                    <a:pt x="4586" y="678"/>
                  </a:cubicBezTo>
                  <a:cubicBezTo>
                    <a:pt x="3803" y="358"/>
                    <a:pt x="2985" y="144"/>
                    <a:pt x="2166" y="38"/>
                  </a:cubicBezTo>
                  <a:cubicBezTo>
                    <a:pt x="2028" y="19"/>
                    <a:pt x="1808" y="1"/>
                    <a:pt x="1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1277783" y="1974105"/>
              <a:ext cx="241977" cy="328761"/>
            </a:xfrm>
            <a:custGeom>
              <a:avLst/>
              <a:gdLst/>
              <a:ahLst/>
              <a:cxnLst/>
              <a:rect l="l" t="t" r="r" b="b"/>
              <a:pathLst>
                <a:path w="7046" h="9573" extrusionOk="0">
                  <a:moveTo>
                    <a:pt x="6690" y="1"/>
                  </a:moveTo>
                  <a:cubicBezTo>
                    <a:pt x="5800" y="2990"/>
                    <a:pt x="4092" y="5729"/>
                    <a:pt x="1815" y="7864"/>
                  </a:cubicBezTo>
                  <a:cubicBezTo>
                    <a:pt x="1246" y="8398"/>
                    <a:pt x="641" y="8896"/>
                    <a:pt x="1" y="9359"/>
                  </a:cubicBezTo>
                  <a:cubicBezTo>
                    <a:pt x="36" y="9430"/>
                    <a:pt x="107" y="9501"/>
                    <a:pt x="143" y="9572"/>
                  </a:cubicBezTo>
                  <a:cubicBezTo>
                    <a:pt x="677" y="9181"/>
                    <a:pt x="1210" y="8754"/>
                    <a:pt x="1708" y="8327"/>
                  </a:cubicBezTo>
                  <a:cubicBezTo>
                    <a:pt x="2384" y="7722"/>
                    <a:pt x="3025" y="7081"/>
                    <a:pt x="3630" y="6370"/>
                  </a:cubicBezTo>
                  <a:cubicBezTo>
                    <a:pt x="4768" y="4982"/>
                    <a:pt x="5729" y="3417"/>
                    <a:pt x="6441" y="1780"/>
                  </a:cubicBezTo>
                  <a:cubicBezTo>
                    <a:pt x="6654" y="1211"/>
                    <a:pt x="6868" y="641"/>
                    <a:pt x="7046" y="72"/>
                  </a:cubicBezTo>
                  <a:lnTo>
                    <a:pt x="66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8"/>
            <p:cNvSpPr/>
            <p:nvPr/>
          </p:nvSpPr>
          <p:spPr>
            <a:xfrm>
              <a:off x="1553929" y="2071877"/>
              <a:ext cx="35476" cy="38532"/>
            </a:xfrm>
            <a:custGeom>
              <a:avLst/>
              <a:gdLst/>
              <a:ahLst/>
              <a:cxnLst/>
              <a:rect l="l" t="t" r="r" b="b"/>
              <a:pathLst>
                <a:path w="1033" h="1122" extrusionOk="0">
                  <a:moveTo>
                    <a:pt x="926" y="0"/>
                  </a:moveTo>
                  <a:cubicBezTo>
                    <a:pt x="392" y="36"/>
                    <a:pt x="1" y="534"/>
                    <a:pt x="72" y="1068"/>
                  </a:cubicBezTo>
                  <a:cubicBezTo>
                    <a:pt x="72" y="1103"/>
                    <a:pt x="108" y="1121"/>
                    <a:pt x="143" y="1121"/>
                  </a:cubicBezTo>
                  <a:cubicBezTo>
                    <a:pt x="179" y="1121"/>
                    <a:pt x="214" y="1103"/>
                    <a:pt x="214" y="1068"/>
                  </a:cubicBezTo>
                  <a:cubicBezTo>
                    <a:pt x="214" y="854"/>
                    <a:pt x="285" y="641"/>
                    <a:pt x="428" y="463"/>
                  </a:cubicBezTo>
                  <a:cubicBezTo>
                    <a:pt x="535" y="321"/>
                    <a:pt x="748" y="214"/>
                    <a:pt x="926" y="178"/>
                  </a:cubicBezTo>
                  <a:cubicBezTo>
                    <a:pt x="1033" y="178"/>
                    <a:pt x="1033" y="0"/>
                    <a:pt x="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8"/>
            <p:cNvSpPr/>
            <p:nvPr/>
          </p:nvSpPr>
          <p:spPr>
            <a:xfrm>
              <a:off x="1595483" y="2115182"/>
              <a:ext cx="24005" cy="37983"/>
            </a:xfrm>
            <a:custGeom>
              <a:avLst/>
              <a:gdLst/>
              <a:ahLst/>
              <a:cxnLst/>
              <a:rect l="l" t="t" r="r" b="b"/>
              <a:pathLst>
                <a:path w="699" h="1106" extrusionOk="0">
                  <a:moveTo>
                    <a:pt x="591" y="1"/>
                  </a:moveTo>
                  <a:cubicBezTo>
                    <a:pt x="574" y="1"/>
                    <a:pt x="555" y="7"/>
                    <a:pt x="534" y="20"/>
                  </a:cubicBezTo>
                  <a:cubicBezTo>
                    <a:pt x="214" y="269"/>
                    <a:pt x="1" y="625"/>
                    <a:pt x="1" y="1052"/>
                  </a:cubicBezTo>
                  <a:cubicBezTo>
                    <a:pt x="18" y="1088"/>
                    <a:pt x="54" y="1105"/>
                    <a:pt x="90" y="1105"/>
                  </a:cubicBezTo>
                  <a:cubicBezTo>
                    <a:pt x="125" y="1105"/>
                    <a:pt x="161" y="1088"/>
                    <a:pt x="178" y="1052"/>
                  </a:cubicBezTo>
                  <a:cubicBezTo>
                    <a:pt x="214" y="696"/>
                    <a:pt x="356" y="376"/>
                    <a:pt x="641" y="163"/>
                  </a:cubicBezTo>
                  <a:cubicBezTo>
                    <a:pt x="699" y="105"/>
                    <a:pt x="663" y="1"/>
                    <a:pt x="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1635801" y="2185274"/>
              <a:ext cx="23078" cy="45263"/>
            </a:xfrm>
            <a:custGeom>
              <a:avLst/>
              <a:gdLst/>
              <a:ahLst/>
              <a:cxnLst/>
              <a:rect l="l" t="t" r="r" b="b"/>
              <a:pathLst>
                <a:path w="672" h="1318" extrusionOk="0">
                  <a:moveTo>
                    <a:pt x="563" y="0"/>
                  </a:moveTo>
                  <a:cubicBezTo>
                    <a:pt x="554" y="0"/>
                    <a:pt x="544" y="3"/>
                    <a:pt x="534" y="7"/>
                  </a:cubicBezTo>
                  <a:cubicBezTo>
                    <a:pt x="143" y="292"/>
                    <a:pt x="1" y="826"/>
                    <a:pt x="179" y="1253"/>
                  </a:cubicBezTo>
                  <a:cubicBezTo>
                    <a:pt x="194" y="1297"/>
                    <a:pt x="227" y="1317"/>
                    <a:pt x="259" y="1317"/>
                  </a:cubicBezTo>
                  <a:cubicBezTo>
                    <a:pt x="302" y="1317"/>
                    <a:pt x="342" y="1279"/>
                    <a:pt x="321" y="1217"/>
                  </a:cubicBezTo>
                  <a:cubicBezTo>
                    <a:pt x="214" y="826"/>
                    <a:pt x="321" y="434"/>
                    <a:pt x="641" y="150"/>
                  </a:cubicBezTo>
                  <a:cubicBezTo>
                    <a:pt x="672" y="88"/>
                    <a:pt x="623"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1690783" y="2240015"/>
              <a:ext cx="28161" cy="37159"/>
            </a:xfrm>
            <a:custGeom>
              <a:avLst/>
              <a:gdLst/>
              <a:ahLst/>
              <a:cxnLst/>
              <a:rect l="l" t="t" r="r" b="b"/>
              <a:pathLst>
                <a:path w="820" h="1082" extrusionOk="0">
                  <a:moveTo>
                    <a:pt x="711" y="1"/>
                  </a:moveTo>
                  <a:cubicBezTo>
                    <a:pt x="699" y="1"/>
                    <a:pt x="686" y="5"/>
                    <a:pt x="677" y="15"/>
                  </a:cubicBezTo>
                  <a:cubicBezTo>
                    <a:pt x="250" y="157"/>
                    <a:pt x="1" y="548"/>
                    <a:pt x="36" y="975"/>
                  </a:cubicBezTo>
                  <a:cubicBezTo>
                    <a:pt x="1" y="1011"/>
                    <a:pt x="72" y="1082"/>
                    <a:pt x="108" y="1082"/>
                  </a:cubicBezTo>
                  <a:cubicBezTo>
                    <a:pt x="179" y="1046"/>
                    <a:pt x="214" y="1011"/>
                    <a:pt x="214" y="975"/>
                  </a:cubicBezTo>
                  <a:cubicBezTo>
                    <a:pt x="214" y="619"/>
                    <a:pt x="392" y="335"/>
                    <a:pt x="712" y="192"/>
                  </a:cubicBezTo>
                  <a:cubicBezTo>
                    <a:pt x="784" y="192"/>
                    <a:pt x="819" y="121"/>
                    <a:pt x="784" y="86"/>
                  </a:cubicBezTo>
                  <a:cubicBezTo>
                    <a:pt x="784" y="34"/>
                    <a:pt x="746" y="1"/>
                    <a:pt x="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1684670" y="2146227"/>
              <a:ext cx="26684" cy="32145"/>
            </a:xfrm>
            <a:custGeom>
              <a:avLst/>
              <a:gdLst/>
              <a:ahLst/>
              <a:cxnLst/>
              <a:rect l="l" t="t" r="r" b="b"/>
              <a:pathLst>
                <a:path w="777" h="936" extrusionOk="0">
                  <a:moveTo>
                    <a:pt x="639" y="0"/>
                  </a:moveTo>
                  <a:cubicBezTo>
                    <a:pt x="629" y="0"/>
                    <a:pt x="617" y="2"/>
                    <a:pt x="606" y="6"/>
                  </a:cubicBezTo>
                  <a:cubicBezTo>
                    <a:pt x="428" y="77"/>
                    <a:pt x="286" y="184"/>
                    <a:pt x="214" y="326"/>
                  </a:cubicBezTo>
                  <a:cubicBezTo>
                    <a:pt x="108" y="468"/>
                    <a:pt x="37" y="611"/>
                    <a:pt x="1" y="753"/>
                  </a:cubicBezTo>
                  <a:cubicBezTo>
                    <a:pt x="1" y="866"/>
                    <a:pt x="87" y="935"/>
                    <a:pt x="167" y="935"/>
                  </a:cubicBezTo>
                  <a:cubicBezTo>
                    <a:pt x="214" y="935"/>
                    <a:pt x="260" y="912"/>
                    <a:pt x="286" y="860"/>
                  </a:cubicBezTo>
                  <a:lnTo>
                    <a:pt x="321" y="753"/>
                  </a:lnTo>
                  <a:cubicBezTo>
                    <a:pt x="321" y="682"/>
                    <a:pt x="357" y="611"/>
                    <a:pt x="392" y="575"/>
                  </a:cubicBezTo>
                  <a:lnTo>
                    <a:pt x="392" y="504"/>
                  </a:lnTo>
                  <a:cubicBezTo>
                    <a:pt x="428" y="468"/>
                    <a:pt x="428" y="433"/>
                    <a:pt x="464" y="433"/>
                  </a:cubicBezTo>
                  <a:lnTo>
                    <a:pt x="499" y="362"/>
                  </a:lnTo>
                  <a:lnTo>
                    <a:pt x="570" y="290"/>
                  </a:lnTo>
                  <a:lnTo>
                    <a:pt x="641" y="219"/>
                  </a:lnTo>
                  <a:lnTo>
                    <a:pt x="713" y="184"/>
                  </a:lnTo>
                  <a:cubicBezTo>
                    <a:pt x="776" y="120"/>
                    <a:pt x="726"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1667567" y="2352108"/>
              <a:ext cx="22460" cy="48389"/>
            </a:xfrm>
            <a:custGeom>
              <a:avLst/>
              <a:gdLst/>
              <a:ahLst/>
              <a:cxnLst/>
              <a:rect l="l" t="t" r="r" b="b"/>
              <a:pathLst>
                <a:path w="654" h="1409" extrusionOk="0">
                  <a:moveTo>
                    <a:pt x="299" y="1"/>
                  </a:moveTo>
                  <a:cubicBezTo>
                    <a:pt x="268" y="1"/>
                    <a:pt x="235" y="18"/>
                    <a:pt x="214" y="60"/>
                  </a:cubicBezTo>
                  <a:cubicBezTo>
                    <a:pt x="1" y="487"/>
                    <a:pt x="72" y="1020"/>
                    <a:pt x="428" y="1376"/>
                  </a:cubicBezTo>
                  <a:cubicBezTo>
                    <a:pt x="451" y="1399"/>
                    <a:pt x="476" y="1409"/>
                    <a:pt x="499" y="1409"/>
                  </a:cubicBezTo>
                  <a:cubicBezTo>
                    <a:pt x="585" y="1409"/>
                    <a:pt x="654" y="1282"/>
                    <a:pt x="570" y="1198"/>
                  </a:cubicBezTo>
                  <a:cubicBezTo>
                    <a:pt x="321" y="913"/>
                    <a:pt x="250" y="522"/>
                    <a:pt x="392" y="166"/>
                  </a:cubicBezTo>
                  <a:cubicBezTo>
                    <a:pt x="428" y="131"/>
                    <a:pt x="428" y="60"/>
                    <a:pt x="357" y="24"/>
                  </a:cubicBezTo>
                  <a:cubicBezTo>
                    <a:pt x="342" y="9"/>
                    <a:pt x="321" y="1"/>
                    <a:pt x="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1593044" y="2325973"/>
              <a:ext cx="24795" cy="50861"/>
            </a:xfrm>
            <a:custGeom>
              <a:avLst/>
              <a:gdLst/>
              <a:ahLst/>
              <a:cxnLst/>
              <a:rect l="l" t="t" r="r" b="b"/>
              <a:pathLst>
                <a:path w="722" h="1481" extrusionOk="0">
                  <a:moveTo>
                    <a:pt x="549" y="1"/>
                  </a:moveTo>
                  <a:cubicBezTo>
                    <a:pt x="519" y="1"/>
                    <a:pt x="489" y="12"/>
                    <a:pt x="463" y="38"/>
                  </a:cubicBezTo>
                  <a:cubicBezTo>
                    <a:pt x="143" y="394"/>
                    <a:pt x="0" y="927"/>
                    <a:pt x="107" y="1390"/>
                  </a:cubicBezTo>
                  <a:cubicBezTo>
                    <a:pt x="123" y="1452"/>
                    <a:pt x="173" y="1480"/>
                    <a:pt x="221" y="1480"/>
                  </a:cubicBezTo>
                  <a:cubicBezTo>
                    <a:pt x="282" y="1480"/>
                    <a:pt x="341" y="1434"/>
                    <a:pt x="321" y="1354"/>
                  </a:cubicBezTo>
                  <a:cubicBezTo>
                    <a:pt x="249" y="927"/>
                    <a:pt x="356" y="500"/>
                    <a:pt x="641" y="216"/>
                  </a:cubicBezTo>
                  <a:cubicBezTo>
                    <a:pt x="722" y="108"/>
                    <a:pt x="640"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1538063" y="2296027"/>
              <a:ext cx="25207" cy="49934"/>
            </a:xfrm>
            <a:custGeom>
              <a:avLst/>
              <a:gdLst/>
              <a:ahLst/>
              <a:cxnLst/>
              <a:rect l="l" t="t" r="r" b="b"/>
              <a:pathLst>
                <a:path w="734" h="1454" extrusionOk="0">
                  <a:moveTo>
                    <a:pt x="594" y="1"/>
                  </a:moveTo>
                  <a:cubicBezTo>
                    <a:pt x="575" y="1"/>
                    <a:pt x="554" y="7"/>
                    <a:pt x="534" y="20"/>
                  </a:cubicBezTo>
                  <a:cubicBezTo>
                    <a:pt x="107" y="340"/>
                    <a:pt x="0" y="945"/>
                    <a:pt x="249" y="1408"/>
                  </a:cubicBezTo>
                  <a:cubicBezTo>
                    <a:pt x="260" y="1440"/>
                    <a:pt x="284" y="1453"/>
                    <a:pt x="310" y="1453"/>
                  </a:cubicBezTo>
                  <a:cubicBezTo>
                    <a:pt x="370" y="1453"/>
                    <a:pt x="441" y="1386"/>
                    <a:pt x="392" y="1337"/>
                  </a:cubicBezTo>
                  <a:cubicBezTo>
                    <a:pt x="320" y="1123"/>
                    <a:pt x="285" y="910"/>
                    <a:pt x="356" y="696"/>
                  </a:cubicBezTo>
                  <a:cubicBezTo>
                    <a:pt x="392" y="518"/>
                    <a:pt x="498" y="305"/>
                    <a:pt x="676" y="163"/>
                  </a:cubicBezTo>
                  <a:cubicBezTo>
                    <a:pt x="734" y="105"/>
                    <a:pt x="675" y="1"/>
                    <a:pt x="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a:off x="1534388" y="2211065"/>
              <a:ext cx="21395" cy="35441"/>
            </a:xfrm>
            <a:custGeom>
              <a:avLst/>
              <a:gdLst/>
              <a:ahLst/>
              <a:cxnLst/>
              <a:rect l="l" t="t" r="r" b="b"/>
              <a:pathLst>
                <a:path w="623" h="1032" extrusionOk="0">
                  <a:moveTo>
                    <a:pt x="521" y="1"/>
                  </a:moveTo>
                  <a:cubicBezTo>
                    <a:pt x="502" y="1"/>
                    <a:pt x="481" y="12"/>
                    <a:pt x="463" y="39"/>
                  </a:cubicBezTo>
                  <a:cubicBezTo>
                    <a:pt x="178" y="253"/>
                    <a:pt x="1" y="608"/>
                    <a:pt x="1" y="964"/>
                  </a:cubicBezTo>
                  <a:cubicBezTo>
                    <a:pt x="1" y="1003"/>
                    <a:pt x="43" y="1032"/>
                    <a:pt x="82" y="1032"/>
                  </a:cubicBezTo>
                  <a:cubicBezTo>
                    <a:pt x="114" y="1032"/>
                    <a:pt x="143" y="1012"/>
                    <a:pt x="143" y="964"/>
                  </a:cubicBezTo>
                  <a:cubicBezTo>
                    <a:pt x="178" y="644"/>
                    <a:pt x="321" y="359"/>
                    <a:pt x="570" y="146"/>
                  </a:cubicBezTo>
                  <a:cubicBezTo>
                    <a:pt x="623" y="93"/>
                    <a:pt x="577" y="1"/>
                    <a:pt x="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a:off x="1462304" y="2297126"/>
              <a:ext cx="22700" cy="49728"/>
            </a:xfrm>
            <a:custGeom>
              <a:avLst/>
              <a:gdLst/>
              <a:ahLst/>
              <a:cxnLst/>
              <a:rect l="l" t="t" r="r" b="b"/>
              <a:pathLst>
                <a:path w="661" h="1448" extrusionOk="0">
                  <a:moveTo>
                    <a:pt x="502" y="1"/>
                  </a:moveTo>
                  <a:cubicBezTo>
                    <a:pt x="477" y="1"/>
                    <a:pt x="451" y="8"/>
                    <a:pt x="427" y="24"/>
                  </a:cubicBezTo>
                  <a:cubicBezTo>
                    <a:pt x="71" y="380"/>
                    <a:pt x="0" y="949"/>
                    <a:pt x="320" y="1411"/>
                  </a:cubicBezTo>
                  <a:cubicBezTo>
                    <a:pt x="320" y="1447"/>
                    <a:pt x="392" y="1447"/>
                    <a:pt x="463" y="1447"/>
                  </a:cubicBezTo>
                  <a:cubicBezTo>
                    <a:pt x="498" y="1411"/>
                    <a:pt x="498" y="1340"/>
                    <a:pt x="498" y="1305"/>
                  </a:cubicBezTo>
                  <a:cubicBezTo>
                    <a:pt x="249" y="949"/>
                    <a:pt x="285" y="486"/>
                    <a:pt x="605" y="166"/>
                  </a:cubicBezTo>
                  <a:cubicBezTo>
                    <a:pt x="660" y="83"/>
                    <a:pt x="587" y="1"/>
                    <a:pt x="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1399972" y="2273190"/>
              <a:ext cx="21327" cy="39494"/>
            </a:xfrm>
            <a:custGeom>
              <a:avLst/>
              <a:gdLst/>
              <a:ahLst/>
              <a:cxnLst/>
              <a:rect l="l" t="t" r="r" b="b"/>
              <a:pathLst>
                <a:path w="621" h="1150" extrusionOk="0">
                  <a:moveTo>
                    <a:pt x="473" y="1"/>
                  </a:moveTo>
                  <a:cubicBezTo>
                    <a:pt x="443" y="1"/>
                    <a:pt x="413" y="14"/>
                    <a:pt x="392" y="45"/>
                  </a:cubicBezTo>
                  <a:cubicBezTo>
                    <a:pt x="179" y="365"/>
                    <a:pt x="72" y="685"/>
                    <a:pt x="1" y="1041"/>
                  </a:cubicBezTo>
                  <a:cubicBezTo>
                    <a:pt x="1" y="1110"/>
                    <a:pt x="60" y="1149"/>
                    <a:pt x="112" y="1149"/>
                  </a:cubicBezTo>
                  <a:cubicBezTo>
                    <a:pt x="140" y="1149"/>
                    <a:pt x="166" y="1137"/>
                    <a:pt x="179" y="1112"/>
                  </a:cubicBezTo>
                  <a:cubicBezTo>
                    <a:pt x="250" y="756"/>
                    <a:pt x="356" y="436"/>
                    <a:pt x="570" y="152"/>
                  </a:cubicBezTo>
                  <a:cubicBezTo>
                    <a:pt x="620" y="76"/>
                    <a:pt x="546" y="1"/>
                    <a:pt x="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1742124" y="2291322"/>
              <a:ext cx="20812" cy="31080"/>
            </a:xfrm>
            <a:custGeom>
              <a:avLst/>
              <a:gdLst/>
              <a:ahLst/>
              <a:cxnLst/>
              <a:rect l="l" t="t" r="r" b="b"/>
              <a:pathLst>
                <a:path w="606" h="905" extrusionOk="0">
                  <a:moveTo>
                    <a:pt x="482" y="0"/>
                  </a:moveTo>
                  <a:cubicBezTo>
                    <a:pt x="466" y="0"/>
                    <a:pt x="448" y="5"/>
                    <a:pt x="427" y="15"/>
                  </a:cubicBezTo>
                  <a:cubicBezTo>
                    <a:pt x="214" y="193"/>
                    <a:pt x="36" y="442"/>
                    <a:pt x="0" y="762"/>
                  </a:cubicBezTo>
                  <a:cubicBezTo>
                    <a:pt x="0" y="798"/>
                    <a:pt x="0" y="869"/>
                    <a:pt x="71" y="904"/>
                  </a:cubicBezTo>
                  <a:cubicBezTo>
                    <a:pt x="143" y="904"/>
                    <a:pt x="214" y="869"/>
                    <a:pt x="214" y="798"/>
                  </a:cubicBezTo>
                  <a:lnTo>
                    <a:pt x="285" y="762"/>
                  </a:lnTo>
                  <a:cubicBezTo>
                    <a:pt x="285" y="691"/>
                    <a:pt x="285" y="655"/>
                    <a:pt x="321" y="584"/>
                  </a:cubicBezTo>
                  <a:cubicBezTo>
                    <a:pt x="321" y="549"/>
                    <a:pt x="321" y="549"/>
                    <a:pt x="321" y="549"/>
                  </a:cubicBezTo>
                  <a:cubicBezTo>
                    <a:pt x="321" y="513"/>
                    <a:pt x="356" y="477"/>
                    <a:pt x="356" y="442"/>
                  </a:cubicBezTo>
                  <a:cubicBezTo>
                    <a:pt x="392" y="406"/>
                    <a:pt x="392" y="406"/>
                    <a:pt x="427" y="371"/>
                  </a:cubicBezTo>
                  <a:lnTo>
                    <a:pt x="463" y="335"/>
                  </a:lnTo>
                  <a:cubicBezTo>
                    <a:pt x="498" y="264"/>
                    <a:pt x="534" y="228"/>
                    <a:pt x="570" y="193"/>
                  </a:cubicBezTo>
                  <a:cubicBezTo>
                    <a:pt x="605" y="157"/>
                    <a:pt x="605" y="86"/>
                    <a:pt x="570" y="51"/>
                  </a:cubicBezTo>
                  <a:cubicBezTo>
                    <a:pt x="544" y="25"/>
                    <a:pt x="519" y="0"/>
                    <a:pt x="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1755552" y="2349326"/>
              <a:ext cx="20022" cy="41417"/>
            </a:xfrm>
            <a:custGeom>
              <a:avLst/>
              <a:gdLst/>
              <a:ahLst/>
              <a:cxnLst/>
              <a:rect l="l" t="t" r="r" b="b"/>
              <a:pathLst>
                <a:path w="583" h="1206" extrusionOk="0">
                  <a:moveTo>
                    <a:pt x="397" y="1"/>
                  </a:moveTo>
                  <a:cubicBezTo>
                    <a:pt x="371" y="1"/>
                    <a:pt x="344" y="11"/>
                    <a:pt x="321" y="34"/>
                  </a:cubicBezTo>
                  <a:cubicBezTo>
                    <a:pt x="36" y="354"/>
                    <a:pt x="1" y="852"/>
                    <a:pt x="285" y="1172"/>
                  </a:cubicBezTo>
                  <a:cubicBezTo>
                    <a:pt x="301" y="1196"/>
                    <a:pt x="322" y="1206"/>
                    <a:pt x="344" y="1206"/>
                  </a:cubicBezTo>
                  <a:cubicBezTo>
                    <a:pt x="421" y="1206"/>
                    <a:pt x="511" y="1085"/>
                    <a:pt x="428" y="1030"/>
                  </a:cubicBezTo>
                  <a:lnTo>
                    <a:pt x="463" y="1030"/>
                  </a:lnTo>
                  <a:cubicBezTo>
                    <a:pt x="392" y="888"/>
                    <a:pt x="321" y="745"/>
                    <a:pt x="356" y="603"/>
                  </a:cubicBezTo>
                  <a:cubicBezTo>
                    <a:pt x="356" y="568"/>
                    <a:pt x="356" y="532"/>
                    <a:pt x="356" y="496"/>
                  </a:cubicBezTo>
                  <a:cubicBezTo>
                    <a:pt x="356" y="461"/>
                    <a:pt x="356" y="461"/>
                    <a:pt x="356" y="425"/>
                  </a:cubicBezTo>
                  <a:cubicBezTo>
                    <a:pt x="356" y="425"/>
                    <a:pt x="356" y="425"/>
                    <a:pt x="356" y="390"/>
                  </a:cubicBezTo>
                  <a:cubicBezTo>
                    <a:pt x="392" y="318"/>
                    <a:pt x="428" y="247"/>
                    <a:pt x="499" y="212"/>
                  </a:cubicBezTo>
                  <a:cubicBezTo>
                    <a:pt x="582" y="128"/>
                    <a:pt x="491" y="1"/>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1421986" y="2102751"/>
              <a:ext cx="117314" cy="120370"/>
            </a:xfrm>
            <a:custGeom>
              <a:avLst/>
              <a:gdLst/>
              <a:ahLst/>
              <a:cxnLst/>
              <a:rect l="l" t="t" r="r" b="b"/>
              <a:pathLst>
                <a:path w="3416" h="3505" extrusionOk="0">
                  <a:moveTo>
                    <a:pt x="1293" y="0"/>
                  </a:moveTo>
                  <a:cubicBezTo>
                    <a:pt x="1216" y="0"/>
                    <a:pt x="1149" y="16"/>
                    <a:pt x="1103" y="62"/>
                  </a:cubicBezTo>
                  <a:cubicBezTo>
                    <a:pt x="996" y="169"/>
                    <a:pt x="890" y="347"/>
                    <a:pt x="783" y="489"/>
                  </a:cubicBezTo>
                  <a:cubicBezTo>
                    <a:pt x="676" y="631"/>
                    <a:pt x="534" y="809"/>
                    <a:pt x="427" y="952"/>
                  </a:cubicBezTo>
                  <a:cubicBezTo>
                    <a:pt x="178" y="1165"/>
                    <a:pt x="36" y="1485"/>
                    <a:pt x="0" y="1841"/>
                  </a:cubicBezTo>
                  <a:cubicBezTo>
                    <a:pt x="0" y="2090"/>
                    <a:pt x="961" y="3122"/>
                    <a:pt x="1210" y="3122"/>
                  </a:cubicBezTo>
                  <a:cubicBezTo>
                    <a:pt x="1388" y="3264"/>
                    <a:pt x="1601" y="3407"/>
                    <a:pt x="1850" y="3478"/>
                  </a:cubicBezTo>
                  <a:cubicBezTo>
                    <a:pt x="1886" y="3496"/>
                    <a:pt x="1921" y="3505"/>
                    <a:pt x="1961" y="3505"/>
                  </a:cubicBezTo>
                  <a:cubicBezTo>
                    <a:pt x="2002" y="3505"/>
                    <a:pt x="2046" y="3496"/>
                    <a:pt x="2099" y="3478"/>
                  </a:cubicBezTo>
                  <a:cubicBezTo>
                    <a:pt x="2135" y="3442"/>
                    <a:pt x="2206" y="3407"/>
                    <a:pt x="2242" y="3335"/>
                  </a:cubicBezTo>
                  <a:cubicBezTo>
                    <a:pt x="2740" y="2731"/>
                    <a:pt x="3131" y="2019"/>
                    <a:pt x="3345" y="1272"/>
                  </a:cubicBezTo>
                  <a:cubicBezTo>
                    <a:pt x="3416" y="1094"/>
                    <a:pt x="3416" y="916"/>
                    <a:pt x="3380" y="738"/>
                  </a:cubicBezTo>
                  <a:cubicBezTo>
                    <a:pt x="3274" y="489"/>
                    <a:pt x="2918" y="382"/>
                    <a:pt x="2633" y="311"/>
                  </a:cubicBezTo>
                  <a:lnTo>
                    <a:pt x="1779" y="98"/>
                  </a:lnTo>
                  <a:cubicBezTo>
                    <a:pt x="1658" y="73"/>
                    <a:pt x="1455" y="0"/>
                    <a:pt x="1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1597921" y="2257598"/>
              <a:ext cx="23250" cy="26925"/>
            </a:xfrm>
            <a:custGeom>
              <a:avLst/>
              <a:gdLst/>
              <a:ahLst/>
              <a:cxnLst/>
              <a:rect l="l" t="t" r="r" b="b"/>
              <a:pathLst>
                <a:path w="677" h="784" extrusionOk="0">
                  <a:moveTo>
                    <a:pt x="534" y="1"/>
                  </a:moveTo>
                  <a:cubicBezTo>
                    <a:pt x="463" y="36"/>
                    <a:pt x="392" y="72"/>
                    <a:pt x="321" y="107"/>
                  </a:cubicBezTo>
                  <a:cubicBezTo>
                    <a:pt x="250" y="143"/>
                    <a:pt x="214" y="214"/>
                    <a:pt x="179" y="250"/>
                  </a:cubicBezTo>
                  <a:cubicBezTo>
                    <a:pt x="107" y="321"/>
                    <a:pt x="72" y="356"/>
                    <a:pt x="36" y="428"/>
                  </a:cubicBezTo>
                  <a:cubicBezTo>
                    <a:pt x="36" y="463"/>
                    <a:pt x="1" y="499"/>
                    <a:pt x="1" y="534"/>
                  </a:cubicBezTo>
                  <a:cubicBezTo>
                    <a:pt x="1" y="606"/>
                    <a:pt x="1" y="641"/>
                    <a:pt x="1" y="677"/>
                  </a:cubicBezTo>
                  <a:cubicBezTo>
                    <a:pt x="1" y="748"/>
                    <a:pt x="54" y="783"/>
                    <a:pt x="107" y="783"/>
                  </a:cubicBezTo>
                  <a:cubicBezTo>
                    <a:pt x="161" y="783"/>
                    <a:pt x="214" y="748"/>
                    <a:pt x="214" y="677"/>
                  </a:cubicBezTo>
                  <a:lnTo>
                    <a:pt x="285" y="606"/>
                  </a:lnTo>
                  <a:lnTo>
                    <a:pt x="285" y="534"/>
                  </a:lnTo>
                  <a:lnTo>
                    <a:pt x="285" y="499"/>
                  </a:lnTo>
                  <a:lnTo>
                    <a:pt x="285" y="463"/>
                  </a:lnTo>
                  <a:cubicBezTo>
                    <a:pt x="321" y="428"/>
                    <a:pt x="321" y="428"/>
                    <a:pt x="357" y="392"/>
                  </a:cubicBezTo>
                  <a:lnTo>
                    <a:pt x="357" y="356"/>
                  </a:lnTo>
                  <a:cubicBezTo>
                    <a:pt x="392" y="321"/>
                    <a:pt x="392" y="321"/>
                    <a:pt x="428" y="285"/>
                  </a:cubicBezTo>
                  <a:lnTo>
                    <a:pt x="463" y="250"/>
                  </a:lnTo>
                  <a:lnTo>
                    <a:pt x="534" y="214"/>
                  </a:lnTo>
                  <a:lnTo>
                    <a:pt x="606" y="214"/>
                  </a:lnTo>
                  <a:cubicBezTo>
                    <a:pt x="641" y="179"/>
                    <a:pt x="677" y="143"/>
                    <a:pt x="641" y="72"/>
                  </a:cubicBezTo>
                  <a:cubicBezTo>
                    <a:pt x="641" y="36"/>
                    <a:pt x="570"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1640712" y="2101205"/>
              <a:ext cx="28127" cy="29363"/>
            </a:xfrm>
            <a:custGeom>
              <a:avLst/>
              <a:gdLst/>
              <a:ahLst/>
              <a:cxnLst/>
              <a:rect l="l" t="t" r="r" b="b"/>
              <a:pathLst>
                <a:path w="819" h="855" extrusionOk="0">
                  <a:moveTo>
                    <a:pt x="712" y="0"/>
                  </a:moveTo>
                  <a:cubicBezTo>
                    <a:pt x="605" y="0"/>
                    <a:pt x="498" y="36"/>
                    <a:pt x="427" y="71"/>
                  </a:cubicBezTo>
                  <a:cubicBezTo>
                    <a:pt x="356" y="143"/>
                    <a:pt x="285" y="178"/>
                    <a:pt x="214" y="249"/>
                  </a:cubicBezTo>
                  <a:cubicBezTo>
                    <a:pt x="107" y="392"/>
                    <a:pt x="36" y="570"/>
                    <a:pt x="0" y="748"/>
                  </a:cubicBezTo>
                  <a:cubicBezTo>
                    <a:pt x="0" y="819"/>
                    <a:pt x="36" y="854"/>
                    <a:pt x="107" y="854"/>
                  </a:cubicBezTo>
                  <a:cubicBezTo>
                    <a:pt x="142" y="854"/>
                    <a:pt x="178" y="819"/>
                    <a:pt x="178" y="748"/>
                  </a:cubicBezTo>
                  <a:lnTo>
                    <a:pt x="285" y="676"/>
                  </a:lnTo>
                  <a:lnTo>
                    <a:pt x="285" y="605"/>
                  </a:lnTo>
                  <a:cubicBezTo>
                    <a:pt x="249" y="605"/>
                    <a:pt x="249" y="570"/>
                    <a:pt x="285" y="570"/>
                  </a:cubicBezTo>
                  <a:cubicBezTo>
                    <a:pt x="249" y="534"/>
                    <a:pt x="249" y="534"/>
                    <a:pt x="285" y="534"/>
                  </a:cubicBezTo>
                  <a:cubicBezTo>
                    <a:pt x="285" y="498"/>
                    <a:pt x="320" y="463"/>
                    <a:pt x="320" y="427"/>
                  </a:cubicBezTo>
                  <a:cubicBezTo>
                    <a:pt x="356" y="392"/>
                    <a:pt x="356" y="356"/>
                    <a:pt x="391" y="356"/>
                  </a:cubicBezTo>
                  <a:cubicBezTo>
                    <a:pt x="427" y="321"/>
                    <a:pt x="427" y="285"/>
                    <a:pt x="463" y="249"/>
                  </a:cubicBezTo>
                  <a:lnTo>
                    <a:pt x="498" y="249"/>
                  </a:lnTo>
                  <a:lnTo>
                    <a:pt x="534" y="214"/>
                  </a:lnTo>
                  <a:cubicBezTo>
                    <a:pt x="569" y="214"/>
                    <a:pt x="605" y="178"/>
                    <a:pt x="641" y="178"/>
                  </a:cubicBezTo>
                  <a:lnTo>
                    <a:pt x="676" y="178"/>
                  </a:lnTo>
                  <a:cubicBezTo>
                    <a:pt x="676" y="178"/>
                    <a:pt x="712" y="178"/>
                    <a:pt x="747" y="143"/>
                  </a:cubicBezTo>
                  <a:cubicBezTo>
                    <a:pt x="818" y="107"/>
                    <a:pt x="78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1618698" y="2066073"/>
              <a:ext cx="13462" cy="15317"/>
            </a:xfrm>
            <a:custGeom>
              <a:avLst/>
              <a:gdLst/>
              <a:ahLst/>
              <a:cxnLst/>
              <a:rect l="l" t="t" r="r" b="b"/>
              <a:pathLst>
                <a:path w="392" h="446" extrusionOk="0">
                  <a:moveTo>
                    <a:pt x="339" y="0"/>
                  </a:moveTo>
                  <a:cubicBezTo>
                    <a:pt x="321" y="0"/>
                    <a:pt x="303" y="9"/>
                    <a:pt x="285" y="27"/>
                  </a:cubicBezTo>
                  <a:lnTo>
                    <a:pt x="36" y="312"/>
                  </a:lnTo>
                  <a:cubicBezTo>
                    <a:pt x="1" y="347"/>
                    <a:pt x="1" y="383"/>
                    <a:pt x="36" y="418"/>
                  </a:cubicBezTo>
                  <a:cubicBezTo>
                    <a:pt x="36" y="436"/>
                    <a:pt x="45" y="445"/>
                    <a:pt x="58" y="445"/>
                  </a:cubicBezTo>
                  <a:cubicBezTo>
                    <a:pt x="72" y="445"/>
                    <a:pt x="90" y="436"/>
                    <a:pt x="107" y="418"/>
                  </a:cubicBezTo>
                  <a:lnTo>
                    <a:pt x="392" y="98"/>
                  </a:lnTo>
                  <a:cubicBezTo>
                    <a:pt x="392" y="63"/>
                    <a:pt x="392" y="27"/>
                    <a:pt x="392" y="27"/>
                  </a:cubicBezTo>
                  <a:cubicBezTo>
                    <a:pt x="374" y="9"/>
                    <a:pt x="356" y="0"/>
                    <a:pt x="3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1545377" y="2031044"/>
              <a:ext cx="17137" cy="23147"/>
            </a:xfrm>
            <a:custGeom>
              <a:avLst/>
              <a:gdLst/>
              <a:ahLst/>
              <a:cxnLst/>
              <a:rect l="l" t="t" r="r" b="b"/>
              <a:pathLst>
                <a:path w="499" h="674" extrusionOk="0">
                  <a:moveTo>
                    <a:pt x="423" y="0"/>
                  </a:moveTo>
                  <a:cubicBezTo>
                    <a:pt x="413" y="0"/>
                    <a:pt x="403" y="5"/>
                    <a:pt x="392" y="15"/>
                  </a:cubicBezTo>
                  <a:cubicBezTo>
                    <a:pt x="357" y="15"/>
                    <a:pt x="321" y="15"/>
                    <a:pt x="321" y="51"/>
                  </a:cubicBezTo>
                  <a:cubicBezTo>
                    <a:pt x="285" y="51"/>
                    <a:pt x="250" y="86"/>
                    <a:pt x="214" y="86"/>
                  </a:cubicBezTo>
                  <a:cubicBezTo>
                    <a:pt x="179" y="158"/>
                    <a:pt x="143" y="193"/>
                    <a:pt x="107" y="229"/>
                  </a:cubicBezTo>
                  <a:cubicBezTo>
                    <a:pt x="36" y="371"/>
                    <a:pt x="1" y="478"/>
                    <a:pt x="36" y="620"/>
                  </a:cubicBezTo>
                  <a:cubicBezTo>
                    <a:pt x="36" y="656"/>
                    <a:pt x="72" y="673"/>
                    <a:pt x="107" y="673"/>
                  </a:cubicBezTo>
                  <a:cubicBezTo>
                    <a:pt x="143" y="673"/>
                    <a:pt x="179" y="656"/>
                    <a:pt x="179" y="620"/>
                  </a:cubicBezTo>
                  <a:lnTo>
                    <a:pt x="250" y="478"/>
                  </a:lnTo>
                  <a:lnTo>
                    <a:pt x="250" y="442"/>
                  </a:lnTo>
                  <a:cubicBezTo>
                    <a:pt x="250" y="407"/>
                    <a:pt x="250" y="371"/>
                    <a:pt x="285" y="371"/>
                  </a:cubicBezTo>
                  <a:cubicBezTo>
                    <a:pt x="285" y="335"/>
                    <a:pt x="285" y="335"/>
                    <a:pt x="285" y="335"/>
                  </a:cubicBezTo>
                  <a:cubicBezTo>
                    <a:pt x="285" y="300"/>
                    <a:pt x="285" y="264"/>
                    <a:pt x="321" y="264"/>
                  </a:cubicBezTo>
                  <a:lnTo>
                    <a:pt x="321" y="229"/>
                  </a:lnTo>
                  <a:lnTo>
                    <a:pt x="357" y="158"/>
                  </a:lnTo>
                  <a:lnTo>
                    <a:pt x="463" y="158"/>
                  </a:lnTo>
                  <a:cubicBezTo>
                    <a:pt x="499" y="122"/>
                    <a:pt x="499" y="86"/>
                    <a:pt x="499" y="51"/>
                  </a:cubicBezTo>
                  <a:cubicBezTo>
                    <a:pt x="474" y="26"/>
                    <a:pt x="449" y="0"/>
                    <a:pt x="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1506296" y="2380783"/>
              <a:ext cx="17995" cy="30359"/>
            </a:xfrm>
            <a:custGeom>
              <a:avLst/>
              <a:gdLst/>
              <a:ahLst/>
              <a:cxnLst/>
              <a:rect l="l" t="t" r="r" b="b"/>
              <a:pathLst>
                <a:path w="524" h="884" extrusionOk="0">
                  <a:moveTo>
                    <a:pt x="410" y="0"/>
                  </a:moveTo>
                  <a:cubicBezTo>
                    <a:pt x="403" y="0"/>
                    <a:pt x="397" y="2"/>
                    <a:pt x="392" y="7"/>
                  </a:cubicBezTo>
                  <a:cubicBezTo>
                    <a:pt x="249" y="78"/>
                    <a:pt x="142" y="221"/>
                    <a:pt x="71" y="328"/>
                  </a:cubicBezTo>
                  <a:cubicBezTo>
                    <a:pt x="36" y="399"/>
                    <a:pt x="36" y="505"/>
                    <a:pt x="0" y="577"/>
                  </a:cubicBezTo>
                  <a:cubicBezTo>
                    <a:pt x="0" y="612"/>
                    <a:pt x="0" y="648"/>
                    <a:pt x="0" y="683"/>
                  </a:cubicBezTo>
                  <a:cubicBezTo>
                    <a:pt x="36" y="719"/>
                    <a:pt x="36" y="755"/>
                    <a:pt x="36" y="790"/>
                  </a:cubicBezTo>
                  <a:cubicBezTo>
                    <a:pt x="52" y="856"/>
                    <a:pt x="100" y="884"/>
                    <a:pt x="142" y="884"/>
                  </a:cubicBezTo>
                  <a:cubicBezTo>
                    <a:pt x="191" y="884"/>
                    <a:pt x="233" y="847"/>
                    <a:pt x="214" y="790"/>
                  </a:cubicBezTo>
                  <a:lnTo>
                    <a:pt x="249" y="755"/>
                  </a:lnTo>
                  <a:cubicBezTo>
                    <a:pt x="214" y="683"/>
                    <a:pt x="214" y="612"/>
                    <a:pt x="249" y="577"/>
                  </a:cubicBezTo>
                  <a:cubicBezTo>
                    <a:pt x="214" y="541"/>
                    <a:pt x="214" y="541"/>
                    <a:pt x="249" y="505"/>
                  </a:cubicBezTo>
                  <a:lnTo>
                    <a:pt x="249" y="399"/>
                  </a:lnTo>
                  <a:cubicBezTo>
                    <a:pt x="285" y="292"/>
                    <a:pt x="356" y="185"/>
                    <a:pt x="463" y="114"/>
                  </a:cubicBezTo>
                  <a:cubicBezTo>
                    <a:pt x="524" y="83"/>
                    <a:pt x="453" y="0"/>
                    <a:pt x="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1574706" y="2412275"/>
              <a:ext cx="22048" cy="17652"/>
            </a:xfrm>
            <a:custGeom>
              <a:avLst/>
              <a:gdLst/>
              <a:ahLst/>
              <a:cxnLst/>
              <a:rect l="l" t="t" r="r" b="b"/>
              <a:pathLst>
                <a:path w="642" h="514" extrusionOk="0">
                  <a:moveTo>
                    <a:pt x="566" y="1"/>
                  </a:moveTo>
                  <a:cubicBezTo>
                    <a:pt x="555" y="1"/>
                    <a:pt x="545" y="5"/>
                    <a:pt x="534" y="15"/>
                  </a:cubicBezTo>
                  <a:cubicBezTo>
                    <a:pt x="321" y="51"/>
                    <a:pt x="143" y="193"/>
                    <a:pt x="36" y="407"/>
                  </a:cubicBezTo>
                  <a:cubicBezTo>
                    <a:pt x="1" y="442"/>
                    <a:pt x="36" y="478"/>
                    <a:pt x="72" y="514"/>
                  </a:cubicBezTo>
                  <a:cubicBezTo>
                    <a:pt x="107" y="514"/>
                    <a:pt x="143" y="514"/>
                    <a:pt x="179" y="478"/>
                  </a:cubicBezTo>
                  <a:lnTo>
                    <a:pt x="250" y="407"/>
                  </a:lnTo>
                  <a:lnTo>
                    <a:pt x="285" y="336"/>
                  </a:lnTo>
                  <a:cubicBezTo>
                    <a:pt x="321" y="300"/>
                    <a:pt x="357" y="264"/>
                    <a:pt x="392" y="229"/>
                  </a:cubicBezTo>
                  <a:lnTo>
                    <a:pt x="428" y="193"/>
                  </a:lnTo>
                  <a:lnTo>
                    <a:pt x="499" y="193"/>
                  </a:lnTo>
                  <a:lnTo>
                    <a:pt x="570" y="158"/>
                  </a:lnTo>
                  <a:cubicBezTo>
                    <a:pt x="606" y="122"/>
                    <a:pt x="641" y="87"/>
                    <a:pt x="641" y="51"/>
                  </a:cubicBezTo>
                  <a:cubicBezTo>
                    <a:pt x="616" y="26"/>
                    <a:pt x="591" y="1"/>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1644352" y="2302827"/>
              <a:ext cx="14699" cy="26306"/>
            </a:xfrm>
            <a:custGeom>
              <a:avLst/>
              <a:gdLst/>
              <a:ahLst/>
              <a:cxnLst/>
              <a:rect l="l" t="t" r="r" b="b"/>
              <a:pathLst>
                <a:path w="428" h="766" extrusionOk="0">
                  <a:moveTo>
                    <a:pt x="285" y="0"/>
                  </a:moveTo>
                  <a:cubicBezTo>
                    <a:pt x="214" y="71"/>
                    <a:pt x="179" y="107"/>
                    <a:pt x="143" y="178"/>
                  </a:cubicBezTo>
                  <a:cubicBezTo>
                    <a:pt x="108" y="214"/>
                    <a:pt x="72" y="285"/>
                    <a:pt x="36" y="356"/>
                  </a:cubicBezTo>
                  <a:cubicBezTo>
                    <a:pt x="1" y="463"/>
                    <a:pt x="1" y="605"/>
                    <a:pt x="36" y="712"/>
                  </a:cubicBezTo>
                  <a:cubicBezTo>
                    <a:pt x="36" y="747"/>
                    <a:pt x="63" y="765"/>
                    <a:pt x="90" y="765"/>
                  </a:cubicBezTo>
                  <a:cubicBezTo>
                    <a:pt x="116" y="765"/>
                    <a:pt x="143" y="747"/>
                    <a:pt x="143" y="712"/>
                  </a:cubicBezTo>
                  <a:lnTo>
                    <a:pt x="321" y="605"/>
                  </a:lnTo>
                  <a:cubicBezTo>
                    <a:pt x="285" y="534"/>
                    <a:pt x="285" y="498"/>
                    <a:pt x="321" y="427"/>
                  </a:cubicBezTo>
                  <a:cubicBezTo>
                    <a:pt x="321" y="427"/>
                    <a:pt x="321" y="392"/>
                    <a:pt x="321" y="356"/>
                  </a:cubicBezTo>
                  <a:cubicBezTo>
                    <a:pt x="321" y="356"/>
                    <a:pt x="321" y="356"/>
                    <a:pt x="321" y="320"/>
                  </a:cubicBezTo>
                  <a:lnTo>
                    <a:pt x="321" y="285"/>
                  </a:lnTo>
                  <a:lnTo>
                    <a:pt x="357" y="214"/>
                  </a:lnTo>
                  <a:lnTo>
                    <a:pt x="357" y="178"/>
                  </a:lnTo>
                  <a:lnTo>
                    <a:pt x="392" y="142"/>
                  </a:lnTo>
                  <a:cubicBezTo>
                    <a:pt x="428" y="107"/>
                    <a:pt x="428" y="71"/>
                    <a:pt x="392" y="36"/>
                  </a:cubicBezTo>
                  <a:cubicBezTo>
                    <a:pt x="357" y="0"/>
                    <a:pt x="321" y="0"/>
                    <a:pt x="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1747001" y="2235276"/>
              <a:ext cx="14458" cy="16244"/>
            </a:xfrm>
            <a:custGeom>
              <a:avLst/>
              <a:gdLst/>
              <a:ahLst/>
              <a:cxnLst/>
              <a:rect l="l" t="t" r="r" b="b"/>
              <a:pathLst>
                <a:path w="421" h="473" extrusionOk="0">
                  <a:moveTo>
                    <a:pt x="357" y="1"/>
                  </a:moveTo>
                  <a:cubicBezTo>
                    <a:pt x="347" y="1"/>
                    <a:pt x="334" y="3"/>
                    <a:pt x="321" y="10"/>
                  </a:cubicBezTo>
                  <a:cubicBezTo>
                    <a:pt x="250" y="46"/>
                    <a:pt x="179" y="81"/>
                    <a:pt x="143" y="153"/>
                  </a:cubicBezTo>
                  <a:cubicBezTo>
                    <a:pt x="72" y="224"/>
                    <a:pt x="36" y="295"/>
                    <a:pt x="1" y="366"/>
                  </a:cubicBezTo>
                  <a:cubicBezTo>
                    <a:pt x="1" y="402"/>
                    <a:pt x="1" y="473"/>
                    <a:pt x="72" y="473"/>
                  </a:cubicBezTo>
                  <a:cubicBezTo>
                    <a:pt x="107" y="473"/>
                    <a:pt x="143" y="473"/>
                    <a:pt x="143" y="437"/>
                  </a:cubicBezTo>
                  <a:lnTo>
                    <a:pt x="214" y="366"/>
                  </a:lnTo>
                  <a:lnTo>
                    <a:pt x="214" y="330"/>
                  </a:lnTo>
                  <a:lnTo>
                    <a:pt x="214" y="295"/>
                  </a:lnTo>
                  <a:lnTo>
                    <a:pt x="285" y="188"/>
                  </a:lnTo>
                  <a:lnTo>
                    <a:pt x="321" y="153"/>
                  </a:lnTo>
                  <a:lnTo>
                    <a:pt x="392" y="81"/>
                  </a:lnTo>
                  <a:cubicBezTo>
                    <a:pt x="421" y="53"/>
                    <a:pt x="403" y="1"/>
                    <a:pt x="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1723785" y="2192830"/>
              <a:ext cx="12260" cy="20812"/>
            </a:xfrm>
            <a:custGeom>
              <a:avLst/>
              <a:gdLst/>
              <a:ahLst/>
              <a:cxnLst/>
              <a:rect l="l" t="t" r="r" b="b"/>
              <a:pathLst>
                <a:path w="357" h="606" extrusionOk="0">
                  <a:moveTo>
                    <a:pt x="214" y="1"/>
                  </a:moveTo>
                  <a:cubicBezTo>
                    <a:pt x="72" y="143"/>
                    <a:pt x="1" y="321"/>
                    <a:pt x="36" y="499"/>
                  </a:cubicBezTo>
                  <a:cubicBezTo>
                    <a:pt x="36" y="570"/>
                    <a:pt x="36" y="606"/>
                    <a:pt x="107" y="606"/>
                  </a:cubicBezTo>
                  <a:cubicBezTo>
                    <a:pt x="143" y="606"/>
                    <a:pt x="178" y="570"/>
                    <a:pt x="178" y="499"/>
                  </a:cubicBezTo>
                  <a:lnTo>
                    <a:pt x="214" y="499"/>
                  </a:lnTo>
                  <a:cubicBezTo>
                    <a:pt x="214" y="463"/>
                    <a:pt x="214" y="463"/>
                    <a:pt x="214" y="428"/>
                  </a:cubicBezTo>
                  <a:lnTo>
                    <a:pt x="214" y="392"/>
                  </a:lnTo>
                  <a:cubicBezTo>
                    <a:pt x="214" y="357"/>
                    <a:pt x="250" y="321"/>
                    <a:pt x="250" y="286"/>
                  </a:cubicBezTo>
                  <a:lnTo>
                    <a:pt x="250" y="250"/>
                  </a:lnTo>
                  <a:cubicBezTo>
                    <a:pt x="250" y="214"/>
                    <a:pt x="285" y="214"/>
                    <a:pt x="285" y="179"/>
                  </a:cubicBezTo>
                  <a:lnTo>
                    <a:pt x="321" y="108"/>
                  </a:lnTo>
                  <a:cubicBezTo>
                    <a:pt x="356" y="108"/>
                    <a:pt x="356" y="36"/>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1461067" y="2250593"/>
              <a:ext cx="17137" cy="16519"/>
            </a:xfrm>
            <a:custGeom>
              <a:avLst/>
              <a:gdLst/>
              <a:ahLst/>
              <a:cxnLst/>
              <a:rect l="l" t="t" r="r" b="b"/>
              <a:pathLst>
                <a:path w="499" h="481" extrusionOk="0">
                  <a:moveTo>
                    <a:pt x="445" y="0"/>
                  </a:moveTo>
                  <a:cubicBezTo>
                    <a:pt x="428" y="0"/>
                    <a:pt x="410" y="9"/>
                    <a:pt x="392" y="27"/>
                  </a:cubicBezTo>
                  <a:lnTo>
                    <a:pt x="285" y="98"/>
                  </a:lnTo>
                  <a:lnTo>
                    <a:pt x="214" y="169"/>
                  </a:lnTo>
                  <a:lnTo>
                    <a:pt x="36" y="347"/>
                  </a:lnTo>
                  <a:cubicBezTo>
                    <a:pt x="1" y="347"/>
                    <a:pt x="1" y="418"/>
                    <a:pt x="36" y="454"/>
                  </a:cubicBezTo>
                  <a:cubicBezTo>
                    <a:pt x="54" y="472"/>
                    <a:pt x="72" y="480"/>
                    <a:pt x="90" y="480"/>
                  </a:cubicBezTo>
                  <a:cubicBezTo>
                    <a:pt x="107" y="480"/>
                    <a:pt x="125" y="472"/>
                    <a:pt x="143" y="454"/>
                  </a:cubicBezTo>
                  <a:lnTo>
                    <a:pt x="143" y="418"/>
                  </a:lnTo>
                  <a:lnTo>
                    <a:pt x="321" y="276"/>
                  </a:lnTo>
                  <a:lnTo>
                    <a:pt x="392" y="205"/>
                  </a:lnTo>
                  <a:lnTo>
                    <a:pt x="499" y="98"/>
                  </a:lnTo>
                  <a:cubicBezTo>
                    <a:pt x="499" y="62"/>
                    <a:pt x="499" y="27"/>
                    <a:pt x="499" y="27"/>
                  </a:cubicBezTo>
                  <a:cubicBezTo>
                    <a:pt x="481" y="9"/>
                    <a:pt x="463"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1419513" y="2350768"/>
              <a:ext cx="11058" cy="26615"/>
            </a:xfrm>
            <a:custGeom>
              <a:avLst/>
              <a:gdLst/>
              <a:ahLst/>
              <a:cxnLst/>
              <a:rect l="l" t="t" r="r" b="b"/>
              <a:pathLst>
                <a:path w="322" h="775" extrusionOk="0">
                  <a:moveTo>
                    <a:pt x="219" y="1"/>
                  </a:moveTo>
                  <a:cubicBezTo>
                    <a:pt x="197" y="1"/>
                    <a:pt x="179" y="10"/>
                    <a:pt x="179" y="27"/>
                  </a:cubicBezTo>
                  <a:cubicBezTo>
                    <a:pt x="72" y="99"/>
                    <a:pt x="37" y="205"/>
                    <a:pt x="1" y="348"/>
                  </a:cubicBezTo>
                  <a:cubicBezTo>
                    <a:pt x="1" y="454"/>
                    <a:pt x="1" y="561"/>
                    <a:pt x="37" y="703"/>
                  </a:cubicBezTo>
                  <a:cubicBezTo>
                    <a:pt x="72" y="739"/>
                    <a:pt x="143" y="775"/>
                    <a:pt x="179" y="775"/>
                  </a:cubicBezTo>
                  <a:cubicBezTo>
                    <a:pt x="250" y="739"/>
                    <a:pt x="286" y="668"/>
                    <a:pt x="250" y="597"/>
                  </a:cubicBezTo>
                  <a:lnTo>
                    <a:pt x="250" y="526"/>
                  </a:lnTo>
                  <a:lnTo>
                    <a:pt x="250" y="490"/>
                  </a:lnTo>
                  <a:lnTo>
                    <a:pt x="250" y="454"/>
                  </a:lnTo>
                  <a:cubicBezTo>
                    <a:pt x="214" y="454"/>
                    <a:pt x="214" y="419"/>
                    <a:pt x="250" y="383"/>
                  </a:cubicBezTo>
                  <a:lnTo>
                    <a:pt x="250" y="348"/>
                  </a:lnTo>
                  <a:cubicBezTo>
                    <a:pt x="250" y="312"/>
                    <a:pt x="250" y="276"/>
                    <a:pt x="286" y="241"/>
                  </a:cubicBezTo>
                  <a:cubicBezTo>
                    <a:pt x="286" y="205"/>
                    <a:pt x="286" y="205"/>
                    <a:pt x="286" y="205"/>
                  </a:cubicBezTo>
                  <a:lnTo>
                    <a:pt x="321" y="134"/>
                  </a:lnTo>
                  <a:cubicBezTo>
                    <a:pt x="321" y="99"/>
                    <a:pt x="321" y="27"/>
                    <a:pt x="286" y="27"/>
                  </a:cubicBezTo>
                  <a:cubicBezTo>
                    <a:pt x="268" y="10"/>
                    <a:pt x="241"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1729898" y="2413511"/>
              <a:ext cx="13462" cy="21292"/>
            </a:xfrm>
            <a:custGeom>
              <a:avLst/>
              <a:gdLst/>
              <a:ahLst/>
              <a:cxnLst/>
              <a:rect l="l" t="t" r="r" b="b"/>
              <a:pathLst>
                <a:path w="392" h="620" extrusionOk="0">
                  <a:moveTo>
                    <a:pt x="287" y="0"/>
                  </a:moveTo>
                  <a:cubicBezTo>
                    <a:pt x="273" y="0"/>
                    <a:pt x="260" y="5"/>
                    <a:pt x="250" y="15"/>
                  </a:cubicBezTo>
                  <a:cubicBezTo>
                    <a:pt x="72" y="122"/>
                    <a:pt x="0" y="371"/>
                    <a:pt x="107" y="584"/>
                  </a:cubicBezTo>
                  <a:cubicBezTo>
                    <a:pt x="143" y="620"/>
                    <a:pt x="178" y="620"/>
                    <a:pt x="214" y="620"/>
                  </a:cubicBezTo>
                  <a:cubicBezTo>
                    <a:pt x="250" y="584"/>
                    <a:pt x="250" y="549"/>
                    <a:pt x="250" y="513"/>
                  </a:cubicBezTo>
                  <a:lnTo>
                    <a:pt x="321" y="442"/>
                  </a:lnTo>
                  <a:lnTo>
                    <a:pt x="321" y="406"/>
                  </a:lnTo>
                  <a:lnTo>
                    <a:pt x="321" y="371"/>
                  </a:lnTo>
                  <a:lnTo>
                    <a:pt x="321" y="335"/>
                  </a:lnTo>
                  <a:lnTo>
                    <a:pt x="321" y="300"/>
                  </a:lnTo>
                  <a:cubicBezTo>
                    <a:pt x="321" y="300"/>
                    <a:pt x="321" y="264"/>
                    <a:pt x="321" y="264"/>
                  </a:cubicBezTo>
                  <a:lnTo>
                    <a:pt x="321" y="228"/>
                  </a:lnTo>
                  <a:lnTo>
                    <a:pt x="356" y="157"/>
                  </a:lnTo>
                  <a:cubicBezTo>
                    <a:pt x="392" y="157"/>
                    <a:pt x="392" y="86"/>
                    <a:pt x="356" y="51"/>
                  </a:cubicBezTo>
                  <a:cubicBezTo>
                    <a:pt x="356" y="25"/>
                    <a:pt x="321" y="0"/>
                    <a:pt x="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1808096" y="2399019"/>
              <a:ext cx="15695" cy="29981"/>
            </a:xfrm>
            <a:custGeom>
              <a:avLst/>
              <a:gdLst/>
              <a:ahLst/>
              <a:cxnLst/>
              <a:rect l="l" t="t" r="r" b="b"/>
              <a:pathLst>
                <a:path w="457" h="873" extrusionOk="0">
                  <a:moveTo>
                    <a:pt x="379" y="1"/>
                  </a:moveTo>
                  <a:cubicBezTo>
                    <a:pt x="371" y="1"/>
                    <a:pt x="363" y="4"/>
                    <a:pt x="356" y="10"/>
                  </a:cubicBezTo>
                  <a:cubicBezTo>
                    <a:pt x="214" y="117"/>
                    <a:pt x="143" y="224"/>
                    <a:pt x="72" y="366"/>
                  </a:cubicBezTo>
                  <a:cubicBezTo>
                    <a:pt x="36" y="473"/>
                    <a:pt x="1" y="615"/>
                    <a:pt x="36" y="793"/>
                  </a:cubicBezTo>
                  <a:cubicBezTo>
                    <a:pt x="36" y="846"/>
                    <a:pt x="72" y="873"/>
                    <a:pt x="107" y="873"/>
                  </a:cubicBezTo>
                  <a:cubicBezTo>
                    <a:pt x="143" y="873"/>
                    <a:pt x="179" y="846"/>
                    <a:pt x="179" y="793"/>
                  </a:cubicBezTo>
                  <a:cubicBezTo>
                    <a:pt x="179" y="544"/>
                    <a:pt x="250" y="295"/>
                    <a:pt x="428" y="117"/>
                  </a:cubicBezTo>
                  <a:cubicBezTo>
                    <a:pt x="457" y="59"/>
                    <a:pt x="415"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1794668" y="2329682"/>
              <a:ext cx="15901" cy="15935"/>
            </a:xfrm>
            <a:custGeom>
              <a:avLst/>
              <a:gdLst/>
              <a:ahLst/>
              <a:cxnLst/>
              <a:rect l="l" t="t" r="r" b="b"/>
              <a:pathLst>
                <a:path w="463" h="464" extrusionOk="0">
                  <a:moveTo>
                    <a:pt x="320" y="1"/>
                  </a:moveTo>
                  <a:cubicBezTo>
                    <a:pt x="249" y="1"/>
                    <a:pt x="178" y="37"/>
                    <a:pt x="143" y="108"/>
                  </a:cubicBezTo>
                  <a:cubicBezTo>
                    <a:pt x="71" y="179"/>
                    <a:pt x="36" y="250"/>
                    <a:pt x="36" y="321"/>
                  </a:cubicBezTo>
                  <a:cubicBezTo>
                    <a:pt x="0" y="321"/>
                    <a:pt x="0" y="357"/>
                    <a:pt x="36" y="392"/>
                  </a:cubicBezTo>
                  <a:cubicBezTo>
                    <a:pt x="36" y="428"/>
                    <a:pt x="71" y="463"/>
                    <a:pt x="107" y="463"/>
                  </a:cubicBezTo>
                  <a:cubicBezTo>
                    <a:pt x="178" y="463"/>
                    <a:pt x="249" y="428"/>
                    <a:pt x="249" y="357"/>
                  </a:cubicBezTo>
                  <a:lnTo>
                    <a:pt x="214" y="357"/>
                  </a:lnTo>
                  <a:cubicBezTo>
                    <a:pt x="214" y="321"/>
                    <a:pt x="214" y="286"/>
                    <a:pt x="249" y="286"/>
                  </a:cubicBezTo>
                  <a:cubicBezTo>
                    <a:pt x="249" y="286"/>
                    <a:pt x="285" y="250"/>
                    <a:pt x="285" y="214"/>
                  </a:cubicBezTo>
                  <a:lnTo>
                    <a:pt x="285" y="250"/>
                  </a:lnTo>
                  <a:cubicBezTo>
                    <a:pt x="285" y="214"/>
                    <a:pt x="320" y="214"/>
                    <a:pt x="356" y="179"/>
                  </a:cubicBezTo>
                  <a:lnTo>
                    <a:pt x="320" y="179"/>
                  </a:lnTo>
                  <a:cubicBezTo>
                    <a:pt x="356" y="179"/>
                    <a:pt x="356" y="179"/>
                    <a:pt x="392" y="143"/>
                  </a:cubicBezTo>
                  <a:cubicBezTo>
                    <a:pt x="427" y="143"/>
                    <a:pt x="427" y="108"/>
                    <a:pt x="463" y="108"/>
                  </a:cubicBezTo>
                  <a:cubicBezTo>
                    <a:pt x="463" y="72"/>
                    <a:pt x="463" y="37"/>
                    <a:pt x="463" y="37"/>
                  </a:cubicBezTo>
                  <a:cubicBezTo>
                    <a:pt x="427" y="1"/>
                    <a:pt x="427" y="1"/>
                    <a:pt x="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1706683" y="2326042"/>
              <a:ext cx="14699" cy="20056"/>
            </a:xfrm>
            <a:custGeom>
              <a:avLst/>
              <a:gdLst/>
              <a:ahLst/>
              <a:cxnLst/>
              <a:rect l="l" t="t" r="r" b="b"/>
              <a:pathLst>
                <a:path w="428" h="584" extrusionOk="0">
                  <a:moveTo>
                    <a:pt x="285" y="0"/>
                  </a:moveTo>
                  <a:cubicBezTo>
                    <a:pt x="143" y="143"/>
                    <a:pt x="72" y="285"/>
                    <a:pt x="36" y="463"/>
                  </a:cubicBezTo>
                  <a:cubicBezTo>
                    <a:pt x="0" y="534"/>
                    <a:pt x="36" y="569"/>
                    <a:pt x="107" y="569"/>
                  </a:cubicBezTo>
                  <a:cubicBezTo>
                    <a:pt x="117" y="579"/>
                    <a:pt x="129" y="583"/>
                    <a:pt x="141" y="583"/>
                  </a:cubicBezTo>
                  <a:cubicBezTo>
                    <a:pt x="176" y="583"/>
                    <a:pt x="214" y="550"/>
                    <a:pt x="214" y="498"/>
                  </a:cubicBezTo>
                  <a:lnTo>
                    <a:pt x="249" y="498"/>
                  </a:lnTo>
                  <a:cubicBezTo>
                    <a:pt x="249" y="463"/>
                    <a:pt x="285" y="427"/>
                    <a:pt x="285" y="392"/>
                  </a:cubicBezTo>
                  <a:lnTo>
                    <a:pt x="321" y="320"/>
                  </a:lnTo>
                  <a:cubicBezTo>
                    <a:pt x="356" y="249"/>
                    <a:pt x="392" y="214"/>
                    <a:pt x="427" y="143"/>
                  </a:cubicBezTo>
                  <a:cubicBezTo>
                    <a:pt x="427" y="107"/>
                    <a:pt x="427" y="107"/>
                    <a:pt x="427" y="71"/>
                  </a:cubicBezTo>
                  <a:cubicBezTo>
                    <a:pt x="427" y="36"/>
                    <a:pt x="427" y="36"/>
                    <a:pt x="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1580819" y="2192589"/>
              <a:ext cx="16793" cy="21052"/>
            </a:xfrm>
            <a:custGeom>
              <a:avLst/>
              <a:gdLst/>
              <a:ahLst/>
              <a:cxnLst/>
              <a:rect l="l" t="t" r="r" b="b"/>
              <a:pathLst>
                <a:path w="489" h="613" extrusionOk="0">
                  <a:moveTo>
                    <a:pt x="420" y="1"/>
                  </a:moveTo>
                  <a:cubicBezTo>
                    <a:pt x="411" y="1"/>
                    <a:pt x="402" y="3"/>
                    <a:pt x="392" y="8"/>
                  </a:cubicBezTo>
                  <a:cubicBezTo>
                    <a:pt x="250" y="43"/>
                    <a:pt x="179" y="115"/>
                    <a:pt x="107" y="221"/>
                  </a:cubicBezTo>
                  <a:cubicBezTo>
                    <a:pt x="36" y="328"/>
                    <a:pt x="1" y="435"/>
                    <a:pt x="1" y="542"/>
                  </a:cubicBezTo>
                  <a:cubicBezTo>
                    <a:pt x="1" y="577"/>
                    <a:pt x="36" y="613"/>
                    <a:pt x="72" y="613"/>
                  </a:cubicBezTo>
                  <a:cubicBezTo>
                    <a:pt x="107" y="613"/>
                    <a:pt x="143" y="577"/>
                    <a:pt x="143" y="542"/>
                  </a:cubicBezTo>
                  <a:lnTo>
                    <a:pt x="250" y="506"/>
                  </a:lnTo>
                  <a:lnTo>
                    <a:pt x="250" y="435"/>
                  </a:lnTo>
                  <a:cubicBezTo>
                    <a:pt x="250" y="399"/>
                    <a:pt x="250" y="399"/>
                    <a:pt x="250" y="364"/>
                  </a:cubicBezTo>
                  <a:lnTo>
                    <a:pt x="250" y="328"/>
                  </a:lnTo>
                  <a:cubicBezTo>
                    <a:pt x="250" y="328"/>
                    <a:pt x="285" y="293"/>
                    <a:pt x="285" y="257"/>
                  </a:cubicBezTo>
                  <a:lnTo>
                    <a:pt x="356" y="186"/>
                  </a:lnTo>
                  <a:lnTo>
                    <a:pt x="356" y="150"/>
                  </a:lnTo>
                  <a:lnTo>
                    <a:pt x="428" y="115"/>
                  </a:lnTo>
                  <a:cubicBezTo>
                    <a:pt x="489" y="84"/>
                    <a:pt x="471" y="1"/>
                    <a:pt x="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1692019" y="2108520"/>
              <a:ext cx="11024" cy="14699"/>
            </a:xfrm>
            <a:custGeom>
              <a:avLst/>
              <a:gdLst/>
              <a:ahLst/>
              <a:cxnLst/>
              <a:rect l="l" t="t" r="r" b="b"/>
              <a:pathLst>
                <a:path w="321" h="428" extrusionOk="0">
                  <a:moveTo>
                    <a:pt x="285" y="1"/>
                  </a:moveTo>
                  <a:cubicBezTo>
                    <a:pt x="250" y="1"/>
                    <a:pt x="214" y="1"/>
                    <a:pt x="178" y="36"/>
                  </a:cubicBezTo>
                  <a:cubicBezTo>
                    <a:pt x="178" y="72"/>
                    <a:pt x="143" y="108"/>
                    <a:pt x="143" y="108"/>
                  </a:cubicBezTo>
                  <a:lnTo>
                    <a:pt x="107" y="214"/>
                  </a:lnTo>
                  <a:lnTo>
                    <a:pt x="0" y="357"/>
                  </a:lnTo>
                  <a:cubicBezTo>
                    <a:pt x="0" y="392"/>
                    <a:pt x="0" y="392"/>
                    <a:pt x="0" y="428"/>
                  </a:cubicBezTo>
                  <a:lnTo>
                    <a:pt x="72" y="428"/>
                  </a:lnTo>
                  <a:lnTo>
                    <a:pt x="178" y="285"/>
                  </a:lnTo>
                  <a:lnTo>
                    <a:pt x="250" y="214"/>
                  </a:lnTo>
                  <a:lnTo>
                    <a:pt x="321" y="108"/>
                  </a:lnTo>
                  <a:cubicBezTo>
                    <a:pt x="321" y="72"/>
                    <a:pt x="321" y="36"/>
                    <a:pt x="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1509936" y="2064287"/>
              <a:ext cx="15763" cy="25963"/>
            </a:xfrm>
            <a:custGeom>
              <a:avLst/>
              <a:gdLst/>
              <a:ahLst/>
              <a:cxnLst/>
              <a:rect l="l" t="t" r="r" b="b"/>
              <a:pathLst>
                <a:path w="459" h="756" extrusionOk="0">
                  <a:moveTo>
                    <a:pt x="350" y="1"/>
                  </a:moveTo>
                  <a:cubicBezTo>
                    <a:pt x="341" y="1"/>
                    <a:pt x="331" y="3"/>
                    <a:pt x="321" y="8"/>
                  </a:cubicBezTo>
                  <a:cubicBezTo>
                    <a:pt x="214" y="79"/>
                    <a:pt x="108" y="186"/>
                    <a:pt x="72" y="293"/>
                  </a:cubicBezTo>
                  <a:cubicBezTo>
                    <a:pt x="36" y="364"/>
                    <a:pt x="1" y="435"/>
                    <a:pt x="1" y="470"/>
                  </a:cubicBezTo>
                  <a:cubicBezTo>
                    <a:pt x="1" y="506"/>
                    <a:pt x="1" y="542"/>
                    <a:pt x="1" y="577"/>
                  </a:cubicBezTo>
                  <a:lnTo>
                    <a:pt x="1" y="684"/>
                  </a:lnTo>
                  <a:cubicBezTo>
                    <a:pt x="1" y="720"/>
                    <a:pt x="36" y="755"/>
                    <a:pt x="72" y="755"/>
                  </a:cubicBezTo>
                  <a:cubicBezTo>
                    <a:pt x="108" y="755"/>
                    <a:pt x="143" y="720"/>
                    <a:pt x="143" y="684"/>
                  </a:cubicBezTo>
                  <a:lnTo>
                    <a:pt x="214" y="648"/>
                  </a:lnTo>
                  <a:cubicBezTo>
                    <a:pt x="214" y="613"/>
                    <a:pt x="214" y="577"/>
                    <a:pt x="250" y="506"/>
                  </a:cubicBezTo>
                  <a:lnTo>
                    <a:pt x="250" y="435"/>
                  </a:lnTo>
                  <a:cubicBezTo>
                    <a:pt x="250" y="435"/>
                    <a:pt x="250" y="399"/>
                    <a:pt x="250" y="399"/>
                  </a:cubicBezTo>
                  <a:lnTo>
                    <a:pt x="250" y="364"/>
                  </a:lnTo>
                  <a:cubicBezTo>
                    <a:pt x="250" y="328"/>
                    <a:pt x="286" y="293"/>
                    <a:pt x="321" y="221"/>
                  </a:cubicBezTo>
                  <a:lnTo>
                    <a:pt x="357" y="221"/>
                  </a:lnTo>
                  <a:lnTo>
                    <a:pt x="428" y="150"/>
                  </a:lnTo>
                  <a:cubicBezTo>
                    <a:pt x="459" y="89"/>
                    <a:pt x="410" y="1"/>
                    <a:pt x="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1604034" y="2026168"/>
              <a:ext cx="13497" cy="17206"/>
            </a:xfrm>
            <a:custGeom>
              <a:avLst/>
              <a:gdLst/>
              <a:ahLst/>
              <a:cxnLst/>
              <a:rect l="l" t="t" r="r" b="b"/>
              <a:pathLst>
                <a:path w="393" h="501" extrusionOk="0">
                  <a:moveTo>
                    <a:pt x="267" y="0"/>
                  </a:moveTo>
                  <a:cubicBezTo>
                    <a:pt x="229" y="0"/>
                    <a:pt x="204" y="25"/>
                    <a:pt x="179" y="50"/>
                  </a:cubicBezTo>
                  <a:lnTo>
                    <a:pt x="1" y="371"/>
                  </a:lnTo>
                  <a:cubicBezTo>
                    <a:pt x="1" y="406"/>
                    <a:pt x="1" y="477"/>
                    <a:pt x="36" y="477"/>
                  </a:cubicBezTo>
                  <a:cubicBezTo>
                    <a:pt x="51" y="492"/>
                    <a:pt x="72" y="501"/>
                    <a:pt x="94" y="501"/>
                  </a:cubicBezTo>
                  <a:cubicBezTo>
                    <a:pt x="125" y="501"/>
                    <a:pt x="158" y="484"/>
                    <a:pt x="179" y="442"/>
                  </a:cubicBezTo>
                  <a:cubicBezTo>
                    <a:pt x="214" y="371"/>
                    <a:pt x="285" y="264"/>
                    <a:pt x="356" y="157"/>
                  </a:cubicBezTo>
                  <a:cubicBezTo>
                    <a:pt x="392" y="86"/>
                    <a:pt x="356" y="50"/>
                    <a:pt x="321" y="15"/>
                  </a:cubicBezTo>
                  <a:cubicBezTo>
                    <a:pt x="300" y="4"/>
                    <a:pt x="282"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1816647" y="2387136"/>
              <a:ext cx="67243" cy="96571"/>
            </a:xfrm>
            <a:custGeom>
              <a:avLst/>
              <a:gdLst/>
              <a:ahLst/>
              <a:cxnLst/>
              <a:rect l="l" t="t" r="r" b="b"/>
              <a:pathLst>
                <a:path w="1958" h="2812" extrusionOk="0">
                  <a:moveTo>
                    <a:pt x="1602" y="0"/>
                  </a:moveTo>
                  <a:cubicBezTo>
                    <a:pt x="1531" y="107"/>
                    <a:pt x="1495" y="214"/>
                    <a:pt x="1460" y="356"/>
                  </a:cubicBezTo>
                  <a:cubicBezTo>
                    <a:pt x="1282" y="712"/>
                    <a:pt x="1068" y="1103"/>
                    <a:pt x="855" y="1459"/>
                  </a:cubicBezTo>
                  <a:cubicBezTo>
                    <a:pt x="641" y="1779"/>
                    <a:pt x="392" y="2135"/>
                    <a:pt x="107" y="2455"/>
                  </a:cubicBezTo>
                  <a:lnTo>
                    <a:pt x="1" y="2562"/>
                  </a:lnTo>
                  <a:cubicBezTo>
                    <a:pt x="107" y="2633"/>
                    <a:pt x="179" y="2740"/>
                    <a:pt x="250" y="2811"/>
                  </a:cubicBezTo>
                  <a:lnTo>
                    <a:pt x="392" y="2669"/>
                  </a:lnTo>
                  <a:cubicBezTo>
                    <a:pt x="641" y="2349"/>
                    <a:pt x="926" y="1993"/>
                    <a:pt x="1139" y="1637"/>
                  </a:cubicBezTo>
                  <a:cubicBezTo>
                    <a:pt x="1388" y="1246"/>
                    <a:pt x="1602" y="890"/>
                    <a:pt x="1780" y="498"/>
                  </a:cubicBezTo>
                  <a:lnTo>
                    <a:pt x="1958" y="107"/>
                  </a:lnTo>
                  <a:cubicBezTo>
                    <a:pt x="1886" y="107"/>
                    <a:pt x="1780" y="71"/>
                    <a:pt x="1709" y="36"/>
                  </a:cubicBezTo>
                  <a:lnTo>
                    <a:pt x="16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1838660" y="2388338"/>
              <a:ext cx="107561" cy="146677"/>
            </a:xfrm>
            <a:custGeom>
              <a:avLst/>
              <a:gdLst/>
              <a:ahLst/>
              <a:cxnLst/>
              <a:rect l="l" t="t" r="r" b="b"/>
              <a:pathLst>
                <a:path w="3132" h="4271" extrusionOk="0">
                  <a:moveTo>
                    <a:pt x="3131" y="1"/>
                  </a:moveTo>
                  <a:cubicBezTo>
                    <a:pt x="2989" y="1"/>
                    <a:pt x="2847" y="1"/>
                    <a:pt x="2704" y="36"/>
                  </a:cubicBezTo>
                  <a:cubicBezTo>
                    <a:pt x="2420" y="748"/>
                    <a:pt x="2064" y="1424"/>
                    <a:pt x="1637" y="2100"/>
                  </a:cubicBezTo>
                  <a:cubicBezTo>
                    <a:pt x="1174" y="2776"/>
                    <a:pt x="605" y="3381"/>
                    <a:pt x="0" y="3950"/>
                  </a:cubicBezTo>
                  <a:cubicBezTo>
                    <a:pt x="0" y="4057"/>
                    <a:pt x="0" y="4164"/>
                    <a:pt x="36" y="4271"/>
                  </a:cubicBezTo>
                  <a:cubicBezTo>
                    <a:pt x="712" y="3666"/>
                    <a:pt x="1317" y="3025"/>
                    <a:pt x="1850" y="2314"/>
                  </a:cubicBezTo>
                  <a:cubicBezTo>
                    <a:pt x="2348" y="1566"/>
                    <a:pt x="2775" y="819"/>
                    <a:pt x="3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1849650" y="2392013"/>
              <a:ext cx="144204" cy="188197"/>
            </a:xfrm>
            <a:custGeom>
              <a:avLst/>
              <a:gdLst/>
              <a:ahLst/>
              <a:cxnLst/>
              <a:rect l="l" t="t" r="r" b="b"/>
              <a:pathLst>
                <a:path w="4199" h="5480" extrusionOk="0">
                  <a:moveTo>
                    <a:pt x="3879" y="1"/>
                  </a:moveTo>
                  <a:cubicBezTo>
                    <a:pt x="3772" y="392"/>
                    <a:pt x="3665" y="783"/>
                    <a:pt x="3487" y="1139"/>
                  </a:cubicBezTo>
                  <a:cubicBezTo>
                    <a:pt x="3203" y="1744"/>
                    <a:pt x="2882" y="2349"/>
                    <a:pt x="2455" y="2883"/>
                  </a:cubicBezTo>
                  <a:cubicBezTo>
                    <a:pt x="2028" y="3452"/>
                    <a:pt x="1566" y="3950"/>
                    <a:pt x="1068" y="4448"/>
                  </a:cubicBezTo>
                  <a:cubicBezTo>
                    <a:pt x="748" y="4768"/>
                    <a:pt x="392" y="5053"/>
                    <a:pt x="0" y="5302"/>
                  </a:cubicBezTo>
                  <a:cubicBezTo>
                    <a:pt x="36" y="5373"/>
                    <a:pt x="72" y="5409"/>
                    <a:pt x="107" y="5480"/>
                  </a:cubicBezTo>
                  <a:cubicBezTo>
                    <a:pt x="499" y="5267"/>
                    <a:pt x="819" y="5017"/>
                    <a:pt x="1103" y="4733"/>
                  </a:cubicBezTo>
                  <a:cubicBezTo>
                    <a:pt x="1673" y="4199"/>
                    <a:pt x="2171" y="3665"/>
                    <a:pt x="2633" y="3096"/>
                  </a:cubicBezTo>
                  <a:cubicBezTo>
                    <a:pt x="3345" y="2207"/>
                    <a:pt x="3879" y="1210"/>
                    <a:pt x="4199" y="143"/>
                  </a:cubicBezTo>
                  <a:cubicBezTo>
                    <a:pt x="4092" y="72"/>
                    <a:pt x="3985" y="36"/>
                    <a:pt x="3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2790692" y="1880443"/>
              <a:ext cx="709099" cy="696681"/>
            </a:xfrm>
            <a:custGeom>
              <a:avLst/>
              <a:gdLst/>
              <a:ahLst/>
              <a:cxnLst/>
              <a:rect l="l" t="t" r="r" b="b"/>
              <a:pathLst>
                <a:path w="21527" h="21150" extrusionOk="0">
                  <a:moveTo>
                    <a:pt x="10226" y="0"/>
                  </a:moveTo>
                  <a:cubicBezTo>
                    <a:pt x="9959" y="0"/>
                    <a:pt x="9726" y="269"/>
                    <a:pt x="9572" y="484"/>
                  </a:cubicBezTo>
                  <a:cubicBezTo>
                    <a:pt x="8860" y="1623"/>
                    <a:pt x="8611" y="3330"/>
                    <a:pt x="8077" y="4789"/>
                  </a:cubicBezTo>
                  <a:cubicBezTo>
                    <a:pt x="7793" y="5643"/>
                    <a:pt x="7223" y="6390"/>
                    <a:pt x="6476" y="6888"/>
                  </a:cubicBezTo>
                  <a:cubicBezTo>
                    <a:pt x="5907" y="7173"/>
                    <a:pt x="5266" y="7315"/>
                    <a:pt x="4626" y="7351"/>
                  </a:cubicBezTo>
                  <a:cubicBezTo>
                    <a:pt x="3630" y="7458"/>
                    <a:pt x="2669" y="7636"/>
                    <a:pt x="1708" y="7920"/>
                  </a:cubicBezTo>
                  <a:cubicBezTo>
                    <a:pt x="926" y="8134"/>
                    <a:pt x="1" y="8739"/>
                    <a:pt x="285" y="9521"/>
                  </a:cubicBezTo>
                  <a:cubicBezTo>
                    <a:pt x="392" y="9735"/>
                    <a:pt x="534" y="9913"/>
                    <a:pt x="748" y="10020"/>
                  </a:cubicBezTo>
                  <a:cubicBezTo>
                    <a:pt x="3274" y="11834"/>
                    <a:pt x="6476" y="11656"/>
                    <a:pt x="5836" y="15926"/>
                  </a:cubicBezTo>
                  <a:cubicBezTo>
                    <a:pt x="5622" y="17314"/>
                    <a:pt x="5017" y="18666"/>
                    <a:pt x="4982" y="20089"/>
                  </a:cubicBezTo>
                  <a:cubicBezTo>
                    <a:pt x="4946" y="20409"/>
                    <a:pt x="5017" y="20694"/>
                    <a:pt x="5195" y="20943"/>
                  </a:cubicBezTo>
                  <a:cubicBezTo>
                    <a:pt x="5341" y="21089"/>
                    <a:pt x="5515" y="21149"/>
                    <a:pt x="5698" y="21149"/>
                  </a:cubicBezTo>
                  <a:cubicBezTo>
                    <a:pt x="6142" y="21149"/>
                    <a:pt x="6647" y="20797"/>
                    <a:pt x="6974" y="20445"/>
                  </a:cubicBezTo>
                  <a:cubicBezTo>
                    <a:pt x="8006" y="19377"/>
                    <a:pt x="8931" y="18239"/>
                    <a:pt x="9785" y="17065"/>
                  </a:cubicBezTo>
                  <a:cubicBezTo>
                    <a:pt x="10070" y="16566"/>
                    <a:pt x="10461" y="16140"/>
                    <a:pt x="10959" y="15926"/>
                  </a:cubicBezTo>
                  <a:cubicBezTo>
                    <a:pt x="11127" y="15860"/>
                    <a:pt x="11294" y="15830"/>
                    <a:pt x="11459" y="15830"/>
                  </a:cubicBezTo>
                  <a:cubicBezTo>
                    <a:pt x="12271" y="15830"/>
                    <a:pt x="13030" y="16550"/>
                    <a:pt x="13592" y="17171"/>
                  </a:cubicBezTo>
                  <a:cubicBezTo>
                    <a:pt x="14216" y="17873"/>
                    <a:pt x="16167" y="20585"/>
                    <a:pt x="17397" y="20585"/>
                  </a:cubicBezTo>
                  <a:cubicBezTo>
                    <a:pt x="17851" y="20585"/>
                    <a:pt x="18207" y="20214"/>
                    <a:pt x="18360" y="19235"/>
                  </a:cubicBezTo>
                  <a:cubicBezTo>
                    <a:pt x="18467" y="18381"/>
                    <a:pt x="18182" y="17563"/>
                    <a:pt x="17898" y="16780"/>
                  </a:cubicBezTo>
                  <a:cubicBezTo>
                    <a:pt x="17293" y="15037"/>
                    <a:pt x="16830" y="13008"/>
                    <a:pt x="17862" y="11478"/>
                  </a:cubicBezTo>
                  <a:cubicBezTo>
                    <a:pt x="18538" y="10518"/>
                    <a:pt x="19641" y="10020"/>
                    <a:pt x="20460" y="9201"/>
                  </a:cubicBezTo>
                  <a:cubicBezTo>
                    <a:pt x="21242" y="8347"/>
                    <a:pt x="21527" y="6746"/>
                    <a:pt x="20495" y="6177"/>
                  </a:cubicBezTo>
                  <a:cubicBezTo>
                    <a:pt x="20171" y="6059"/>
                    <a:pt x="19822" y="5990"/>
                    <a:pt x="19469" y="5990"/>
                  </a:cubicBezTo>
                  <a:cubicBezTo>
                    <a:pt x="19396" y="5990"/>
                    <a:pt x="19323" y="5993"/>
                    <a:pt x="19250" y="5999"/>
                  </a:cubicBezTo>
                  <a:cubicBezTo>
                    <a:pt x="18378" y="5999"/>
                    <a:pt x="17320" y="6141"/>
                    <a:pt x="16297" y="6141"/>
                  </a:cubicBezTo>
                  <a:cubicBezTo>
                    <a:pt x="15274" y="6141"/>
                    <a:pt x="14286" y="5999"/>
                    <a:pt x="13557" y="5430"/>
                  </a:cubicBezTo>
                  <a:cubicBezTo>
                    <a:pt x="11991" y="4184"/>
                    <a:pt x="11849" y="1872"/>
                    <a:pt x="10639" y="270"/>
                  </a:cubicBezTo>
                  <a:cubicBezTo>
                    <a:pt x="10568" y="164"/>
                    <a:pt x="10461" y="93"/>
                    <a:pt x="10355" y="21"/>
                  </a:cubicBezTo>
                  <a:cubicBezTo>
                    <a:pt x="10311" y="7"/>
                    <a:pt x="10268" y="0"/>
                    <a:pt x="10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2864544" y="1918060"/>
              <a:ext cx="589560" cy="586628"/>
            </a:xfrm>
            <a:custGeom>
              <a:avLst/>
              <a:gdLst/>
              <a:ahLst/>
              <a:cxnLst/>
              <a:rect l="l" t="t" r="r" b="b"/>
              <a:pathLst>
                <a:path w="17898" h="17809" extrusionOk="0">
                  <a:moveTo>
                    <a:pt x="8106" y="0"/>
                  </a:moveTo>
                  <a:cubicBezTo>
                    <a:pt x="7661" y="0"/>
                    <a:pt x="7401" y="961"/>
                    <a:pt x="7401" y="1441"/>
                  </a:cubicBezTo>
                  <a:cubicBezTo>
                    <a:pt x="7330" y="3042"/>
                    <a:pt x="7330" y="4643"/>
                    <a:pt x="7401" y="6245"/>
                  </a:cubicBezTo>
                  <a:cubicBezTo>
                    <a:pt x="7437" y="6529"/>
                    <a:pt x="7365" y="6850"/>
                    <a:pt x="7223" y="7134"/>
                  </a:cubicBezTo>
                  <a:cubicBezTo>
                    <a:pt x="7002" y="7465"/>
                    <a:pt x="6588" y="7540"/>
                    <a:pt x="6165" y="7540"/>
                  </a:cubicBezTo>
                  <a:cubicBezTo>
                    <a:pt x="6042" y="7540"/>
                    <a:pt x="5919" y="7534"/>
                    <a:pt x="5800" y="7526"/>
                  </a:cubicBezTo>
                  <a:lnTo>
                    <a:pt x="1495" y="7241"/>
                  </a:lnTo>
                  <a:cubicBezTo>
                    <a:pt x="1409" y="7231"/>
                    <a:pt x="1323" y="7227"/>
                    <a:pt x="1236" y="7227"/>
                  </a:cubicBezTo>
                  <a:cubicBezTo>
                    <a:pt x="1000" y="7227"/>
                    <a:pt x="759" y="7260"/>
                    <a:pt x="498" y="7312"/>
                  </a:cubicBezTo>
                  <a:cubicBezTo>
                    <a:pt x="178" y="7454"/>
                    <a:pt x="0" y="7775"/>
                    <a:pt x="36" y="8130"/>
                  </a:cubicBezTo>
                  <a:cubicBezTo>
                    <a:pt x="142" y="8379"/>
                    <a:pt x="320" y="8557"/>
                    <a:pt x="534" y="8700"/>
                  </a:cubicBezTo>
                  <a:cubicBezTo>
                    <a:pt x="1708" y="9411"/>
                    <a:pt x="2989" y="9945"/>
                    <a:pt x="4305" y="10194"/>
                  </a:cubicBezTo>
                  <a:cubicBezTo>
                    <a:pt x="4910" y="10301"/>
                    <a:pt x="5657" y="10479"/>
                    <a:pt x="5729" y="11084"/>
                  </a:cubicBezTo>
                  <a:cubicBezTo>
                    <a:pt x="5729" y="11333"/>
                    <a:pt x="5657" y="11582"/>
                    <a:pt x="5515" y="11795"/>
                  </a:cubicBezTo>
                  <a:cubicBezTo>
                    <a:pt x="4768" y="13468"/>
                    <a:pt x="4270" y="15247"/>
                    <a:pt x="4021" y="17061"/>
                  </a:cubicBezTo>
                  <a:cubicBezTo>
                    <a:pt x="3985" y="17310"/>
                    <a:pt x="3985" y="17631"/>
                    <a:pt x="4199" y="17773"/>
                  </a:cubicBezTo>
                  <a:cubicBezTo>
                    <a:pt x="4341" y="17808"/>
                    <a:pt x="4483" y="17808"/>
                    <a:pt x="4590" y="17808"/>
                  </a:cubicBezTo>
                  <a:cubicBezTo>
                    <a:pt x="5231" y="17666"/>
                    <a:pt x="5657" y="17061"/>
                    <a:pt x="6013" y="16527"/>
                  </a:cubicBezTo>
                  <a:lnTo>
                    <a:pt x="8789" y="12400"/>
                  </a:lnTo>
                  <a:cubicBezTo>
                    <a:pt x="8860" y="12222"/>
                    <a:pt x="9002" y="12115"/>
                    <a:pt x="9144" y="12009"/>
                  </a:cubicBezTo>
                  <a:cubicBezTo>
                    <a:pt x="9219" y="11972"/>
                    <a:pt x="9294" y="11955"/>
                    <a:pt x="9369" y="11955"/>
                  </a:cubicBezTo>
                  <a:cubicBezTo>
                    <a:pt x="9726" y="11955"/>
                    <a:pt x="10077" y="12332"/>
                    <a:pt x="10283" y="12685"/>
                  </a:cubicBezTo>
                  <a:lnTo>
                    <a:pt x="12276" y="15816"/>
                  </a:lnTo>
                  <a:cubicBezTo>
                    <a:pt x="12702" y="16527"/>
                    <a:pt x="13236" y="17275"/>
                    <a:pt x="14019" y="17595"/>
                  </a:cubicBezTo>
                  <a:cubicBezTo>
                    <a:pt x="14108" y="17631"/>
                    <a:pt x="14215" y="17648"/>
                    <a:pt x="14321" y="17648"/>
                  </a:cubicBezTo>
                  <a:cubicBezTo>
                    <a:pt x="14428" y="17648"/>
                    <a:pt x="14535" y="17631"/>
                    <a:pt x="14624" y="17595"/>
                  </a:cubicBezTo>
                  <a:cubicBezTo>
                    <a:pt x="14944" y="17417"/>
                    <a:pt x="14944" y="16954"/>
                    <a:pt x="14873" y="16599"/>
                  </a:cubicBezTo>
                  <a:cubicBezTo>
                    <a:pt x="14517" y="14535"/>
                    <a:pt x="13307" y="12685"/>
                    <a:pt x="13023" y="10621"/>
                  </a:cubicBezTo>
                  <a:cubicBezTo>
                    <a:pt x="12952" y="10336"/>
                    <a:pt x="12987" y="10087"/>
                    <a:pt x="13094" y="9838"/>
                  </a:cubicBezTo>
                  <a:cubicBezTo>
                    <a:pt x="13343" y="9518"/>
                    <a:pt x="13699" y="9340"/>
                    <a:pt x="14090" y="9305"/>
                  </a:cubicBezTo>
                  <a:cubicBezTo>
                    <a:pt x="15015" y="9020"/>
                    <a:pt x="15869" y="8629"/>
                    <a:pt x="16652" y="8095"/>
                  </a:cubicBezTo>
                  <a:cubicBezTo>
                    <a:pt x="17257" y="7632"/>
                    <a:pt x="17897" y="6921"/>
                    <a:pt x="17577" y="6245"/>
                  </a:cubicBezTo>
                  <a:cubicBezTo>
                    <a:pt x="17342" y="5744"/>
                    <a:pt x="16766" y="5585"/>
                    <a:pt x="16211" y="5585"/>
                  </a:cubicBezTo>
                  <a:cubicBezTo>
                    <a:pt x="16095" y="5585"/>
                    <a:pt x="15980" y="5592"/>
                    <a:pt x="15869" y="5604"/>
                  </a:cubicBezTo>
                  <a:cubicBezTo>
                    <a:pt x="14802" y="5711"/>
                    <a:pt x="13805" y="6102"/>
                    <a:pt x="12774" y="6173"/>
                  </a:cubicBezTo>
                  <a:cubicBezTo>
                    <a:pt x="12637" y="6188"/>
                    <a:pt x="12497" y="6195"/>
                    <a:pt x="12356" y="6195"/>
                  </a:cubicBezTo>
                  <a:cubicBezTo>
                    <a:pt x="11433" y="6195"/>
                    <a:pt x="10457" y="5883"/>
                    <a:pt x="9963" y="5142"/>
                  </a:cubicBezTo>
                  <a:cubicBezTo>
                    <a:pt x="9749" y="4715"/>
                    <a:pt x="9571" y="4252"/>
                    <a:pt x="9500" y="3790"/>
                  </a:cubicBezTo>
                  <a:cubicBezTo>
                    <a:pt x="9287" y="2936"/>
                    <a:pt x="9109" y="2082"/>
                    <a:pt x="8931" y="1228"/>
                  </a:cubicBezTo>
                  <a:cubicBezTo>
                    <a:pt x="8895" y="908"/>
                    <a:pt x="8789" y="623"/>
                    <a:pt x="8611" y="374"/>
                  </a:cubicBezTo>
                  <a:cubicBezTo>
                    <a:pt x="8424" y="107"/>
                    <a:pt x="8255" y="0"/>
                    <a:pt x="8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3124737" y="2001860"/>
              <a:ext cx="14098" cy="11760"/>
            </a:xfrm>
            <a:custGeom>
              <a:avLst/>
              <a:gdLst/>
              <a:ahLst/>
              <a:cxnLst/>
              <a:rect l="l" t="t" r="r" b="b"/>
              <a:pathLst>
                <a:path w="428" h="357" extrusionOk="0">
                  <a:moveTo>
                    <a:pt x="214" y="0"/>
                  </a:moveTo>
                  <a:cubicBezTo>
                    <a:pt x="0" y="0"/>
                    <a:pt x="0" y="320"/>
                    <a:pt x="214" y="356"/>
                  </a:cubicBezTo>
                  <a:cubicBezTo>
                    <a:pt x="427" y="320"/>
                    <a:pt x="427" y="0"/>
                    <a:pt x="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a:off x="3125890" y="2053411"/>
              <a:ext cx="17623" cy="15284"/>
            </a:xfrm>
            <a:custGeom>
              <a:avLst/>
              <a:gdLst/>
              <a:ahLst/>
              <a:cxnLst/>
              <a:rect l="l" t="t" r="r" b="b"/>
              <a:pathLst>
                <a:path w="535" h="464" extrusionOk="0">
                  <a:moveTo>
                    <a:pt x="285" y="1"/>
                  </a:moveTo>
                  <a:cubicBezTo>
                    <a:pt x="1" y="36"/>
                    <a:pt x="1" y="428"/>
                    <a:pt x="285" y="463"/>
                  </a:cubicBezTo>
                  <a:cubicBezTo>
                    <a:pt x="534" y="428"/>
                    <a:pt x="534" y="36"/>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3131753" y="2117875"/>
              <a:ext cx="29350" cy="22300"/>
            </a:xfrm>
            <a:custGeom>
              <a:avLst/>
              <a:gdLst/>
              <a:ahLst/>
              <a:cxnLst/>
              <a:rect l="l" t="t" r="r" b="b"/>
              <a:pathLst>
                <a:path w="891" h="677" extrusionOk="0">
                  <a:moveTo>
                    <a:pt x="428" y="1"/>
                  </a:moveTo>
                  <a:cubicBezTo>
                    <a:pt x="1" y="1"/>
                    <a:pt x="1" y="677"/>
                    <a:pt x="428" y="677"/>
                  </a:cubicBezTo>
                  <a:cubicBezTo>
                    <a:pt x="890" y="677"/>
                    <a:pt x="89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3142294" y="2192880"/>
              <a:ext cx="31688" cy="25825"/>
            </a:xfrm>
            <a:custGeom>
              <a:avLst/>
              <a:gdLst/>
              <a:ahLst/>
              <a:cxnLst/>
              <a:rect l="l" t="t" r="r" b="b"/>
              <a:pathLst>
                <a:path w="962" h="784" extrusionOk="0">
                  <a:moveTo>
                    <a:pt x="499" y="1"/>
                  </a:moveTo>
                  <a:cubicBezTo>
                    <a:pt x="1" y="36"/>
                    <a:pt x="1" y="713"/>
                    <a:pt x="499" y="784"/>
                  </a:cubicBezTo>
                  <a:cubicBezTo>
                    <a:pt x="961" y="713"/>
                    <a:pt x="961" y="36"/>
                    <a:pt x="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3219670" y="2177662"/>
              <a:ext cx="35180" cy="25825"/>
            </a:xfrm>
            <a:custGeom>
              <a:avLst/>
              <a:gdLst/>
              <a:ahLst/>
              <a:cxnLst/>
              <a:rect l="l" t="t" r="r" b="b"/>
              <a:pathLst>
                <a:path w="1068" h="784" extrusionOk="0">
                  <a:moveTo>
                    <a:pt x="534" y="0"/>
                  </a:moveTo>
                  <a:cubicBezTo>
                    <a:pt x="0" y="0"/>
                    <a:pt x="0" y="783"/>
                    <a:pt x="534" y="783"/>
                  </a:cubicBezTo>
                  <a:cubicBezTo>
                    <a:pt x="1068" y="783"/>
                    <a:pt x="1068"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a:off x="3280609" y="2170613"/>
              <a:ext cx="19962" cy="17623"/>
            </a:xfrm>
            <a:custGeom>
              <a:avLst/>
              <a:gdLst/>
              <a:ahLst/>
              <a:cxnLst/>
              <a:rect l="l" t="t" r="r" b="b"/>
              <a:pathLst>
                <a:path w="606" h="535" extrusionOk="0">
                  <a:moveTo>
                    <a:pt x="321" y="1"/>
                  </a:moveTo>
                  <a:cubicBezTo>
                    <a:pt x="0" y="36"/>
                    <a:pt x="0" y="499"/>
                    <a:pt x="321" y="535"/>
                  </a:cubicBezTo>
                  <a:cubicBezTo>
                    <a:pt x="605" y="499"/>
                    <a:pt x="605" y="36"/>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3328668" y="2154208"/>
              <a:ext cx="24639" cy="19962"/>
            </a:xfrm>
            <a:custGeom>
              <a:avLst/>
              <a:gdLst/>
              <a:ahLst/>
              <a:cxnLst/>
              <a:rect l="l" t="t" r="r" b="b"/>
              <a:pathLst>
                <a:path w="748" h="606" extrusionOk="0">
                  <a:moveTo>
                    <a:pt x="392" y="1"/>
                  </a:moveTo>
                  <a:cubicBezTo>
                    <a:pt x="0" y="36"/>
                    <a:pt x="0" y="570"/>
                    <a:pt x="392" y="606"/>
                  </a:cubicBezTo>
                  <a:cubicBezTo>
                    <a:pt x="747" y="570"/>
                    <a:pt x="747" y="36"/>
                    <a:pt x="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3393132" y="2137804"/>
              <a:ext cx="19929" cy="17623"/>
            </a:xfrm>
            <a:custGeom>
              <a:avLst/>
              <a:gdLst/>
              <a:ahLst/>
              <a:cxnLst/>
              <a:rect l="l" t="t" r="r" b="b"/>
              <a:pathLst>
                <a:path w="605" h="535" extrusionOk="0">
                  <a:moveTo>
                    <a:pt x="320" y="1"/>
                  </a:moveTo>
                  <a:cubicBezTo>
                    <a:pt x="0" y="36"/>
                    <a:pt x="0" y="499"/>
                    <a:pt x="320" y="534"/>
                  </a:cubicBezTo>
                  <a:cubicBezTo>
                    <a:pt x="605" y="499"/>
                    <a:pt x="605" y="36"/>
                    <a:pt x="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3180965" y="2237415"/>
              <a:ext cx="27011" cy="25825"/>
            </a:xfrm>
            <a:custGeom>
              <a:avLst/>
              <a:gdLst/>
              <a:ahLst/>
              <a:cxnLst/>
              <a:rect l="l" t="t" r="r" b="b"/>
              <a:pathLst>
                <a:path w="820" h="784" extrusionOk="0">
                  <a:moveTo>
                    <a:pt x="392" y="1"/>
                  </a:moveTo>
                  <a:cubicBezTo>
                    <a:pt x="321" y="1"/>
                    <a:pt x="286" y="1"/>
                    <a:pt x="250" y="37"/>
                  </a:cubicBezTo>
                  <a:cubicBezTo>
                    <a:pt x="179" y="37"/>
                    <a:pt x="143" y="72"/>
                    <a:pt x="108" y="108"/>
                  </a:cubicBezTo>
                  <a:cubicBezTo>
                    <a:pt x="72" y="143"/>
                    <a:pt x="37" y="179"/>
                    <a:pt x="37" y="250"/>
                  </a:cubicBezTo>
                  <a:cubicBezTo>
                    <a:pt x="1" y="286"/>
                    <a:pt x="1" y="321"/>
                    <a:pt x="1" y="392"/>
                  </a:cubicBezTo>
                  <a:lnTo>
                    <a:pt x="1" y="499"/>
                  </a:lnTo>
                  <a:cubicBezTo>
                    <a:pt x="1" y="535"/>
                    <a:pt x="37" y="606"/>
                    <a:pt x="108" y="641"/>
                  </a:cubicBezTo>
                  <a:lnTo>
                    <a:pt x="179" y="713"/>
                  </a:lnTo>
                  <a:cubicBezTo>
                    <a:pt x="214" y="748"/>
                    <a:pt x="286" y="784"/>
                    <a:pt x="357" y="784"/>
                  </a:cubicBezTo>
                  <a:lnTo>
                    <a:pt x="464" y="784"/>
                  </a:lnTo>
                  <a:cubicBezTo>
                    <a:pt x="499" y="784"/>
                    <a:pt x="570" y="748"/>
                    <a:pt x="606" y="748"/>
                  </a:cubicBezTo>
                  <a:cubicBezTo>
                    <a:pt x="713" y="713"/>
                    <a:pt x="784" y="641"/>
                    <a:pt x="819" y="535"/>
                  </a:cubicBezTo>
                  <a:cubicBezTo>
                    <a:pt x="819" y="499"/>
                    <a:pt x="819" y="428"/>
                    <a:pt x="819" y="392"/>
                  </a:cubicBezTo>
                  <a:lnTo>
                    <a:pt x="819" y="286"/>
                  </a:lnTo>
                  <a:cubicBezTo>
                    <a:pt x="819" y="214"/>
                    <a:pt x="784" y="143"/>
                    <a:pt x="748" y="108"/>
                  </a:cubicBezTo>
                  <a:lnTo>
                    <a:pt x="677" y="37"/>
                  </a:lnTo>
                  <a:cubicBezTo>
                    <a:pt x="606" y="1"/>
                    <a:pt x="535" y="1"/>
                    <a:pt x="4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3219670" y="2284322"/>
              <a:ext cx="35180" cy="25792"/>
            </a:xfrm>
            <a:custGeom>
              <a:avLst/>
              <a:gdLst/>
              <a:ahLst/>
              <a:cxnLst/>
              <a:rect l="l" t="t" r="r" b="b"/>
              <a:pathLst>
                <a:path w="1068" h="783" extrusionOk="0">
                  <a:moveTo>
                    <a:pt x="534" y="0"/>
                  </a:moveTo>
                  <a:cubicBezTo>
                    <a:pt x="0" y="0"/>
                    <a:pt x="0" y="783"/>
                    <a:pt x="534" y="783"/>
                  </a:cubicBezTo>
                  <a:cubicBezTo>
                    <a:pt x="1068" y="783"/>
                    <a:pt x="1068"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a:off x="3261866" y="2335873"/>
              <a:ext cx="25792" cy="22300"/>
            </a:xfrm>
            <a:custGeom>
              <a:avLst/>
              <a:gdLst/>
              <a:ahLst/>
              <a:cxnLst/>
              <a:rect l="l" t="t" r="r" b="b"/>
              <a:pathLst>
                <a:path w="783" h="677" extrusionOk="0">
                  <a:moveTo>
                    <a:pt x="214" y="1"/>
                  </a:moveTo>
                  <a:cubicBezTo>
                    <a:pt x="178" y="36"/>
                    <a:pt x="142" y="72"/>
                    <a:pt x="107" y="108"/>
                  </a:cubicBezTo>
                  <a:cubicBezTo>
                    <a:pt x="71" y="108"/>
                    <a:pt x="36" y="179"/>
                    <a:pt x="36" y="214"/>
                  </a:cubicBezTo>
                  <a:cubicBezTo>
                    <a:pt x="0" y="250"/>
                    <a:pt x="0" y="285"/>
                    <a:pt x="0" y="321"/>
                  </a:cubicBezTo>
                  <a:lnTo>
                    <a:pt x="0" y="428"/>
                  </a:lnTo>
                  <a:cubicBezTo>
                    <a:pt x="36" y="499"/>
                    <a:pt x="71" y="534"/>
                    <a:pt x="107" y="570"/>
                  </a:cubicBezTo>
                  <a:lnTo>
                    <a:pt x="178" y="641"/>
                  </a:lnTo>
                  <a:cubicBezTo>
                    <a:pt x="214" y="677"/>
                    <a:pt x="285" y="677"/>
                    <a:pt x="356" y="677"/>
                  </a:cubicBezTo>
                  <a:lnTo>
                    <a:pt x="427" y="677"/>
                  </a:lnTo>
                  <a:cubicBezTo>
                    <a:pt x="498" y="677"/>
                    <a:pt x="534" y="677"/>
                    <a:pt x="569" y="641"/>
                  </a:cubicBezTo>
                  <a:cubicBezTo>
                    <a:pt x="640" y="606"/>
                    <a:pt x="712" y="534"/>
                    <a:pt x="747" y="463"/>
                  </a:cubicBezTo>
                  <a:cubicBezTo>
                    <a:pt x="783" y="428"/>
                    <a:pt x="783" y="392"/>
                    <a:pt x="783" y="357"/>
                  </a:cubicBezTo>
                  <a:lnTo>
                    <a:pt x="783" y="250"/>
                  </a:lnTo>
                  <a:cubicBezTo>
                    <a:pt x="783" y="179"/>
                    <a:pt x="747" y="143"/>
                    <a:pt x="676" y="108"/>
                  </a:cubicBezTo>
                  <a:lnTo>
                    <a:pt x="605" y="36"/>
                  </a:lnTo>
                  <a:cubicBezTo>
                    <a:pt x="569" y="1"/>
                    <a:pt x="498"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3279423" y="2383933"/>
              <a:ext cx="29350" cy="21147"/>
            </a:xfrm>
            <a:custGeom>
              <a:avLst/>
              <a:gdLst/>
              <a:ahLst/>
              <a:cxnLst/>
              <a:rect l="l" t="t" r="r" b="b"/>
              <a:pathLst>
                <a:path w="891" h="642" extrusionOk="0">
                  <a:moveTo>
                    <a:pt x="428" y="1"/>
                  </a:moveTo>
                  <a:cubicBezTo>
                    <a:pt x="1" y="1"/>
                    <a:pt x="1" y="641"/>
                    <a:pt x="428" y="641"/>
                  </a:cubicBezTo>
                  <a:cubicBezTo>
                    <a:pt x="890" y="641"/>
                    <a:pt x="89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3311078" y="2442534"/>
              <a:ext cx="18776" cy="15284"/>
            </a:xfrm>
            <a:custGeom>
              <a:avLst/>
              <a:gdLst/>
              <a:ahLst/>
              <a:cxnLst/>
              <a:rect l="l" t="t" r="r" b="b"/>
              <a:pathLst>
                <a:path w="570" h="464" extrusionOk="0">
                  <a:moveTo>
                    <a:pt x="285" y="1"/>
                  </a:moveTo>
                  <a:cubicBezTo>
                    <a:pt x="0" y="1"/>
                    <a:pt x="0" y="463"/>
                    <a:pt x="285" y="463"/>
                  </a:cubicBezTo>
                  <a:cubicBezTo>
                    <a:pt x="570" y="463"/>
                    <a:pt x="570" y="1"/>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3020416" y="2437856"/>
              <a:ext cx="21115" cy="15251"/>
            </a:xfrm>
            <a:custGeom>
              <a:avLst/>
              <a:gdLst/>
              <a:ahLst/>
              <a:cxnLst/>
              <a:rect l="l" t="t" r="r" b="b"/>
              <a:pathLst>
                <a:path w="641" h="463" extrusionOk="0">
                  <a:moveTo>
                    <a:pt x="321" y="0"/>
                  </a:moveTo>
                  <a:cubicBezTo>
                    <a:pt x="0" y="0"/>
                    <a:pt x="0" y="463"/>
                    <a:pt x="321" y="463"/>
                  </a:cubicBezTo>
                  <a:cubicBezTo>
                    <a:pt x="641" y="463"/>
                    <a:pt x="641" y="0"/>
                    <a:pt x="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3047361" y="2388611"/>
              <a:ext cx="21147" cy="16470"/>
            </a:xfrm>
            <a:custGeom>
              <a:avLst/>
              <a:gdLst/>
              <a:ahLst/>
              <a:cxnLst/>
              <a:rect l="l" t="t" r="r" b="b"/>
              <a:pathLst>
                <a:path w="642" h="500" extrusionOk="0">
                  <a:moveTo>
                    <a:pt x="321" y="1"/>
                  </a:moveTo>
                  <a:cubicBezTo>
                    <a:pt x="1" y="1"/>
                    <a:pt x="1" y="499"/>
                    <a:pt x="321" y="499"/>
                  </a:cubicBezTo>
                  <a:cubicBezTo>
                    <a:pt x="641" y="499"/>
                    <a:pt x="641" y="1"/>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3066136" y="2331196"/>
              <a:ext cx="24639" cy="19962"/>
            </a:xfrm>
            <a:custGeom>
              <a:avLst/>
              <a:gdLst/>
              <a:ahLst/>
              <a:cxnLst/>
              <a:rect l="l" t="t" r="r" b="b"/>
              <a:pathLst>
                <a:path w="748" h="606" extrusionOk="0">
                  <a:moveTo>
                    <a:pt x="391" y="0"/>
                  </a:moveTo>
                  <a:cubicBezTo>
                    <a:pt x="0" y="0"/>
                    <a:pt x="0" y="605"/>
                    <a:pt x="391" y="605"/>
                  </a:cubicBezTo>
                  <a:cubicBezTo>
                    <a:pt x="747" y="605"/>
                    <a:pt x="747" y="0"/>
                    <a:pt x="3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3089557" y="2278459"/>
              <a:ext cx="24639" cy="24639"/>
            </a:xfrm>
            <a:custGeom>
              <a:avLst/>
              <a:gdLst/>
              <a:ahLst/>
              <a:cxnLst/>
              <a:rect l="l" t="t" r="r" b="b"/>
              <a:pathLst>
                <a:path w="748" h="748" extrusionOk="0">
                  <a:moveTo>
                    <a:pt x="285" y="0"/>
                  </a:moveTo>
                  <a:cubicBezTo>
                    <a:pt x="214" y="0"/>
                    <a:pt x="143" y="36"/>
                    <a:pt x="107" y="107"/>
                  </a:cubicBezTo>
                  <a:lnTo>
                    <a:pt x="36" y="178"/>
                  </a:lnTo>
                  <a:cubicBezTo>
                    <a:pt x="1" y="249"/>
                    <a:pt x="1" y="285"/>
                    <a:pt x="1" y="356"/>
                  </a:cubicBezTo>
                  <a:lnTo>
                    <a:pt x="1" y="463"/>
                  </a:lnTo>
                  <a:cubicBezTo>
                    <a:pt x="1" y="534"/>
                    <a:pt x="36" y="570"/>
                    <a:pt x="72" y="605"/>
                  </a:cubicBezTo>
                  <a:cubicBezTo>
                    <a:pt x="72" y="641"/>
                    <a:pt x="143" y="676"/>
                    <a:pt x="179" y="712"/>
                  </a:cubicBezTo>
                  <a:cubicBezTo>
                    <a:pt x="179" y="712"/>
                    <a:pt x="214" y="712"/>
                    <a:pt x="250" y="748"/>
                  </a:cubicBezTo>
                  <a:lnTo>
                    <a:pt x="463" y="748"/>
                  </a:lnTo>
                  <a:cubicBezTo>
                    <a:pt x="499" y="712"/>
                    <a:pt x="534" y="712"/>
                    <a:pt x="570" y="712"/>
                  </a:cubicBezTo>
                  <a:lnTo>
                    <a:pt x="641" y="641"/>
                  </a:lnTo>
                  <a:cubicBezTo>
                    <a:pt x="677" y="605"/>
                    <a:pt x="712" y="570"/>
                    <a:pt x="712" y="498"/>
                  </a:cubicBezTo>
                  <a:cubicBezTo>
                    <a:pt x="748" y="463"/>
                    <a:pt x="748" y="427"/>
                    <a:pt x="748" y="356"/>
                  </a:cubicBezTo>
                  <a:cubicBezTo>
                    <a:pt x="748" y="321"/>
                    <a:pt x="748" y="249"/>
                    <a:pt x="712" y="214"/>
                  </a:cubicBezTo>
                  <a:cubicBezTo>
                    <a:pt x="712" y="178"/>
                    <a:pt x="677" y="143"/>
                    <a:pt x="641" y="107"/>
                  </a:cubicBezTo>
                  <a:cubicBezTo>
                    <a:pt x="606" y="71"/>
                    <a:pt x="570" y="36"/>
                    <a:pt x="534" y="36"/>
                  </a:cubicBezTo>
                  <a:cubicBezTo>
                    <a:pt x="463" y="0"/>
                    <a:pt x="428" y="0"/>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3116535" y="2238601"/>
              <a:ext cx="12912" cy="10574"/>
            </a:xfrm>
            <a:custGeom>
              <a:avLst/>
              <a:gdLst/>
              <a:ahLst/>
              <a:cxnLst/>
              <a:rect l="l" t="t" r="r" b="b"/>
              <a:pathLst>
                <a:path w="392" h="321" extrusionOk="0">
                  <a:moveTo>
                    <a:pt x="178" y="1"/>
                  </a:moveTo>
                  <a:cubicBezTo>
                    <a:pt x="0" y="36"/>
                    <a:pt x="0" y="285"/>
                    <a:pt x="178" y="321"/>
                  </a:cubicBezTo>
                  <a:cubicBezTo>
                    <a:pt x="391" y="285"/>
                    <a:pt x="391" y="36"/>
                    <a:pt x="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2899691" y="2174137"/>
              <a:ext cx="26978" cy="22300"/>
            </a:xfrm>
            <a:custGeom>
              <a:avLst/>
              <a:gdLst/>
              <a:ahLst/>
              <a:cxnLst/>
              <a:rect l="l" t="t" r="r" b="b"/>
              <a:pathLst>
                <a:path w="819" h="677" extrusionOk="0">
                  <a:moveTo>
                    <a:pt x="392" y="1"/>
                  </a:moveTo>
                  <a:cubicBezTo>
                    <a:pt x="1" y="36"/>
                    <a:pt x="1" y="641"/>
                    <a:pt x="392" y="677"/>
                  </a:cubicBezTo>
                  <a:cubicBezTo>
                    <a:pt x="819" y="641"/>
                    <a:pt x="819" y="36"/>
                    <a:pt x="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2962968" y="2182339"/>
              <a:ext cx="23486" cy="17623"/>
            </a:xfrm>
            <a:custGeom>
              <a:avLst/>
              <a:gdLst/>
              <a:ahLst/>
              <a:cxnLst/>
              <a:rect l="l" t="t" r="r" b="b"/>
              <a:pathLst>
                <a:path w="713" h="535" extrusionOk="0">
                  <a:moveTo>
                    <a:pt x="357" y="1"/>
                  </a:moveTo>
                  <a:cubicBezTo>
                    <a:pt x="1" y="1"/>
                    <a:pt x="1" y="534"/>
                    <a:pt x="357" y="534"/>
                  </a:cubicBezTo>
                  <a:cubicBezTo>
                    <a:pt x="713" y="534"/>
                    <a:pt x="713"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3019230" y="2190014"/>
              <a:ext cx="25825" cy="25166"/>
            </a:xfrm>
            <a:custGeom>
              <a:avLst/>
              <a:gdLst/>
              <a:ahLst/>
              <a:cxnLst/>
              <a:rect l="l" t="t" r="r" b="b"/>
              <a:pathLst>
                <a:path w="784" h="764" extrusionOk="0">
                  <a:moveTo>
                    <a:pt x="312" y="1"/>
                  </a:moveTo>
                  <a:cubicBezTo>
                    <a:pt x="278" y="1"/>
                    <a:pt x="238" y="17"/>
                    <a:pt x="214" y="17"/>
                  </a:cubicBezTo>
                  <a:cubicBezTo>
                    <a:pt x="143" y="52"/>
                    <a:pt x="72" y="123"/>
                    <a:pt x="36" y="230"/>
                  </a:cubicBezTo>
                  <a:cubicBezTo>
                    <a:pt x="1" y="266"/>
                    <a:pt x="1" y="337"/>
                    <a:pt x="1" y="373"/>
                  </a:cubicBezTo>
                  <a:lnTo>
                    <a:pt x="1" y="479"/>
                  </a:lnTo>
                  <a:cubicBezTo>
                    <a:pt x="1" y="550"/>
                    <a:pt x="36" y="586"/>
                    <a:pt x="72" y="657"/>
                  </a:cubicBezTo>
                  <a:lnTo>
                    <a:pt x="143" y="693"/>
                  </a:lnTo>
                  <a:cubicBezTo>
                    <a:pt x="214" y="728"/>
                    <a:pt x="285" y="764"/>
                    <a:pt x="357" y="764"/>
                  </a:cubicBezTo>
                  <a:lnTo>
                    <a:pt x="392" y="764"/>
                  </a:lnTo>
                  <a:cubicBezTo>
                    <a:pt x="428" y="764"/>
                    <a:pt x="499" y="728"/>
                    <a:pt x="535" y="728"/>
                  </a:cubicBezTo>
                  <a:cubicBezTo>
                    <a:pt x="570" y="693"/>
                    <a:pt x="641" y="693"/>
                    <a:pt x="677" y="657"/>
                  </a:cubicBezTo>
                  <a:cubicBezTo>
                    <a:pt x="712" y="622"/>
                    <a:pt x="712" y="550"/>
                    <a:pt x="748" y="515"/>
                  </a:cubicBezTo>
                  <a:cubicBezTo>
                    <a:pt x="748" y="479"/>
                    <a:pt x="784" y="408"/>
                    <a:pt x="784" y="373"/>
                  </a:cubicBezTo>
                  <a:lnTo>
                    <a:pt x="784" y="266"/>
                  </a:lnTo>
                  <a:cubicBezTo>
                    <a:pt x="748" y="195"/>
                    <a:pt x="712" y="159"/>
                    <a:pt x="677" y="123"/>
                  </a:cubicBezTo>
                  <a:lnTo>
                    <a:pt x="606" y="52"/>
                  </a:lnTo>
                  <a:cubicBezTo>
                    <a:pt x="555" y="27"/>
                    <a:pt x="505" y="2"/>
                    <a:pt x="455" y="2"/>
                  </a:cubicBezTo>
                  <a:cubicBezTo>
                    <a:pt x="434" y="2"/>
                    <a:pt x="413" y="6"/>
                    <a:pt x="392" y="17"/>
                  </a:cubicBezTo>
                  <a:lnTo>
                    <a:pt x="357" y="17"/>
                  </a:lnTo>
                  <a:cubicBezTo>
                    <a:pt x="345" y="5"/>
                    <a:pt x="329"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3074339" y="2201082"/>
              <a:ext cx="14098" cy="14098"/>
            </a:xfrm>
            <a:custGeom>
              <a:avLst/>
              <a:gdLst/>
              <a:ahLst/>
              <a:cxnLst/>
              <a:rect l="l" t="t" r="r" b="b"/>
              <a:pathLst>
                <a:path w="428" h="428" extrusionOk="0">
                  <a:moveTo>
                    <a:pt x="214" y="1"/>
                  </a:moveTo>
                  <a:cubicBezTo>
                    <a:pt x="0" y="72"/>
                    <a:pt x="0" y="357"/>
                    <a:pt x="214" y="428"/>
                  </a:cubicBezTo>
                  <a:cubicBezTo>
                    <a:pt x="427" y="357"/>
                    <a:pt x="427" y="72"/>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3115349" y="1944412"/>
              <a:ext cx="19962" cy="14098"/>
            </a:xfrm>
            <a:custGeom>
              <a:avLst/>
              <a:gdLst/>
              <a:ahLst/>
              <a:cxnLst/>
              <a:rect l="l" t="t" r="r" b="b"/>
              <a:pathLst>
                <a:path w="606" h="428" extrusionOk="0">
                  <a:moveTo>
                    <a:pt x="321" y="1"/>
                  </a:moveTo>
                  <a:cubicBezTo>
                    <a:pt x="0" y="1"/>
                    <a:pt x="0" y="428"/>
                    <a:pt x="321" y="428"/>
                  </a:cubicBezTo>
                  <a:cubicBezTo>
                    <a:pt x="605" y="428"/>
                    <a:pt x="605" y="1"/>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3141141" y="2155394"/>
              <a:ext cx="16437" cy="11760"/>
            </a:xfrm>
            <a:custGeom>
              <a:avLst/>
              <a:gdLst/>
              <a:ahLst/>
              <a:cxnLst/>
              <a:rect l="l" t="t" r="r" b="b"/>
              <a:pathLst>
                <a:path w="499" h="357" extrusionOk="0">
                  <a:moveTo>
                    <a:pt x="249" y="0"/>
                  </a:moveTo>
                  <a:cubicBezTo>
                    <a:pt x="0" y="0"/>
                    <a:pt x="0" y="356"/>
                    <a:pt x="249" y="356"/>
                  </a:cubicBezTo>
                  <a:cubicBezTo>
                    <a:pt x="498" y="356"/>
                    <a:pt x="498"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1628150" y="1757425"/>
              <a:ext cx="101450" cy="101425"/>
            </a:xfrm>
            <a:custGeom>
              <a:avLst/>
              <a:gdLst/>
              <a:ahLst/>
              <a:cxnLst/>
              <a:rect l="l" t="t" r="r" b="b"/>
              <a:pathLst>
                <a:path w="4058" h="4057" extrusionOk="0">
                  <a:moveTo>
                    <a:pt x="2029" y="1"/>
                  </a:moveTo>
                  <a:cubicBezTo>
                    <a:pt x="926" y="1"/>
                    <a:pt x="1" y="926"/>
                    <a:pt x="1" y="2029"/>
                  </a:cubicBezTo>
                  <a:cubicBezTo>
                    <a:pt x="1" y="3132"/>
                    <a:pt x="926" y="4057"/>
                    <a:pt x="2029" y="4057"/>
                  </a:cubicBezTo>
                  <a:cubicBezTo>
                    <a:pt x="3132" y="4057"/>
                    <a:pt x="4057" y="3132"/>
                    <a:pt x="4057" y="2029"/>
                  </a:cubicBezTo>
                  <a:cubicBezTo>
                    <a:pt x="4057" y="926"/>
                    <a:pt x="3132" y="1"/>
                    <a:pt x="20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1809625" y="1567975"/>
              <a:ext cx="41825" cy="36625"/>
            </a:xfrm>
            <a:custGeom>
              <a:avLst/>
              <a:gdLst/>
              <a:ahLst/>
              <a:cxnLst/>
              <a:rect l="l" t="t" r="r" b="b"/>
              <a:pathLst>
                <a:path w="1673" h="1465" extrusionOk="0">
                  <a:moveTo>
                    <a:pt x="961" y="0"/>
                  </a:moveTo>
                  <a:cubicBezTo>
                    <a:pt x="321" y="0"/>
                    <a:pt x="0" y="783"/>
                    <a:pt x="463" y="1245"/>
                  </a:cubicBezTo>
                  <a:cubicBezTo>
                    <a:pt x="603" y="1397"/>
                    <a:pt x="780" y="1464"/>
                    <a:pt x="956" y="1464"/>
                  </a:cubicBezTo>
                  <a:cubicBezTo>
                    <a:pt x="1318" y="1464"/>
                    <a:pt x="1673" y="1178"/>
                    <a:pt x="1673" y="747"/>
                  </a:cubicBezTo>
                  <a:cubicBezTo>
                    <a:pt x="1673" y="320"/>
                    <a:pt x="1352" y="0"/>
                    <a:pt x="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2755175" y="1497700"/>
              <a:ext cx="32950" cy="32925"/>
            </a:xfrm>
            <a:custGeom>
              <a:avLst/>
              <a:gdLst/>
              <a:ahLst/>
              <a:cxnLst/>
              <a:rect l="l" t="t" r="r" b="b"/>
              <a:pathLst>
                <a:path w="1318" h="1317" extrusionOk="0">
                  <a:moveTo>
                    <a:pt x="641" y="0"/>
                  </a:moveTo>
                  <a:cubicBezTo>
                    <a:pt x="285" y="0"/>
                    <a:pt x="1" y="285"/>
                    <a:pt x="1" y="641"/>
                  </a:cubicBezTo>
                  <a:cubicBezTo>
                    <a:pt x="1" y="1032"/>
                    <a:pt x="285" y="1317"/>
                    <a:pt x="641" y="1317"/>
                  </a:cubicBezTo>
                  <a:cubicBezTo>
                    <a:pt x="1033" y="1317"/>
                    <a:pt x="1317" y="1032"/>
                    <a:pt x="1317" y="641"/>
                  </a:cubicBezTo>
                  <a:cubicBezTo>
                    <a:pt x="1317" y="285"/>
                    <a:pt x="1033" y="0"/>
                    <a:pt x="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2924200" y="1634650"/>
              <a:ext cx="96975" cy="83150"/>
            </a:xfrm>
            <a:custGeom>
              <a:avLst/>
              <a:gdLst/>
              <a:ahLst/>
              <a:cxnLst/>
              <a:rect l="l" t="t" r="r" b="b"/>
              <a:pathLst>
                <a:path w="3879" h="3326" extrusionOk="0">
                  <a:moveTo>
                    <a:pt x="2270" y="0"/>
                  </a:moveTo>
                  <a:cubicBezTo>
                    <a:pt x="2249" y="0"/>
                    <a:pt x="2227" y="1"/>
                    <a:pt x="2206" y="2"/>
                  </a:cubicBezTo>
                  <a:cubicBezTo>
                    <a:pt x="712" y="2"/>
                    <a:pt x="0" y="1781"/>
                    <a:pt x="1032" y="2848"/>
                  </a:cubicBezTo>
                  <a:cubicBezTo>
                    <a:pt x="1373" y="3178"/>
                    <a:pt x="1787" y="3326"/>
                    <a:pt x="2192" y="3326"/>
                  </a:cubicBezTo>
                  <a:cubicBezTo>
                    <a:pt x="3055" y="3326"/>
                    <a:pt x="3879" y="2655"/>
                    <a:pt x="3879" y="1638"/>
                  </a:cubicBezTo>
                  <a:cubicBezTo>
                    <a:pt x="3879" y="734"/>
                    <a:pt x="3165" y="0"/>
                    <a:pt x="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a:off x="3060300" y="1822375"/>
              <a:ext cx="26700" cy="26700"/>
            </a:xfrm>
            <a:custGeom>
              <a:avLst/>
              <a:gdLst/>
              <a:ahLst/>
              <a:cxnLst/>
              <a:rect l="l" t="t" r="r" b="b"/>
              <a:pathLst>
                <a:path w="1068" h="1068" extrusionOk="0">
                  <a:moveTo>
                    <a:pt x="534" y="0"/>
                  </a:moveTo>
                  <a:cubicBezTo>
                    <a:pt x="249" y="0"/>
                    <a:pt x="0" y="214"/>
                    <a:pt x="0" y="534"/>
                  </a:cubicBezTo>
                  <a:cubicBezTo>
                    <a:pt x="0" y="819"/>
                    <a:pt x="249" y="1068"/>
                    <a:pt x="534" y="1068"/>
                  </a:cubicBezTo>
                  <a:cubicBezTo>
                    <a:pt x="854" y="1068"/>
                    <a:pt x="1068" y="819"/>
                    <a:pt x="1068" y="534"/>
                  </a:cubicBezTo>
                  <a:cubicBezTo>
                    <a:pt x="1068" y="214"/>
                    <a:pt x="854" y="0"/>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a:off x="1588125" y="2595350"/>
              <a:ext cx="99650" cy="100550"/>
            </a:xfrm>
            <a:custGeom>
              <a:avLst/>
              <a:gdLst/>
              <a:ahLst/>
              <a:cxnLst/>
              <a:rect l="l" t="t" r="r" b="b"/>
              <a:pathLst>
                <a:path w="3986" h="4022" extrusionOk="0">
                  <a:moveTo>
                    <a:pt x="1993" y="1"/>
                  </a:moveTo>
                  <a:cubicBezTo>
                    <a:pt x="890" y="1"/>
                    <a:pt x="1" y="890"/>
                    <a:pt x="1" y="2029"/>
                  </a:cubicBezTo>
                  <a:cubicBezTo>
                    <a:pt x="1" y="3132"/>
                    <a:pt x="890" y="4022"/>
                    <a:pt x="1993" y="4022"/>
                  </a:cubicBezTo>
                  <a:cubicBezTo>
                    <a:pt x="3096" y="4022"/>
                    <a:pt x="3986" y="3132"/>
                    <a:pt x="3986" y="2029"/>
                  </a:cubicBezTo>
                  <a:cubicBezTo>
                    <a:pt x="3986" y="890"/>
                    <a:pt x="3096" y="1"/>
                    <a:pt x="1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a:off x="1780275" y="2888900"/>
              <a:ext cx="21375" cy="20700"/>
            </a:xfrm>
            <a:custGeom>
              <a:avLst/>
              <a:gdLst/>
              <a:ahLst/>
              <a:cxnLst/>
              <a:rect l="l" t="t" r="r" b="b"/>
              <a:pathLst>
                <a:path w="855" h="828" extrusionOk="0">
                  <a:moveTo>
                    <a:pt x="427" y="1"/>
                  </a:moveTo>
                  <a:cubicBezTo>
                    <a:pt x="214" y="1"/>
                    <a:pt x="0" y="143"/>
                    <a:pt x="0" y="428"/>
                  </a:cubicBezTo>
                  <a:cubicBezTo>
                    <a:pt x="0" y="694"/>
                    <a:pt x="214" y="828"/>
                    <a:pt x="427" y="828"/>
                  </a:cubicBezTo>
                  <a:cubicBezTo>
                    <a:pt x="641" y="828"/>
                    <a:pt x="854" y="694"/>
                    <a:pt x="854" y="428"/>
                  </a:cubicBezTo>
                  <a:cubicBezTo>
                    <a:pt x="854" y="143"/>
                    <a:pt x="641" y="1"/>
                    <a:pt x="4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a:off x="1967950" y="3047225"/>
              <a:ext cx="103225" cy="104100"/>
            </a:xfrm>
            <a:custGeom>
              <a:avLst/>
              <a:gdLst/>
              <a:ahLst/>
              <a:cxnLst/>
              <a:rect l="l" t="t" r="r" b="b"/>
              <a:pathLst>
                <a:path w="4129" h="4164" extrusionOk="0">
                  <a:moveTo>
                    <a:pt x="2064" y="1"/>
                  </a:moveTo>
                  <a:cubicBezTo>
                    <a:pt x="926" y="1"/>
                    <a:pt x="1" y="926"/>
                    <a:pt x="1" y="2065"/>
                  </a:cubicBezTo>
                  <a:cubicBezTo>
                    <a:pt x="1" y="3203"/>
                    <a:pt x="926" y="4164"/>
                    <a:pt x="2064" y="4164"/>
                  </a:cubicBezTo>
                  <a:cubicBezTo>
                    <a:pt x="3203" y="4164"/>
                    <a:pt x="4128" y="3203"/>
                    <a:pt x="4128" y="2065"/>
                  </a:cubicBezTo>
                  <a:cubicBezTo>
                    <a:pt x="4128" y="926"/>
                    <a:pt x="3203" y="1"/>
                    <a:pt x="2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2267725" y="3148650"/>
              <a:ext cx="88975" cy="76225"/>
            </a:xfrm>
            <a:custGeom>
              <a:avLst/>
              <a:gdLst/>
              <a:ahLst/>
              <a:cxnLst/>
              <a:rect l="l" t="t" r="r" b="b"/>
              <a:pathLst>
                <a:path w="3559" h="3049" extrusionOk="0">
                  <a:moveTo>
                    <a:pt x="2029" y="0"/>
                  </a:moveTo>
                  <a:cubicBezTo>
                    <a:pt x="677" y="0"/>
                    <a:pt x="1" y="1637"/>
                    <a:pt x="961" y="2598"/>
                  </a:cubicBezTo>
                  <a:cubicBezTo>
                    <a:pt x="1273" y="2909"/>
                    <a:pt x="1656" y="3049"/>
                    <a:pt x="2030" y="3049"/>
                  </a:cubicBezTo>
                  <a:cubicBezTo>
                    <a:pt x="2811" y="3049"/>
                    <a:pt x="3559" y="2444"/>
                    <a:pt x="3559" y="1530"/>
                  </a:cubicBezTo>
                  <a:cubicBezTo>
                    <a:pt x="3559" y="676"/>
                    <a:pt x="2883" y="0"/>
                    <a:pt x="2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2581725" y="3113950"/>
              <a:ext cx="80075" cy="67825"/>
            </a:xfrm>
            <a:custGeom>
              <a:avLst/>
              <a:gdLst/>
              <a:ahLst/>
              <a:cxnLst/>
              <a:rect l="l" t="t" r="r" b="b"/>
              <a:pathLst>
                <a:path w="3203" h="2713" extrusionOk="0">
                  <a:moveTo>
                    <a:pt x="1815" y="1"/>
                  </a:moveTo>
                  <a:cubicBezTo>
                    <a:pt x="605" y="1"/>
                    <a:pt x="1" y="1459"/>
                    <a:pt x="855" y="2313"/>
                  </a:cubicBezTo>
                  <a:cubicBezTo>
                    <a:pt x="1131" y="2589"/>
                    <a:pt x="1474" y="2713"/>
                    <a:pt x="1811" y="2713"/>
                  </a:cubicBezTo>
                  <a:cubicBezTo>
                    <a:pt x="2518" y="2713"/>
                    <a:pt x="3203" y="2171"/>
                    <a:pt x="3203" y="1353"/>
                  </a:cubicBezTo>
                  <a:cubicBezTo>
                    <a:pt x="3167" y="605"/>
                    <a:pt x="2562"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2865475" y="3025000"/>
              <a:ext cx="47175" cy="47175"/>
            </a:xfrm>
            <a:custGeom>
              <a:avLst/>
              <a:gdLst/>
              <a:ahLst/>
              <a:cxnLst/>
              <a:rect l="l" t="t" r="r" b="b"/>
              <a:pathLst>
                <a:path w="1887" h="1887" extrusionOk="0">
                  <a:moveTo>
                    <a:pt x="926" y="0"/>
                  </a:moveTo>
                  <a:cubicBezTo>
                    <a:pt x="392" y="0"/>
                    <a:pt x="1" y="427"/>
                    <a:pt x="1" y="926"/>
                  </a:cubicBezTo>
                  <a:cubicBezTo>
                    <a:pt x="1" y="1459"/>
                    <a:pt x="392" y="1886"/>
                    <a:pt x="926" y="1886"/>
                  </a:cubicBezTo>
                  <a:cubicBezTo>
                    <a:pt x="1460" y="1886"/>
                    <a:pt x="1887" y="1459"/>
                    <a:pt x="1887" y="926"/>
                  </a:cubicBezTo>
                  <a:cubicBezTo>
                    <a:pt x="1887" y="427"/>
                    <a:pt x="1460" y="0"/>
                    <a:pt x="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3027375" y="2815950"/>
              <a:ext cx="84525" cy="71775"/>
            </a:xfrm>
            <a:custGeom>
              <a:avLst/>
              <a:gdLst/>
              <a:ahLst/>
              <a:cxnLst/>
              <a:rect l="l" t="t" r="r" b="b"/>
              <a:pathLst>
                <a:path w="3381" h="2871" extrusionOk="0">
                  <a:moveTo>
                    <a:pt x="1922" y="1"/>
                  </a:moveTo>
                  <a:cubicBezTo>
                    <a:pt x="641" y="1"/>
                    <a:pt x="1" y="1567"/>
                    <a:pt x="926" y="2456"/>
                  </a:cubicBezTo>
                  <a:cubicBezTo>
                    <a:pt x="1212" y="2743"/>
                    <a:pt x="1569" y="2870"/>
                    <a:pt x="1921" y="2870"/>
                  </a:cubicBezTo>
                  <a:cubicBezTo>
                    <a:pt x="2661" y="2870"/>
                    <a:pt x="3381" y="2304"/>
                    <a:pt x="3381" y="1460"/>
                  </a:cubicBezTo>
                  <a:cubicBezTo>
                    <a:pt x="3381" y="641"/>
                    <a:pt x="2740"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3109225" y="2553550"/>
              <a:ext cx="92525" cy="79275"/>
            </a:xfrm>
            <a:custGeom>
              <a:avLst/>
              <a:gdLst/>
              <a:ahLst/>
              <a:cxnLst/>
              <a:rect l="l" t="t" r="r" b="b"/>
              <a:pathLst>
                <a:path w="3701" h="3171" extrusionOk="0">
                  <a:moveTo>
                    <a:pt x="2135" y="1"/>
                  </a:moveTo>
                  <a:cubicBezTo>
                    <a:pt x="712" y="1"/>
                    <a:pt x="0" y="1708"/>
                    <a:pt x="996" y="2705"/>
                  </a:cubicBezTo>
                  <a:cubicBezTo>
                    <a:pt x="1318" y="3027"/>
                    <a:pt x="1715" y="3170"/>
                    <a:pt x="2104" y="3170"/>
                  </a:cubicBezTo>
                  <a:cubicBezTo>
                    <a:pt x="2918" y="3170"/>
                    <a:pt x="3700" y="2541"/>
                    <a:pt x="3700" y="1602"/>
                  </a:cubicBezTo>
                  <a:cubicBezTo>
                    <a:pt x="3700" y="712"/>
                    <a:pt x="2989" y="1"/>
                    <a:pt x="2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8"/>
            <p:cNvSpPr/>
            <p:nvPr/>
          </p:nvSpPr>
          <p:spPr>
            <a:xfrm>
              <a:off x="1818350" y="1558050"/>
              <a:ext cx="528325" cy="471950"/>
            </a:xfrm>
            <a:custGeom>
              <a:avLst/>
              <a:gdLst/>
              <a:ahLst/>
              <a:cxnLst/>
              <a:rect l="l" t="t" r="r" b="b"/>
              <a:pathLst>
                <a:path w="21133" h="18878" extrusionOk="0">
                  <a:moveTo>
                    <a:pt x="20892" y="1"/>
                  </a:moveTo>
                  <a:cubicBezTo>
                    <a:pt x="20845" y="1"/>
                    <a:pt x="20796" y="23"/>
                    <a:pt x="20751" y="77"/>
                  </a:cubicBezTo>
                  <a:lnTo>
                    <a:pt x="20786" y="41"/>
                  </a:lnTo>
                  <a:lnTo>
                    <a:pt x="20786" y="41"/>
                  </a:lnTo>
                  <a:cubicBezTo>
                    <a:pt x="19292" y="1678"/>
                    <a:pt x="17086" y="2496"/>
                    <a:pt x="14951" y="2888"/>
                  </a:cubicBezTo>
                  <a:cubicBezTo>
                    <a:pt x="13706" y="3101"/>
                    <a:pt x="12425" y="3243"/>
                    <a:pt x="11144" y="3350"/>
                  </a:cubicBezTo>
                  <a:cubicBezTo>
                    <a:pt x="10041" y="3421"/>
                    <a:pt x="8938" y="3564"/>
                    <a:pt x="7871" y="3777"/>
                  </a:cubicBezTo>
                  <a:cubicBezTo>
                    <a:pt x="6945" y="3955"/>
                    <a:pt x="6092" y="4382"/>
                    <a:pt x="5451" y="5058"/>
                  </a:cubicBezTo>
                  <a:cubicBezTo>
                    <a:pt x="4775" y="5841"/>
                    <a:pt x="4455" y="6873"/>
                    <a:pt x="4597" y="7905"/>
                  </a:cubicBezTo>
                  <a:cubicBezTo>
                    <a:pt x="4704" y="9008"/>
                    <a:pt x="5060" y="10075"/>
                    <a:pt x="5131" y="11178"/>
                  </a:cubicBezTo>
                  <a:cubicBezTo>
                    <a:pt x="5202" y="12103"/>
                    <a:pt x="5060" y="13064"/>
                    <a:pt x="4739" y="13953"/>
                  </a:cubicBezTo>
                  <a:cubicBezTo>
                    <a:pt x="3992" y="16017"/>
                    <a:pt x="2356" y="17654"/>
                    <a:pt x="292" y="18330"/>
                  </a:cubicBezTo>
                  <a:cubicBezTo>
                    <a:pt x="0" y="18427"/>
                    <a:pt x="92" y="18878"/>
                    <a:pt x="352" y="18878"/>
                  </a:cubicBezTo>
                  <a:cubicBezTo>
                    <a:pt x="378" y="18878"/>
                    <a:pt x="405" y="18873"/>
                    <a:pt x="434" y="18863"/>
                  </a:cubicBezTo>
                  <a:cubicBezTo>
                    <a:pt x="3174" y="17903"/>
                    <a:pt x="5166" y="15483"/>
                    <a:pt x="5593" y="12601"/>
                  </a:cubicBezTo>
                  <a:cubicBezTo>
                    <a:pt x="5665" y="11569"/>
                    <a:pt x="5629" y="10538"/>
                    <a:pt x="5380" y="9541"/>
                  </a:cubicBezTo>
                  <a:cubicBezTo>
                    <a:pt x="5166" y="8474"/>
                    <a:pt x="4882" y="7300"/>
                    <a:pt x="5273" y="6232"/>
                  </a:cubicBezTo>
                  <a:cubicBezTo>
                    <a:pt x="5629" y="5272"/>
                    <a:pt x="6518" y="4773"/>
                    <a:pt x="7479" y="4489"/>
                  </a:cubicBezTo>
                  <a:cubicBezTo>
                    <a:pt x="8547" y="4240"/>
                    <a:pt x="9614" y="4097"/>
                    <a:pt x="10681" y="4062"/>
                  </a:cubicBezTo>
                  <a:cubicBezTo>
                    <a:pt x="11962" y="3955"/>
                    <a:pt x="13243" y="3848"/>
                    <a:pt x="14524" y="3635"/>
                  </a:cubicBezTo>
                  <a:cubicBezTo>
                    <a:pt x="16979" y="3172"/>
                    <a:pt x="19328" y="2212"/>
                    <a:pt x="21000" y="326"/>
                  </a:cubicBezTo>
                  <a:cubicBezTo>
                    <a:pt x="21133" y="193"/>
                    <a:pt x="21027" y="1"/>
                    <a:pt x="208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a:off x="1780761" y="2496870"/>
              <a:ext cx="135975" cy="400700"/>
            </a:xfrm>
            <a:custGeom>
              <a:avLst/>
              <a:gdLst/>
              <a:ahLst/>
              <a:cxnLst/>
              <a:rect l="l" t="t" r="r" b="b"/>
              <a:pathLst>
                <a:path w="5439" h="16028" extrusionOk="0">
                  <a:moveTo>
                    <a:pt x="311" y="1"/>
                  </a:moveTo>
                  <a:cubicBezTo>
                    <a:pt x="141" y="1"/>
                    <a:pt x="0" y="203"/>
                    <a:pt x="138" y="342"/>
                  </a:cubicBezTo>
                  <a:lnTo>
                    <a:pt x="174" y="342"/>
                  </a:lnTo>
                  <a:cubicBezTo>
                    <a:pt x="1917" y="1872"/>
                    <a:pt x="2166" y="4291"/>
                    <a:pt x="2131" y="6462"/>
                  </a:cubicBezTo>
                  <a:cubicBezTo>
                    <a:pt x="2095" y="8846"/>
                    <a:pt x="1811" y="11301"/>
                    <a:pt x="2807" y="13542"/>
                  </a:cubicBezTo>
                  <a:cubicBezTo>
                    <a:pt x="3234" y="14574"/>
                    <a:pt x="4017" y="15428"/>
                    <a:pt x="5013" y="15997"/>
                  </a:cubicBezTo>
                  <a:cubicBezTo>
                    <a:pt x="5050" y="16019"/>
                    <a:pt x="5087" y="16028"/>
                    <a:pt x="5121" y="16028"/>
                  </a:cubicBezTo>
                  <a:cubicBezTo>
                    <a:pt x="5315" y="16028"/>
                    <a:pt x="5438" y="15727"/>
                    <a:pt x="5226" y="15606"/>
                  </a:cubicBezTo>
                  <a:cubicBezTo>
                    <a:pt x="3341" y="14503"/>
                    <a:pt x="2665" y="12261"/>
                    <a:pt x="2558" y="10198"/>
                  </a:cubicBezTo>
                  <a:cubicBezTo>
                    <a:pt x="2451" y="7778"/>
                    <a:pt x="2914" y="5323"/>
                    <a:pt x="2238" y="2975"/>
                  </a:cubicBezTo>
                  <a:cubicBezTo>
                    <a:pt x="1917" y="1836"/>
                    <a:pt x="1312" y="840"/>
                    <a:pt x="459" y="57"/>
                  </a:cubicBezTo>
                  <a:cubicBezTo>
                    <a:pt x="411" y="17"/>
                    <a:pt x="360"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2929725" y="2547756"/>
              <a:ext cx="100350" cy="169975"/>
            </a:xfrm>
            <a:custGeom>
              <a:avLst/>
              <a:gdLst/>
              <a:ahLst/>
              <a:cxnLst/>
              <a:rect l="l" t="t" r="r" b="b"/>
              <a:pathLst>
                <a:path w="4014" h="6799" extrusionOk="0">
                  <a:moveTo>
                    <a:pt x="3675" y="1"/>
                  </a:moveTo>
                  <a:cubicBezTo>
                    <a:pt x="3595" y="1"/>
                    <a:pt x="3515" y="54"/>
                    <a:pt x="3515" y="161"/>
                  </a:cubicBezTo>
                  <a:lnTo>
                    <a:pt x="3515" y="197"/>
                  </a:lnTo>
                  <a:cubicBezTo>
                    <a:pt x="3658" y="1549"/>
                    <a:pt x="3195" y="2901"/>
                    <a:pt x="2234" y="3897"/>
                  </a:cubicBezTo>
                  <a:cubicBezTo>
                    <a:pt x="1416" y="4715"/>
                    <a:pt x="455" y="5427"/>
                    <a:pt x="64" y="6566"/>
                  </a:cubicBezTo>
                  <a:cubicBezTo>
                    <a:pt x="0" y="6714"/>
                    <a:pt x="113" y="6799"/>
                    <a:pt x="229" y="6799"/>
                  </a:cubicBezTo>
                  <a:cubicBezTo>
                    <a:pt x="309" y="6799"/>
                    <a:pt x="391" y="6759"/>
                    <a:pt x="420" y="6672"/>
                  </a:cubicBezTo>
                  <a:cubicBezTo>
                    <a:pt x="882" y="5463"/>
                    <a:pt x="2021" y="4787"/>
                    <a:pt x="2804" y="3862"/>
                  </a:cubicBezTo>
                  <a:cubicBezTo>
                    <a:pt x="3622" y="2830"/>
                    <a:pt x="4013" y="1478"/>
                    <a:pt x="3835" y="161"/>
                  </a:cubicBezTo>
                  <a:cubicBezTo>
                    <a:pt x="3835" y="54"/>
                    <a:pt x="3755" y="1"/>
                    <a:pt x="3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2840650" y="1774975"/>
              <a:ext cx="124875" cy="272750"/>
            </a:xfrm>
            <a:custGeom>
              <a:avLst/>
              <a:gdLst/>
              <a:ahLst/>
              <a:cxnLst/>
              <a:rect l="l" t="t" r="r" b="b"/>
              <a:pathLst>
                <a:path w="4995" h="10910" extrusionOk="0">
                  <a:moveTo>
                    <a:pt x="362" y="1"/>
                  </a:moveTo>
                  <a:cubicBezTo>
                    <a:pt x="161" y="1"/>
                    <a:pt x="0" y="291"/>
                    <a:pt x="176" y="437"/>
                  </a:cubicBezTo>
                  <a:cubicBezTo>
                    <a:pt x="1599" y="1647"/>
                    <a:pt x="1101" y="3675"/>
                    <a:pt x="1065" y="5312"/>
                  </a:cubicBezTo>
                  <a:cubicBezTo>
                    <a:pt x="994" y="6877"/>
                    <a:pt x="1599" y="8372"/>
                    <a:pt x="2666" y="9546"/>
                  </a:cubicBezTo>
                  <a:cubicBezTo>
                    <a:pt x="3235" y="10151"/>
                    <a:pt x="3947" y="10613"/>
                    <a:pt x="4730" y="10898"/>
                  </a:cubicBezTo>
                  <a:cubicBezTo>
                    <a:pt x="4749" y="10906"/>
                    <a:pt x="4768" y="10909"/>
                    <a:pt x="4786" y="10909"/>
                  </a:cubicBezTo>
                  <a:cubicBezTo>
                    <a:pt x="4928" y="10909"/>
                    <a:pt x="4995" y="10677"/>
                    <a:pt x="4837" y="10613"/>
                  </a:cubicBezTo>
                  <a:lnTo>
                    <a:pt x="4872" y="10613"/>
                  </a:lnTo>
                  <a:cubicBezTo>
                    <a:pt x="3485" y="9973"/>
                    <a:pt x="2417" y="8799"/>
                    <a:pt x="1919" y="7340"/>
                  </a:cubicBezTo>
                  <a:cubicBezTo>
                    <a:pt x="1670" y="6522"/>
                    <a:pt x="1563" y="5668"/>
                    <a:pt x="1670" y="4849"/>
                  </a:cubicBezTo>
                  <a:cubicBezTo>
                    <a:pt x="1777" y="3960"/>
                    <a:pt x="1777" y="3035"/>
                    <a:pt x="1670" y="2181"/>
                  </a:cubicBezTo>
                  <a:cubicBezTo>
                    <a:pt x="1563" y="1327"/>
                    <a:pt x="1136" y="580"/>
                    <a:pt x="496" y="46"/>
                  </a:cubicBezTo>
                  <a:cubicBezTo>
                    <a:pt x="451" y="14"/>
                    <a:pt x="406" y="1"/>
                    <a:pt x="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2511150" y="1604850"/>
              <a:ext cx="190175" cy="78075"/>
            </a:xfrm>
            <a:custGeom>
              <a:avLst/>
              <a:gdLst/>
              <a:ahLst/>
              <a:cxnLst/>
              <a:rect l="l" t="t" r="r" b="b"/>
              <a:pathLst>
                <a:path w="7607" h="3123" extrusionOk="0">
                  <a:moveTo>
                    <a:pt x="3565" y="1"/>
                  </a:moveTo>
                  <a:cubicBezTo>
                    <a:pt x="3208" y="1"/>
                    <a:pt x="2850" y="62"/>
                    <a:pt x="2503" y="197"/>
                  </a:cubicBezTo>
                  <a:cubicBezTo>
                    <a:pt x="1944" y="374"/>
                    <a:pt x="1360" y="624"/>
                    <a:pt x="751" y="624"/>
                  </a:cubicBezTo>
                  <a:cubicBezTo>
                    <a:pt x="625" y="624"/>
                    <a:pt x="497" y="613"/>
                    <a:pt x="368" y="589"/>
                  </a:cubicBezTo>
                  <a:cubicBezTo>
                    <a:pt x="345" y="583"/>
                    <a:pt x="323" y="580"/>
                    <a:pt x="302" y="580"/>
                  </a:cubicBezTo>
                  <a:cubicBezTo>
                    <a:pt x="69" y="580"/>
                    <a:pt x="1" y="915"/>
                    <a:pt x="262" y="980"/>
                  </a:cubicBezTo>
                  <a:cubicBezTo>
                    <a:pt x="442" y="1029"/>
                    <a:pt x="620" y="1050"/>
                    <a:pt x="796" y="1050"/>
                  </a:cubicBezTo>
                  <a:cubicBezTo>
                    <a:pt x="1775" y="1050"/>
                    <a:pt x="2697" y="410"/>
                    <a:pt x="3703" y="410"/>
                  </a:cubicBezTo>
                  <a:cubicBezTo>
                    <a:pt x="3835" y="410"/>
                    <a:pt x="3969" y="421"/>
                    <a:pt x="4104" y="446"/>
                  </a:cubicBezTo>
                  <a:cubicBezTo>
                    <a:pt x="5492" y="731"/>
                    <a:pt x="6524" y="1976"/>
                    <a:pt x="7342" y="3079"/>
                  </a:cubicBezTo>
                  <a:cubicBezTo>
                    <a:pt x="7363" y="3110"/>
                    <a:pt x="7394" y="3123"/>
                    <a:pt x="7427" y="3123"/>
                  </a:cubicBezTo>
                  <a:cubicBezTo>
                    <a:pt x="7512" y="3123"/>
                    <a:pt x="7607" y="3039"/>
                    <a:pt x="7556" y="2937"/>
                  </a:cubicBezTo>
                  <a:cubicBezTo>
                    <a:pt x="6737" y="1763"/>
                    <a:pt x="5919" y="553"/>
                    <a:pt x="4460" y="126"/>
                  </a:cubicBezTo>
                  <a:cubicBezTo>
                    <a:pt x="4167" y="45"/>
                    <a:pt x="3866" y="1"/>
                    <a:pt x="3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1445625" y="1228575"/>
              <a:ext cx="1873975" cy="788625"/>
            </a:xfrm>
            <a:custGeom>
              <a:avLst/>
              <a:gdLst/>
              <a:ahLst/>
              <a:cxnLst/>
              <a:rect l="l" t="t" r="r" b="b"/>
              <a:pathLst>
                <a:path w="74959" h="31545" extrusionOk="0">
                  <a:moveTo>
                    <a:pt x="37548" y="1"/>
                  </a:moveTo>
                  <a:cubicBezTo>
                    <a:pt x="34582" y="1"/>
                    <a:pt x="31611" y="314"/>
                    <a:pt x="28686" y="945"/>
                  </a:cubicBezTo>
                  <a:cubicBezTo>
                    <a:pt x="22175" y="2297"/>
                    <a:pt x="16090" y="5250"/>
                    <a:pt x="10967" y="9520"/>
                  </a:cubicBezTo>
                  <a:cubicBezTo>
                    <a:pt x="6128" y="13576"/>
                    <a:pt x="2249" y="18913"/>
                    <a:pt x="542" y="25033"/>
                  </a:cubicBezTo>
                  <a:cubicBezTo>
                    <a:pt x="328" y="25780"/>
                    <a:pt x="186" y="26599"/>
                    <a:pt x="43" y="27381"/>
                  </a:cubicBezTo>
                  <a:cubicBezTo>
                    <a:pt x="0" y="27531"/>
                    <a:pt x="126" y="27630"/>
                    <a:pt x="247" y="27630"/>
                  </a:cubicBezTo>
                  <a:cubicBezTo>
                    <a:pt x="328" y="27630"/>
                    <a:pt x="406" y="27587"/>
                    <a:pt x="435" y="27488"/>
                  </a:cubicBezTo>
                  <a:lnTo>
                    <a:pt x="470" y="27488"/>
                  </a:lnTo>
                  <a:cubicBezTo>
                    <a:pt x="1218" y="24464"/>
                    <a:pt x="2427" y="21617"/>
                    <a:pt x="4028" y="18949"/>
                  </a:cubicBezTo>
                  <a:cubicBezTo>
                    <a:pt x="5630" y="16316"/>
                    <a:pt x="7587" y="13861"/>
                    <a:pt x="9864" y="11761"/>
                  </a:cubicBezTo>
                  <a:cubicBezTo>
                    <a:pt x="14489" y="7385"/>
                    <a:pt x="20111" y="4218"/>
                    <a:pt x="26266" y="2475"/>
                  </a:cubicBezTo>
                  <a:cubicBezTo>
                    <a:pt x="29974" y="1435"/>
                    <a:pt x="33781" y="917"/>
                    <a:pt x="37593" y="917"/>
                  </a:cubicBezTo>
                  <a:cubicBezTo>
                    <a:pt x="40952" y="917"/>
                    <a:pt x="44315" y="1319"/>
                    <a:pt x="47615" y="2119"/>
                  </a:cubicBezTo>
                  <a:cubicBezTo>
                    <a:pt x="54197" y="3756"/>
                    <a:pt x="60175" y="7207"/>
                    <a:pt x="64872" y="12082"/>
                  </a:cubicBezTo>
                  <a:cubicBezTo>
                    <a:pt x="69319" y="16707"/>
                    <a:pt x="72379" y="22507"/>
                    <a:pt x="73660" y="28805"/>
                  </a:cubicBezTo>
                  <a:cubicBezTo>
                    <a:pt x="73838" y="29587"/>
                    <a:pt x="73945" y="30335"/>
                    <a:pt x="74016" y="31117"/>
                  </a:cubicBezTo>
                  <a:cubicBezTo>
                    <a:pt x="74052" y="31402"/>
                    <a:pt x="74301" y="31544"/>
                    <a:pt x="74527" y="31544"/>
                  </a:cubicBezTo>
                  <a:cubicBezTo>
                    <a:pt x="74754" y="31544"/>
                    <a:pt x="74959" y="31402"/>
                    <a:pt x="74906" y="31117"/>
                  </a:cubicBezTo>
                  <a:cubicBezTo>
                    <a:pt x="74123" y="24571"/>
                    <a:pt x="71454" y="18415"/>
                    <a:pt x="67184" y="13363"/>
                  </a:cubicBezTo>
                  <a:cubicBezTo>
                    <a:pt x="62808" y="8097"/>
                    <a:pt x="57044" y="4183"/>
                    <a:pt x="50533" y="2048"/>
                  </a:cubicBezTo>
                  <a:cubicBezTo>
                    <a:pt x="46326" y="688"/>
                    <a:pt x="41943" y="1"/>
                    <a:pt x="37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1459600" y="2474725"/>
              <a:ext cx="1837325" cy="855175"/>
            </a:xfrm>
            <a:custGeom>
              <a:avLst/>
              <a:gdLst/>
              <a:ahLst/>
              <a:cxnLst/>
              <a:rect l="l" t="t" r="r" b="b"/>
              <a:pathLst>
                <a:path w="73493" h="34207" extrusionOk="0">
                  <a:moveTo>
                    <a:pt x="284" y="0"/>
                  </a:moveTo>
                  <a:cubicBezTo>
                    <a:pt x="137" y="0"/>
                    <a:pt x="1" y="98"/>
                    <a:pt x="18" y="307"/>
                  </a:cubicBezTo>
                  <a:cubicBezTo>
                    <a:pt x="338" y="6854"/>
                    <a:pt x="2260" y="13223"/>
                    <a:pt x="5640" y="18880"/>
                  </a:cubicBezTo>
                  <a:cubicBezTo>
                    <a:pt x="7312" y="21656"/>
                    <a:pt x="9376" y="24146"/>
                    <a:pt x="11795" y="26317"/>
                  </a:cubicBezTo>
                  <a:cubicBezTo>
                    <a:pt x="14357" y="28594"/>
                    <a:pt x="17310" y="30373"/>
                    <a:pt x="20513" y="31618"/>
                  </a:cubicBezTo>
                  <a:cubicBezTo>
                    <a:pt x="24035" y="32970"/>
                    <a:pt x="27736" y="33753"/>
                    <a:pt x="31507" y="34038"/>
                  </a:cubicBezTo>
                  <a:cubicBezTo>
                    <a:pt x="33015" y="34149"/>
                    <a:pt x="34522" y="34206"/>
                    <a:pt x="36025" y="34206"/>
                  </a:cubicBezTo>
                  <a:cubicBezTo>
                    <a:pt x="38354" y="34206"/>
                    <a:pt x="40672" y="34070"/>
                    <a:pt x="42964" y="33789"/>
                  </a:cubicBezTo>
                  <a:cubicBezTo>
                    <a:pt x="50329" y="32899"/>
                    <a:pt x="57588" y="30444"/>
                    <a:pt x="63316" y="25570"/>
                  </a:cubicBezTo>
                  <a:cubicBezTo>
                    <a:pt x="65949" y="23399"/>
                    <a:pt x="68120" y="20766"/>
                    <a:pt x="69721" y="17777"/>
                  </a:cubicBezTo>
                  <a:cubicBezTo>
                    <a:pt x="71536" y="14326"/>
                    <a:pt x="72390" y="10554"/>
                    <a:pt x="72994" y="6747"/>
                  </a:cubicBezTo>
                  <a:cubicBezTo>
                    <a:pt x="73172" y="5787"/>
                    <a:pt x="73279" y="4826"/>
                    <a:pt x="73457" y="3865"/>
                  </a:cubicBezTo>
                  <a:cubicBezTo>
                    <a:pt x="73493" y="3616"/>
                    <a:pt x="73350" y="3367"/>
                    <a:pt x="73137" y="3296"/>
                  </a:cubicBezTo>
                  <a:cubicBezTo>
                    <a:pt x="73093" y="3284"/>
                    <a:pt x="73050" y="3278"/>
                    <a:pt x="73008" y="3278"/>
                  </a:cubicBezTo>
                  <a:cubicBezTo>
                    <a:pt x="72806" y="3278"/>
                    <a:pt x="72626" y="3410"/>
                    <a:pt x="72568" y="3616"/>
                  </a:cubicBezTo>
                  <a:cubicBezTo>
                    <a:pt x="71998" y="7459"/>
                    <a:pt x="71429" y="11373"/>
                    <a:pt x="70006" y="15002"/>
                  </a:cubicBezTo>
                  <a:cubicBezTo>
                    <a:pt x="68760" y="18098"/>
                    <a:pt x="66875" y="20908"/>
                    <a:pt x="64526" y="23257"/>
                  </a:cubicBezTo>
                  <a:cubicBezTo>
                    <a:pt x="59438" y="28380"/>
                    <a:pt x="52642" y="31262"/>
                    <a:pt x="45597" y="32472"/>
                  </a:cubicBezTo>
                  <a:cubicBezTo>
                    <a:pt x="42522" y="33004"/>
                    <a:pt x="39374" y="33291"/>
                    <a:pt x="36233" y="33291"/>
                  </a:cubicBezTo>
                  <a:cubicBezTo>
                    <a:pt x="35594" y="33291"/>
                    <a:pt x="34956" y="33279"/>
                    <a:pt x="34318" y="33255"/>
                  </a:cubicBezTo>
                  <a:cubicBezTo>
                    <a:pt x="30653" y="33219"/>
                    <a:pt x="27024" y="32650"/>
                    <a:pt x="23466" y="31654"/>
                  </a:cubicBezTo>
                  <a:cubicBezTo>
                    <a:pt x="20086" y="30693"/>
                    <a:pt x="16919" y="29128"/>
                    <a:pt x="14108" y="27028"/>
                  </a:cubicBezTo>
                  <a:cubicBezTo>
                    <a:pt x="11617" y="25143"/>
                    <a:pt x="9447" y="22865"/>
                    <a:pt x="7704" y="20304"/>
                  </a:cubicBezTo>
                  <a:cubicBezTo>
                    <a:pt x="4039" y="15109"/>
                    <a:pt x="1904" y="8918"/>
                    <a:pt x="943" y="2655"/>
                  </a:cubicBezTo>
                  <a:cubicBezTo>
                    <a:pt x="836" y="1873"/>
                    <a:pt x="730" y="1090"/>
                    <a:pt x="623" y="307"/>
                  </a:cubicBezTo>
                  <a:cubicBezTo>
                    <a:pt x="605" y="107"/>
                    <a:pt x="438"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p:cNvSpPr txBox="1"/>
          <p:nvPr/>
        </p:nvSpPr>
        <p:spPr>
          <a:xfrm>
            <a:off x="5880712" y="1252635"/>
            <a:ext cx="1413720" cy="1384995"/>
          </a:xfrm>
          <a:prstGeom prst="rect">
            <a:avLst/>
          </a:prstGeom>
          <a:noFill/>
        </p:spPr>
        <p:txBody>
          <a:bodyPr wrap="square" rtlCol="0">
            <a:spAutoFit/>
          </a:bodyPr>
          <a:lstStyle/>
          <a:p>
            <a:pPr algn="ctr"/>
            <a:r>
              <a:rPr lang="es-MX" sz="2800" b="1" dirty="0">
                <a:latin typeface="Nanum Pen Script" panose="020B0604020202020204" charset="-127"/>
                <a:ea typeface="Nanum Pen Script" panose="020B0604020202020204" charset="-127"/>
              </a:rPr>
              <a:t>White </a:t>
            </a:r>
            <a:endParaRPr lang="es-MX" sz="2800" b="1" dirty="0" smtClean="0">
              <a:latin typeface="Nanum Pen Script" panose="020B0604020202020204" charset="-127"/>
              <a:ea typeface="Nanum Pen Script" panose="020B0604020202020204" charset="-127"/>
            </a:endParaRPr>
          </a:p>
          <a:p>
            <a:pPr algn="ctr"/>
            <a:r>
              <a:rPr lang="es-MX" sz="2800" b="1" dirty="0" smtClean="0">
                <a:latin typeface="Nanum Pen Script" panose="020B0604020202020204" charset="-127"/>
                <a:ea typeface="Nanum Pen Script" panose="020B0604020202020204" charset="-127"/>
              </a:rPr>
              <a:t>y </a:t>
            </a:r>
            <a:r>
              <a:rPr lang="es-MX" sz="2800" b="1" dirty="0" err="1">
                <a:latin typeface="Nanum Pen Script" panose="020B0604020202020204" charset="-127"/>
                <a:ea typeface="Nanum Pen Script" panose="020B0604020202020204" charset="-127"/>
              </a:rPr>
              <a:t>Gunstone</a:t>
            </a:r>
            <a:r>
              <a:rPr lang="es-MX" sz="2800" b="1" dirty="0">
                <a:latin typeface="Nanum Pen Script" panose="020B0604020202020204" charset="-127"/>
                <a:ea typeface="Nanum Pen Script" panose="020B0604020202020204" charset="-127"/>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0"/>
        <p:cNvGrpSpPr/>
        <p:nvPr/>
      </p:nvGrpSpPr>
      <p:grpSpPr>
        <a:xfrm>
          <a:off x="0" y="0"/>
          <a:ext cx="0" cy="0"/>
          <a:chOff x="0" y="0"/>
          <a:chExt cx="0" cy="0"/>
        </a:xfrm>
      </p:grpSpPr>
      <p:sp>
        <p:nvSpPr>
          <p:cNvPr id="3623" name="Google Shape;3623;p84"/>
          <p:cNvSpPr txBox="1">
            <a:spLocks noGrp="1"/>
          </p:cNvSpPr>
          <p:nvPr>
            <p:ph type="subTitle" idx="1"/>
          </p:nvPr>
        </p:nvSpPr>
        <p:spPr>
          <a:xfrm>
            <a:off x="2199190" y="1592455"/>
            <a:ext cx="4864802" cy="2996695"/>
          </a:xfrm>
          <a:prstGeom prst="rect">
            <a:avLst/>
          </a:prstGeom>
        </p:spPr>
        <p:txBody>
          <a:bodyPr spcFirstLastPara="1" wrap="square" lIns="91425" tIns="91425" rIns="91425" bIns="91425" anchor="ctr" anchorCtr="0">
            <a:noAutofit/>
          </a:bodyPr>
          <a:lstStyle/>
          <a:p>
            <a:pPr marL="0" indent="0"/>
            <a:r>
              <a:rPr lang="es-MX" sz="1400" dirty="0"/>
              <a:t>En este libro se explican varios experimentos en los cuales se menciona dos equipos desayuno metálico posteriormente, en la sesión plenaria, estos equipos presentaron los resultados de sus investigaciones, y todos conocieron más sobre los diferentes temas tratados, como el mecanismo de absorción del hierro en el cuerpo humano y la regulación de la adición de hierro. </a:t>
            </a:r>
          </a:p>
          <a:p>
            <a:pPr marL="0" lvl="0" indent="0" algn="ctr" rtl="0">
              <a:spcBef>
                <a:spcPts val="0"/>
              </a:spcBef>
              <a:spcAft>
                <a:spcPts val="0"/>
              </a:spcAft>
              <a:buNone/>
            </a:pPr>
            <a:endParaRPr dirty="0"/>
          </a:p>
        </p:txBody>
      </p:sp>
      <p:sp>
        <p:nvSpPr>
          <p:cNvPr id="3625" name="Google Shape;3625;p84">
            <a:hlinkClick r:id="rId3" action="ppaction://hlinksldjump"/>
          </p:cNvPr>
          <p:cNvSpPr txBox="1"/>
          <p:nvPr/>
        </p:nvSpPr>
        <p:spPr>
          <a:xfrm>
            <a:off x="3553875" y="4215950"/>
            <a:ext cx="20361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Nunito"/>
                <a:ea typeface="Nunito"/>
                <a:cs typeface="Nunito"/>
                <a:sym typeface="Nunito"/>
              </a:rPr>
              <a:t>Let’s do this list!</a:t>
            </a:r>
            <a:endParaRPr sz="2000">
              <a:solidFill>
                <a:srgbClr val="FFFFFF"/>
              </a:solidFill>
              <a:latin typeface="Nunito"/>
              <a:ea typeface="Nunito"/>
              <a:cs typeface="Nunito"/>
              <a:sym typeface="Nunito"/>
            </a:endParaRPr>
          </a:p>
        </p:txBody>
      </p:sp>
      <p:sp>
        <p:nvSpPr>
          <p:cNvPr id="3626" name="Google Shape;3626;p84"/>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7" name="Google Shape;3627;p84"/>
          <p:cNvGrpSpPr/>
          <p:nvPr/>
        </p:nvGrpSpPr>
        <p:grpSpPr>
          <a:xfrm>
            <a:off x="153671" y="90047"/>
            <a:ext cx="493797" cy="446228"/>
            <a:chOff x="2679436" y="3270400"/>
            <a:chExt cx="752625" cy="689795"/>
          </a:xfrm>
        </p:grpSpPr>
        <p:sp>
          <p:nvSpPr>
            <p:cNvPr id="3628" name="Google Shape;3628;p84"/>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4"/>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4"/>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4"/>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2" name="Google Shape;3632;p84">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633" name="Google Shape;3633;p84"/>
          <p:cNvSpPr/>
          <p:nvPr/>
        </p:nvSpPr>
        <p:spPr>
          <a:xfrm>
            <a:off x="7332664" y="111702"/>
            <a:ext cx="1659065"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8"/>
        <p:cNvGrpSpPr/>
        <p:nvPr/>
      </p:nvGrpSpPr>
      <p:grpSpPr>
        <a:xfrm>
          <a:off x="0" y="0"/>
          <a:ext cx="0" cy="0"/>
          <a:chOff x="0" y="0"/>
          <a:chExt cx="0" cy="0"/>
        </a:xfrm>
      </p:grpSpPr>
      <p:sp>
        <p:nvSpPr>
          <p:cNvPr id="3639" name="Google Shape;3639;p85"/>
          <p:cNvSpPr/>
          <p:nvPr/>
        </p:nvSpPr>
        <p:spPr>
          <a:xfrm>
            <a:off x="3238738" y="1629077"/>
            <a:ext cx="3311866" cy="3230914"/>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5"/>
          <p:cNvSpPr/>
          <p:nvPr/>
        </p:nvSpPr>
        <p:spPr>
          <a:xfrm>
            <a:off x="448349" y="111700"/>
            <a:ext cx="3000907" cy="2400006"/>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5"/>
          <p:cNvSpPr txBox="1">
            <a:spLocks noGrp="1"/>
          </p:cNvSpPr>
          <p:nvPr>
            <p:ph type="body" idx="2"/>
          </p:nvPr>
        </p:nvSpPr>
        <p:spPr>
          <a:xfrm>
            <a:off x="634365" y="991603"/>
            <a:ext cx="2868671" cy="640200"/>
          </a:xfrm>
          <a:prstGeom prst="rect">
            <a:avLst/>
          </a:prstGeom>
        </p:spPr>
        <p:txBody>
          <a:bodyPr spcFirstLastPara="1" wrap="square" lIns="91425" tIns="91425" rIns="91425" bIns="91425" anchor="ctr" anchorCtr="0">
            <a:noAutofit/>
          </a:bodyPr>
          <a:lstStyle/>
          <a:p>
            <a:pPr marL="0" lvl="0" indent="0">
              <a:buNone/>
            </a:pPr>
            <a:r>
              <a:rPr lang="es-MX" sz="1400" dirty="0"/>
              <a:t>Después hubo un segundo experimento llamado en frio y en caliente, una vez que cada equipo realizó sus experimentos, ambos expusieron ante el resto del grupo lo que hicieron y a qué conclusiones llegaron</a:t>
            </a:r>
            <a:endParaRPr sz="1400" dirty="0"/>
          </a:p>
        </p:txBody>
      </p:sp>
      <p:sp>
        <p:nvSpPr>
          <p:cNvPr id="3672" name="Google Shape;3672;p85"/>
          <p:cNvSpPr/>
          <p:nvPr/>
        </p:nvSpPr>
        <p:spPr>
          <a:xfrm flipH="1">
            <a:off x="66905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5">
            <a:hlinkClick r:id="rId3" action="ppaction://hlinksldjump"/>
          </p:cNvPr>
          <p:cNvSpPr txBox="1"/>
          <p:nvPr/>
        </p:nvSpPr>
        <p:spPr>
          <a:xfrm>
            <a:off x="66905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Back</a:t>
            </a:r>
            <a:endParaRPr>
              <a:solidFill>
                <a:srgbClr val="FFFFFF"/>
              </a:solidFill>
              <a:latin typeface="Nunito"/>
              <a:ea typeface="Nunito"/>
              <a:cs typeface="Nunito"/>
              <a:sym typeface="Nunito"/>
            </a:endParaRPr>
          </a:p>
        </p:txBody>
      </p:sp>
      <p:sp>
        <p:nvSpPr>
          <p:cNvPr id="3674" name="Google Shape;3674;p85"/>
          <p:cNvSpPr/>
          <p:nvPr/>
        </p:nvSpPr>
        <p:spPr>
          <a:xfrm>
            <a:off x="78832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5">
            <a:hlinkClick r:id="" action="ppaction://noaction"/>
          </p:cNvPr>
          <p:cNvSpPr txBox="1"/>
          <p:nvPr/>
        </p:nvSpPr>
        <p:spPr>
          <a:xfrm>
            <a:off x="78832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Next</a:t>
            </a:r>
            <a:endParaRPr>
              <a:solidFill>
                <a:srgbClr val="FFFFFF"/>
              </a:solidFill>
              <a:latin typeface="Nunito"/>
              <a:ea typeface="Nunito"/>
              <a:cs typeface="Nunito"/>
              <a:sym typeface="Nunito"/>
            </a:endParaRPr>
          </a:p>
        </p:txBody>
      </p:sp>
      <p:sp>
        <p:nvSpPr>
          <p:cNvPr id="3676" name="Google Shape;3676;p85"/>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7" name="Google Shape;3677;p85"/>
          <p:cNvGrpSpPr/>
          <p:nvPr/>
        </p:nvGrpSpPr>
        <p:grpSpPr>
          <a:xfrm>
            <a:off x="153671" y="90047"/>
            <a:ext cx="493797" cy="446228"/>
            <a:chOff x="2679436" y="3270400"/>
            <a:chExt cx="752625" cy="689795"/>
          </a:xfrm>
        </p:grpSpPr>
        <p:sp>
          <p:nvSpPr>
            <p:cNvPr id="3678" name="Google Shape;3678;p85"/>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5"/>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5"/>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5"/>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2" name="Google Shape;3682;p85">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5" name="Marcador de texto 4"/>
          <p:cNvSpPr>
            <a:spLocks noGrp="1"/>
          </p:cNvSpPr>
          <p:nvPr>
            <p:ph type="body" idx="1"/>
          </p:nvPr>
        </p:nvSpPr>
        <p:spPr>
          <a:xfrm>
            <a:off x="3115909" y="3071509"/>
            <a:ext cx="3185141" cy="640200"/>
          </a:xfrm>
        </p:spPr>
        <p:txBody>
          <a:bodyPr/>
          <a:lstStyle/>
          <a:p>
            <a:pPr algn="ctr"/>
            <a:r>
              <a:rPr lang="es-MX" sz="1400" dirty="0"/>
              <a:t>Un tercer equipo investigó lo que sucedería al agregar la misma masa de </a:t>
            </a:r>
            <a:r>
              <a:rPr lang="es-MX" sz="1400" dirty="0" err="1"/>
              <a:t>Alka-Seltzer</a:t>
            </a:r>
            <a:r>
              <a:rPr lang="es-MX" sz="1400" dirty="0"/>
              <a:t> en agua a la misma temperatura, pero usando la pastilla pulverizada. Sus miembros concluyeron que la presentación de la pastilla sí influye en la rapidez con que se disuelve este antiácido, ya que la pastilla en polvo se disolvió más rápidamente. </a:t>
            </a:r>
          </a:p>
        </p:txBody>
      </p:sp>
      <p:sp>
        <p:nvSpPr>
          <p:cNvPr id="50" name="Google Shape;3639;p85"/>
          <p:cNvSpPr/>
          <p:nvPr/>
        </p:nvSpPr>
        <p:spPr>
          <a:xfrm>
            <a:off x="6496824" y="0"/>
            <a:ext cx="2582454" cy="2148467"/>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uadroTexto 5"/>
          <p:cNvSpPr txBox="1"/>
          <p:nvPr/>
        </p:nvSpPr>
        <p:spPr>
          <a:xfrm>
            <a:off x="6642356" y="269311"/>
            <a:ext cx="2291390" cy="2031325"/>
          </a:xfrm>
          <a:prstGeom prst="rect">
            <a:avLst/>
          </a:prstGeom>
          <a:noFill/>
        </p:spPr>
        <p:txBody>
          <a:bodyPr wrap="square" rtlCol="0">
            <a:spAutoFit/>
          </a:bodyPr>
          <a:lstStyle/>
          <a:p>
            <a:r>
              <a:rPr lang="es-MX" dirty="0">
                <a:solidFill>
                  <a:schemeClr val="tx1">
                    <a:lumMod val="50000"/>
                  </a:schemeClr>
                </a:solidFill>
                <a:latin typeface="Nunito" panose="020B0604020202020204" charset="0"/>
              </a:rPr>
              <a:t>El cuarto equipo se dedicó a investigar por qué la pastilla se disuelve en menor tiempo en agua caliente, teniendo como hipótesis que «el agua caliente ejerce una fuerza en los sólidos </a:t>
            </a:r>
          </a:p>
          <a:p>
            <a:endParaRPr lang="es-MX" dirty="0"/>
          </a:p>
        </p:txBody>
      </p:sp>
      <p:pic>
        <p:nvPicPr>
          <p:cNvPr id="1026" name="Picture 2" descr="Termómetros De Dibujos Animados Que Indican La Temperatura Caliente, Frío Y  Normal. Ilustraciones Vectoriales, Clip Art Vectorizado Libre De Derechos.  Image 43617716."/>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111" r="97556">
                        <a14:foregroundMark x1="21778" y1="21778" x2="19778" y2="69556"/>
                        <a14:foregroundMark x1="70000" y1="22000" x2="74889" y2="68444"/>
                        <a14:foregroundMark x1="29778" y1="22444" x2="32222" y2="30667"/>
                        <a14:foregroundMark x1="79111" y1="31556" x2="86889" y2="65333"/>
                        <a14:foregroundMark x1="59778" y1="37111" x2="67556" y2="69778"/>
                        <a14:foregroundMark x1="62889" y1="28000" x2="68000" y2="24000"/>
                        <a14:foregroundMark x1="90444" y1="44222" x2="92222" y2="53778"/>
                        <a14:foregroundMark x1="94444" y1="55111" x2="93556" y2="57778"/>
                        <a14:foregroundMark x1="94889" y1="59111" x2="94889" y2="56444"/>
                        <a14:foregroundMark x1="62889" y1="59556" x2="76667" y2="59111"/>
                      </a14:backgroundRemoval>
                    </a14:imgEffect>
                  </a14:imgLayer>
                </a14:imgProps>
              </a:ext>
              <a:ext uri="{28A0092B-C50C-407E-A947-70E740481C1C}">
                <a14:useLocalDpi xmlns:a14="http://schemas.microsoft.com/office/drawing/2010/main" val="0"/>
              </a:ext>
            </a:extLst>
          </a:blip>
          <a:srcRect/>
          <a:stretch>
            <a:fillRect/>
          </a:stretch>
        </p:blipFill>
        <p:spPr bwMode="auto">
          <a:xfrm rot="1524387">
            <a:off x="393486" y="2480205"/>
            <a:ext cx="2531612" cy="2531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s remedios de la abuela"/>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8649" l="3143" r="98000">
                        <a14:foregroundMark x1="8571" y1="68919" x2="14286" y2="55676"/>
                        <a14:foregroundMark x1="6286" y1="67568" x2="14857" y2="53784"/>
                        <a14:foregroundMark x1="15714" y1="52703" x2="28000" y2="52162"/>
                        <a14:foregroundMark x1="6286" y1="65946" x2="12571" y2="54324"/>
                        <a14:foregroundMark x1="83714" y1="57568" x2="75714" y2="52703"/>
                        <a14:foregroundMark x1="54857" y1="59730" x2="74000" y2="50000"/>
                        <a14:backgroundMark x1="13714" y1="54054" x2="49429" y2="42432"/>
                        <a14:backgroundMark x1="50000" y1="57568" x2="36000" y2="48649"/>
                        <a14:backgroundMark x1="52000" y1="56216" x2="69714" y2="49459"/>
                      </a14:backgroundRemoval>
                    </a14:imgEffect>
                  </a14:imgLayer>
                </a14:imgProps>
              </a:ext>
              <a:ext uri="{28A0092B-C50C-407E-A947-70E740481C1C}">
                <a14:useLocalDpi xmlns:a14="http://schemas.microsoft.com/office/drawing/2010/main" val="0"/>
              </a:ext>
            </a:extLst>
          </a:blip>
          <a:srcRect/>
          <a:stretch>
            <a:fillRect/>
          </a:stretch>
        </p:blipFill>
        <p:spPr bwMode="auto">
          <a:xfrm rot="20116327">
            <a:off x="6403632" y="1770531"/>
            <a:ext cx="2540380" cy="294800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Termómetros De Dibujos Animados Que Indican La Temperatura Caliente, Frío Y  Normal. Ilustraciones Vectoriales, Clip Art Vectorizado Libre De Derechos.  Image 43617716."/>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111" r="97556">
                        <a14:foregroundMark x1="21778" y1="21778" x2="19778" y2="69556"/>
                        <a14:foregroundMark x1="70000" y1="22000" x2="74889" y2="68444"/>
                        <a14:foregroundMark x1="29778" y1="22444" x2="32222" y2="30667"/>
                        <a14:foregroundMark x1="79111" y1="31556" x2="86889" y2="65333"/>
                        <a14:foregroundMark x1="59778" y1="37111" x2="67556" y2="69778"/>
                        <a14:foregroundMark x1="62889" y1="28000" x2="68000" y2="24000"/>
                        <a14:foregroundMark x1="90444" y1="44222" x2="92222" y2="53778"/>
                        <a14:foregroundMark x1="94444" y1="55111" x2="93556" y2="57778"/>
                        <a14:foregroundMark x1="94889" y1="59111" x2="94889" y2="56444"/>
                        <a14:foregroundMark x1="62889" y1="59556" x2="76667" y2="59111"/>
                      </a14:backgroundRemoval>
                    </a14:imgEffect>
                  </a14:imgLayer>
                </a14:imgProps>
              </a:ext>
              <a:ext uri="{28A0092B-C50C-407E-A947-70E740481C1C}">
                <a14:useLocalDpi xmlns:a14="http://schemas.microsoft.com/office/drawing/2010/main" val="0"/>
              </a:ext>
            </a:extLst>
          </a:blip>
          <a:srcRect/>
          <a:stretch>
            <a:fillRect/>
          </a:stretch>
        </p:blipFill>
        <p:spPr bwMode="auto">
          <a:xfrm rot="20326713">
            <a:off x="2576821" y="1790961"/>
            <a:ext cx="767234" cy="767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8"/>
        <p:cNvGrpSpPr/>
        <p:nvPr/>
      </p:nvGrpSpPr>
      <p:grpSpPr>
        <a:xfrm>
          <a:off x="0" y="0"/>
          <a:ext cx="0" cy="0"/>
          <a:chOff x="0" y="0"/>
          <a:chExt cx="0" cy="0"/>
        </a:xfrm>
      </p:grpSpPr>
      <p:sp>
        <p:nvSpPr>
          <p:cNvPr id="3639" name="Google Shape;3639;p85"/>
          <p:cNvSpPr/>
          <p:nvPr/>
        </p:nvSpPr>
        <p:spPr>
          <a:xfrm>
            <a:off x="2853778" y="865148"/>
            <a:ext cx="3311866" cy="3230914"/>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5"/>
          <p:cNvSpPr/>
          <p:nvPr/>
        </p:nvSpPr>
        <p:spPr>
          <a:xfrm flipH="1">
            <a:off x="66905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5">
            <a:hlinkClick r:id="rId3" action="ppaction://hlinksldjump"/>
          </p:cNvPr>
          <p:cNvSpPr txBox="1"/>
          <p:nvPr/>
        </p:nvSpPr>
        <p:spPr>
          <a:xfrm>
            <a:off x="66905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Back</a:t>
            </a:r>
            <a:endParaRPr>
              <a:solidFill>
                <a:srgbClr val="FFFFFF"/>
              </a:solidFill>
              <a:latin typeface="Nunito"/>
              <a:ea typeface="Nunito"/>
              <a:cs typeface="Nunito"/>
              <a:sym typeface="Nunito"/>
            </a:endParaRPr>
          </a:p>
        </p:txBody>
      </p:sp>
      <p:sp>
        <p:nvSpPr>
          <p:cNvPr id="3674" name="Google Shape;3674;p85"/>
          <p:cNvSpPr/>
          <p:nvPr/>
        </p:nvSpPr>
        <p:spPr>
          <a:xfrm>
            <a:off x="78832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5">
            <a:hlinkClick r:id="" action="ppaction://noaction"/>
          </p:cNvPr>
          <p:cNvSpPr txBox="1"/>
          <p:nvPr/>
        </p:nvSpPr>
        <p:spPr>
          <a:xfrm>
            <a:off x="78832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Next</a:t>
            </a:r>
            <a:endParaRPr>
              <a:solidFill>
                <a:srgbClr val="FFFFFF"/>
              </a:solidFill>
              <a:latin typeface="Nunito"/>
              <a:ea typeface="Nunito"/>
              <a:cs typeface="Nunito"/>
              <a:sym typeface="Nunito"/>
            </a:endParaRPr>
          </a:p>
        </p:txBody>
      </p:sp>
      <p:sp>
        <p:nvSpPr>
          <p:cNvPr id="3676" name="Google Shape;3676;p85"/>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7" name="Google Shape;3677;p85"/>
          <p:cNvGrpSpPr/>
          <p:nvPr/>
        </p:nvGrpSpPr>
        <p:grpSpPr>
          <a:xfrm>
            <a:off x="153671" y="90047"/>
            <a:ext cx="493797" cy="446228"/>
            <a:chOff x="2679436" y="3270400"/>
            <a:chExt cx="752625" cy="689795"/>
          </a:xfrm>
        </p:grpSpPr>
        <p:sp>
          <p:nvSpPr>
            <p:cNvPr id="3678" name="Google Shape;3678;p85"/>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5"/>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5"/>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5"/>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2" name="Google Shape;3682;p85">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5" name="Marcador de texto 4"/>
          <p:cNvSpPr>
            <a:spLocks noGrp="1"/>
          </p:cNvSpPr>
          <p:nvPr>
            <p:ph type="body" idx="1"/>
          </p:nvPr>
        </p:nvSpPr>
        <p:spPr>
          <a:xfrm>
            <a:off x="2718372" y="2160505"/>
            <a:ext cx="3185141" cy="640200"/>
          </a:xfrm>
        </p:spPr>
        <p:txBody>
          <a:bodyPr/>
          <a:lstStyle/>
          <a:p>
            <a:pPr algn="ctr"/>
            <a:r>
              <a:rPr lang="es-MX" dirty="0"/>
              <a:t>Otro de los equipos revisó lo que decía el folleto del antiácido sobre los ingredientes y se dedicó a investigar qué ingrediente del </a:t>
            </a:r>
            <a:r>
              <a:rPr lang="es-MX" dirty="0" err="1"/>
              <a:t>Alka-Seltzer</a:t>
            </a:r>
            <a:r>
              <a:rPr lang="es-MX" dirty="0"/>
              <a:t> era el responsable del burbujeo que se observa al agregarlo en el agua. </a:t>
            </a:r>
            <a:endParaRPr lang="es-MX" sz="1400" dirty="0"/>
          </a:p>
        </p:txBody>
      </p:sp>
      <p:pic>
        <p:nvPicPr>
          <p:cNvPr id="1028" name="Picture 4" descr="Los remedios de la abuela"/>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8649" l="3143" r="98000">
                        <a14:foregroundMark x1="8571" y1="68919" x2="14286" y2="55676"/>
                        <a14:foregroundMark x1="6286" y1="67568" x2="14857" y2="53784"/>
                        <a14:foregroundMark x1="15714" y1="52703" x2="28000" y2="52162"/>
                        <a14:foregroundMark x1="6286" y1="65946" x2="12571" y2="54324"/>
                        <a14:foregroundMark x1="83714" y1="57568" x2="75714" y2="52703"/>
                        <a14:foregroundMark x1="54857" y1="59730" x2="74000" y2="50000"/>
                        <a14:backgroundMark x1="13714" y1="54054" x2="49429" y2="42432"/>
                        <a14:backgroundMark x1="50000" y1="57568" x2="36000" y2="48649"/>
                        <a14:backgroundMark x1="52000" y1="56216" x2="69714" y2="49459"/>
                      </a14:backgroundRemoval>
                    </a14:imgEffect>
                  </a14:imgLayer>
                </a14:imgProps>
              </a:ext>
              <a:ext uri="{28A0092B-C50C-407E-A947-70E740481C1C}">
                <a14:useLocalDpi xmlns:a14="http://schemas.microsoft.com/office/drawing/2010/main" val="0"/>
              </a:ext>
            </a:extLst>
          </a:blip>
          <a:srcRect/>
          <a:stretch>
            <a:fillRect/>
          </a:stretch>
        </p:blipFill>
        <p:spPr bwMode="auto">
          <a:xfrm rot="20116327">
            <a:off x="6403633" y="2029650"/>
            <a:ext cx="2540380" cy="29480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lka Seltzer: imágenes, fotos de stock y vectores | Shutterstock"/>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58718" y1="24286" x2="61538" y2="40000"/>
                        <a14:foregroundMark x1="55641" y1="27857" x2="62821" y2="23929"/>
                        <a14:foregroundMark x1="65385" y1="27857" x2="63846" y2="23214"/>
                        <a14:foregroundMark x1="56667" y1="27857" x2="62308" y2="22143"/>
                        <a14:foregroundMark x1="62308" y1="22143" x2="55897" y2="23214"/>
                        <a14:foregroundMark x1="57949" y1="25714" x2="66667" y2="23571"/>
                      </a14:backgroundRemoval>
                    </a14:imgEffect>
                  </a14:imgLayer>
                </a14:imgProps>
              </a:ext>
              <a:ext uri="{28A0092B-C50C-407E-A947-70E740481C1C}">
                <a14:useLocalDpi xmlns:a14="http://schemas.microsoft.com/office/drawing/2010/main" val="0"/>
              </a:ext>
            </a:extLst>
          </a:blip>
          <a:srcRect l="28739" t="13454" r="21407" b="14068"/>
          <a:stretch/>
        </p:blipFill>
        <p:spPr bwMode="auto">
          <a:xfrm rot="20190289">
            <a:off x="256218" y="-57874"/>
            <a:ext cx="3240913" cy="33827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Los remedios de la abuela"/>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8649" l="3143" r="98000">
                        <a14:foregroundMark x1="8571" y1="68919" x2="14286" y2="55676"/>
                        <a14:foregroundMark x1="6286" y1="67568" x2="14857" y2="53784"/>
                        <a14:foregroundMark x1="15714" y1="52703" x2="28000" y2="52162"/>
                        <a14:foregroundMark x1="6286" y1="65946" x2="12571" y2="54324"/>
                        <a14:foregroundMark x1="83714" y1="57568" x2="75714" y2="52703"/>
                        <a14:foregroundMark x1="54857" y1="59730" x2="74000" y2="50000"/>
                        <a14:backgroundMark x1="13714" y1="54054" x2="49429" y2="42432"/>
                        <a14:backgroundMark x1="50000" y1="57568" x2="36000" y2="48649"/>
                        <a14:backgroundMark x1="52000" y1="56216" x2="69714" y2="49459"/>
                      </a14:backgroundRemoval>
                    </a14:imgEffect>
                  </a14:imgLayer>
                </a14:imgProps>
              </a:ext>
              <a:ext uri="{28A0092B-C50C-407E-A947-70E740481C1C}">
                <a14:useLocalDpi xmlns:a14="http://schemas.microsoft.com/office/drawing/2010/main" val="0"/>
              </a:ext>
            </a:extLst>
          </a:blip>
          <a:srcRect/>
          <a:stretch>
            <a:fillRect/>
          </a:stretch>
        </p:blipFill>
        <p:spPr bwMode="auto">
          <a:xfrm rot="20116327">
            <a:off x="988029" y="3177123"/>
            <a:ext cx="1395760" cy="16197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lka Seltzer: imágenes, fotos de stock y vectores | Shutterstock"/>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58718" y1="24286" x2="61538" y2="40000"/>
                        <a14:foregroundMark x1="55641" y1="27857" x2="62821" y2="23929"/>
                        <a14:foregroundMark x1="65385" y1="27857" x2="63846" y2="23214"/>
                        <a14:foregroundMark x1="56667" y1="27857" x2="62308" y2="22143"/>
                        <a14:foregroundMark x1="62308" y1="22143" x2="55897" y2="23214"/>
                        <a14:foregroundMark x1="57949" y1="25714" x2="66667" y2="23571"/>
                      </a14:backgroundRemoval>
                    </a14:imgEffect>
                  </a14:imgLayer>
                </a14:imgProps>
              </a:ext>
              <a:ext uri="{28A0092B-C50C-407E-A947-70E740481C1C}">
                <a14:useLocalDpi xmlns:a14="http://schemas.microsoft.com/office/drawing/2010/main" val="0"/>
              </a:ext>
            </a:extLst>
          </a:blip>
          <a:srcRect l="28739" t="13454" r="21407" b="14068"/>
          <a:stretch/>
        </p:blipFill>
        <p:spPr bwMode="auto">
          <a:xfrm rot="2944666">
            <a:off x="6943296" y="1451040"/>
            <a:ext cx="1653306" cy="172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33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453959" y="1107415"/>
            <a:ext cx="4361109" cy="2225400"/>
          </a:xfrm>
        </p:spPr>
        <p:txBody>
          <a:bodyPr/>
          <a:lstStyle/>
          <a:p>
            <a:r>
              <a:rPr lang="es-MX" dirty="0"/>
              <a:t>Respecto a la estrategia de enseñanza, se resaltó que con este tipo de actividades experimentales se fomenta el desarrollo de habilidades como la predicción, la observación, el diseño de experimentos, la argumentación y la comunicación entre pares, todas ellas muy importantes en la formación de nuestros alumnos.</a:t>
            </a:r>
          </a:p>
          <a:p>
            <a:endParaRPr lang="es-MX" dirty="0"/>
          </a:p>
        </p:txBody>
      </p:sp>
      <p:pic>
        <p:nvPicPr>
          <p:cNvPr id="3078" name="Picture 6" descr="Chica de dibujos animados haciendo experimento químico | Vector Premiu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886" l="0" r="89936">
                        <a14:foregroundMark x1="10224" y1="89070" x2="11022" y2="74878"/>
                        <a14:foregroundMark x1="10383" y1="72431" x2="10383" y2="72431"/>
                        <a14:foregroundMark x1="10543" y1="68842" x2="15974" y2="54160"/>
                        <a14:foregroundMark x1="26837" y1="62969" x2="59585" y2="57423"/>
                        <a14:foregroundMark x1="53514" y1="46656" x2="53514" y2="89070"/>
                        <a14:foregroundMark x1="69649" y1="48124" x2="80511" y2="74878"/>
                        <a14:foregroundMark x1="61502" y1="49266" x2="69968" y2="86786"/>
                        <a14:foregroundMark x1="66134" y1="46493" x2="45367" y2="87765"/>
                        <a14:foregroundMark x1="23642" y1="79772" x2="39297" y2="79608"/>
                        <a14:foregroundMark x1="12460" y1="85808" x2="12460" y2="85808"/>
                        <a14:foregroundMark x1="53834" y1="81729" x2="53834" y2="81729"/>
                        <a14:foregroundMark x1="56550" y1="80587" x2="56550" y2="80587"/>
                        <a14:foregroundMark x1="49681" y1="70147" x2="49681" y2="70147"/>
                        <a14:foregroundMark x1="68051" y1="81403" x2="68051" y2="81403"/>
                        <a14:foregroundMark x1="64377" y1="79445" x2="59585" y2="66395"/>
                        <a14:foregroundMark x1="56230" y1="85808" x2="65335" y2="84829"/>
                        <a14:foregroundMark x1="29872" y1="67863" x2="56230" y2="58401"/>
                        <a14:foregroundMark x1="24920" y1="59380" x2="33067" y2="61827"/>
                        <a14:foregroundMark x1="38179" y1="60196" x2="53035" y2="47145"/>
                        <a14:foregroundMark x1="49361" y1="53507" x2="46965" y2="82055"/>
                        <a14:foregroundMark x1="62939" y1="84992" x2="68211" y2="48450"/>
                        <a14:foregroundMark x1="59105" y1="70310" x2="60703" y2="86297"/>
                        <a14:foregroundMark x1="72524" y1="52039" x2="81310" y2="67700"/>
                        <a14:foregroundMark x1="46166" y1="20718" x2="62460" y2="61175"/>
                        <a14:foregroundMark x1="46166" y1="23328" x2="71565" y2="20881"/>
                        <a14:foregroundMark x1="64377" y1="26101" x2="64377" y2="19902"/>
                        <a14:foregroundMark x1="54792" y1="20718" x2="65335" y2="18760"/>
                        <a14:foregroundMark x1="47284" y1="21533" x2="55591" y2="20718"/>
                        <a14:foregroundMark x1="45367" y1="53670" x2="46645" y2="49266"/>
                        <a14:foregroundMark x1="56550" y1="52202" x2="61182" y2="54976"/>
                        <a14:foregroundMark x1="59744" y1="50734" x2="56869" y2="66395"/>
                        <a14:foregroundMark x1="59744" y1="50082" x2="59105" y2="58238"/>
                        <a14:foregroundMark x1="57029" y1="51223" x2="57029" y2="51223"/>
                        <a14:foregroundMark x1="82268" y1="72268" x2="82428" y2="74225"/>
                        <a14:foregroundMark x1="61821" y1="45514" x2="69169" y2="50408"/>
                        <a14:foregroundMark x1="77316" y1="73083" x2="77316" y2="73083"/>
                        <a14:foregroundMark x1="58786" y1="36378" x2="58786" y2="36378"/>
                        <a14:foregroundMark x1="54792" y1="38010" x2="54792" y2="38010"/>
                        <a14:foregroundMark x1="54792" y1="37194" x2="54792" y2="37194"/>
                        <a14:foregroundMark x1="59585" y1="50734" x2="59585" y2="50734"/>
                        <a14:foregroundMark x1="33706" y1="83687" x2="33706" y2="83687"/>
                        <a14:foregroundMark x1="26837" y1="84176" x2="26837" y2="84176"/>
                        <a14:foregroundMark x1="32109" y1="83361" x2="32109" y2="83361"/>
                        <a14:foregroundMark x1="24121" y1="83524" x2="39457" y2="83524"/>
                      </a14:backgroundRemoval>
                    </a14:imgEffect>
                  </a14:imgLayer>
                </a14:imgProps>
              </a:ext>
              <a:ext uri="{28A0092B-C50C-407E-A947-70E740481C1C}">
                <a14:useLocalDpi xmlns:a14="http://schemas.microsoft.com/office/drawing/2010/main" val="0"/>
              </a:ext>
            </a:extLst>
          </a:blip>
          <a:srcRect/>
          <a:stretch>
            <a:fillRect/>
          </a:stretch>
        </p:blipFill>
        <p:spPr bwMode="auto">
          <a:xfrm>
            <a:off x="3789703" y="-144317"/>
            <a:ext cx="5962650" cy="583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7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4588" y="1986462"/>
            <a:ext cx="6507772" cy="1007700"/>
          </a:xfrm>
        </p:spPr>
        <p:txBody>
          <a:bodyPr/>
          <a:lstStyle/>
          <a:p>
            <a:r>
              <a:rPr lang="es-MX" sz="2400" dirty="0" smtClean="0"/>
              <a:t>Los </a:t>
            </a:r>
            <a:r>
              <a:rPr lang="es-MX" sz="2400" dirty="0"/>
              <a:t>enfoques por indagación y POE son una excelente alternativa para diagnosticar lo que se sabe respecto a un tema, para fomentar la reflexión de contenidos conceptuales y procedimentales y para usar los trabajos prácticos como una herramienta valiosa en el aprendizaje de las ciencias naturales.</a:t>
            </a:r>
          </a:p>
        </p:txBody>
      </p:sp>
    </p:spTree>
    <p:extLst>
      <p:ext uri="{BB962C8B-B14F-4D97-AF65-F5344CB8AC3E}">
        <p14:creationId xmlns:p14="http://schemas.microsoft.com/office/powerpoint/2010/main" val="4220459242"/>
      </p:ext>
    </p:extLst>
  </p:cSld>
  <p:clrMapOvr>
    <a:masterClrMapping/>
  </p:clrMapOvr>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546</Words>
  <Application>Microsoft Office PowerPoint</Application>
  <PresentationFormat>Presentación en pantalla (16:9)</PresentationFormat>
  <Paragraphs>41</Paragraphs>
  <Slides>12</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Nanum Pen Script</vt:lpstr>
      <vt:lpstr>Times New Roman</vt:lpstr>
      <vt:lpstr>Arial</vt:lpstr>
      <vt:lpstr>Nunito</vt:lpstr>
      <vt:lpstr>Calibri</vt:lpstr>
      <vt:lpstr>Tahoma</vt:lpstr>
      <vt:lpstr>World Environment Day by Slidesgo</vt:lpstr>
      <vt:lpstr>  ESCUELA NORMAL DE EDUCACION PREESCOLAR Licenciatura en educación preescolar Ciclo escolar 2020-2021 2do semestre sección B  Curso: Estrategias para la exploración del mundo natural   Trabajo: Estrategias efectivas de aprendizaje de las ciencias  POE Alumnas:  Rosario Guadalupe Arroyo Espinoza #3 Arleth Velázquez Hernández #21 María Guadalupe Salazar Martínez#13 Vianney Daniela Torres Salazar #18  Profesora: Yixie Karelia Laguna Montañez  Competencias: Incorpora los recursos y medios didácticos para que sus alumnos utilicen el conocimiento científico para describir, explicar y predecir fenómenos naturales; para comprender los rasgos característicos de la ciencia; para formular e investigar problemas e hipótesis; así como para documentarse, argumentar y tomar decisiones personales y sociales sobre el mundo natural y los cambios que la actividad humana provoca en él.   Selecciona estrategias derivadas de la didáctica de las ciencias que favorecen el desarrollo intelectual, físico, social y emocional de los alumnos para procurar el logro de los aprendizajes.   Usa los resultados de la investigación en didáctica de las ciencias para profundizar en el conocimiento y los procesos de aprendizaje de sus alumnos.   Saltillo, Coahuila de Zaragoza     25 de abril del 2021   </vt:lpstr>
      <vt:lpstr>Predecir, observar, explicar e indagar </vt:lpstr>
      <vt:lpstr>POE</vt:lpstr>
      <vt:lpstr>consideran que los estudiantes con frecuencia interpretan sus resultados experimentales de manera que sean consecuentes con sus predicciones iniciales. </vt:lpstr>
      <vt:lpstr>Presentación de PowerPoint</vt:lpstr>
      <vt:lpstr>Presentación de PowerPoint</vt:lpstr>
      <vt:lpstr>Presentación de PowerPoint</vt:lpstr>
      <vt:lpstr>Presentación de PowerPoint</vt:lpstr>
      <vt:lpstr>Los enfoques por indagación y POE son una excelente alternativa para diagnosticar lo que se sabe respecto a un tema, para fomentar la reflexión de contenidos conceptuales y procedimentales y para usar los trabajos prácticos como una herramienta valiosa en el aprendizaje de las ciencias naturales.</vt:lpstr>
      <vt:lpstr>Palabras clave</vt:lpstr>
      <vt:lpstr>ACTIVIDAD KAHOOT!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Predecir, observar, explicar e indagar</dc:title>
  <dc:creator>Felipe y Vianney</dc:creator>
  <cp:lastModifiedBy>Felipe y Vianney</cp:lastModifiedBy>
  <cp:revision>9</cp:revision>
  <dcterms:modified xsi:type="dcterms:W3CDTF">2021-04-25T20:31:54Z</dcterms:modified>
</cp:coreProperties>
</file>