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6633"/>
    <a:srgbClr val="CC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32CEC-D476-4B0F-AD1E-0F10D88D3FCA}" v="228" dt="2021-04-27T04:14:00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mile Margarita Mercado Esquivel" userId="ccb1f61ae9d56bf0" providerId="LiveId" clId="{98C32CEC-D476-4B0F-AD1E-0F10D88D3FCA}"/>
    <pc:docChg chg="undo redo custSel addSld delSld modSld sldOrd">
      <pc:chgData name="Yamile Margarita Mercado Esquivel" userId="ccb1f61ae9d56bf0" providerId="LiveId" clId="{98C32CEC-D476-4B0F-AD1E-0F10D88D3FCA}" dt="2021-04-27T04:14:09.658" v="6270" actId="14100"/>
      <pc:docMkLst>
        <pc:docMk/>
      </pc:docMkLst>
      <pc:sldChg chg="addSp delSp modSp new mod setBg delDesignElem">
        <pc:chgData name="Yamile Margarita Mercado Esquivel" userId="ccb1f61ae9d56bf0" providerId="LiveId" clId="{98C32CEC-D476-4B0F-AD1E-0F10D88D3FCA}" dt="2021-04-26T20:09:09.624" v="115" actId="1076"/>
        <pc:sldMkLst>
          <pc:docMk/>
          <pc:sldMk cId="1038656270" sldId="257"/>
        </pc:sldMkLst>
        <pc:spChg chg="add mod">
          <ac:chgData name="Yamile Margarita Mercado Esquivel" userId="ccb1f61ae9d56bf0" providerId="LiveId" clId="{98C32CEC-D476-4B0F-AD1E-0F10D88D3FCA}" dt="2021-04-26T20:09:09.624" v="115" actId="1076"/>
          <ac:spMkLst>
            <pc:docMk/>
            <pc:sldMk cId="1038656270" sldId="257"/>
            <ac:spMk id="4" creationId="{42C9CD77-C7C7-4103-831B-4A5783910366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7" creationId="{F3060C83-F051-4F0E-ABAD-AA0DFC48B218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8" creationId="{F3060C83-F051-4F0E-ABAD-AA0DFC48B218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9" creationId="{83C98ABE-055B-441F-B07E-44F97F083C39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10" creationId="{83C98ABE-055B-441F-B07E-44F97F083C39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11" creationId="{29FDB030-9B49-4CED-8CCD-4D99382388AC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12" creationId="{29FDB030-9B49-4CED-8CCD-4D99382388AC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13" creationId="{3783CA14-24A1-485C-8B30-D6A5D87987AD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14" creationId="{3783CA14-24A1-485C-8B30-D6A5D87987AD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15" creationId="{9A97C86A-04D6-40F7-AE84-31AB43E6A846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16" creationId="{9A97C86A-04D6-40F7-AE84-31AB43E6A846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17" creationId="{FF9F2414-84E8-453E-B1F3-389FDE8192D9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18" creationId="{FF9F2414-84E8-453E-B1F3-389FDE8192D9}"/>
          </ac:spMkLst>
        </pc:spChg>
        <pc:spChg chg="add del">
          <ac:chgData name="Yamile Margarita Mercado Esquivel" userId="ccb1f61ae9d56bf0" providerId="LiveId" clId="{98C32CEC-D476-4B0F-AD1E-0F10D88D3FCA}" dt="2021-04-26T20:00:47.833" v="3" actId="26606"/>
          <ac:spMkLst>
            <pc:docMk/>
            <pc:sldMk cId="1038656270" sldId="257"/>
            <ac:spMk id="19" creationId="{3ECA69A1-7536-43AC-85EF-C7106179F5ED}"/>
          </ac:spMkLst>
        </pc:spChg>
        <pc:spChg chg="add del">
          <ac:chgData name="Yamile Margarita Mercado Esquivel" userId="ccb1f61ae9d56bf0" providerId="LiveId" clId="{98C32CEC-D476-4B0F-AD1E-0F10D88D3FCA}" dt="2021-04-26T20:01:30.638" v="8"/>
          <ac:spMkLst>
            <pc:docMk/>
            <pc:sldMk cId="1038656270" sldId="257"/>
            <ac:spMk id="20" creationId="{3ECA69A1-7536-43AC-85EF-C7106179F5ED}"/>
          </ac:spMkLst>
        </pc:spChg>
        <pc:graphicFrameChg chg="add del mod">
          <ac:chgData name="Yamile Margarita Mercado Esquivel" userId="ccb1f61ae9d56bf0" providerId="LiveId" clId="{98C32CEC-D476-4B0F-AD1E-0F10D88D3FCA}" dt="2021-04-26T20:00:54.565" v="4" actId="478"/>
          <ac:graphicFrameMkLst>
            <pc:docMk/>
            <pc:sldMk cId="1038656270" sldId="257"/>
            <ac:graphicFrameMk id="2" creationId="{408131DD-CC75-4492-8FF9-A8E79BC0171A}"/>
          </ac:graphicFrameMkLst>
        </pc:graphicFrameChg>
        <pc:graphicFrameChg chg="add mod modGraphic">
          <ac:chgData name="Yamile Margarita Mercado Esquivel" userId="ccb1f61ae9d56bf0" providerId="LiveId" clId="{98C32CEC-D476-4B0F-AD1E-0F10D88D3FCA}" dt="2021-04-26T20:08:45.449" v="102" actId="1076"/>
          <ac:graphicFrameMkLst>
            <pc:docMk/>
            <pc:sldMk cId="1038656270" sldId="257"/>
            <ac:graphicFrameMk id="3" creationId="{EAFA7D9A-DB5B-433A-A102-511F0797948D}"/>
          </ac:graphicFrameMkLst>
        </pc:graphicFrameChg>
      </pc:sldChg>
      <pc:sldChg chg="addSp delSp modSp new mod setBg">
        <pc:chgData name="Yamile Margarita Mercado Esquivel" userId="ccb1f61ae9d56bf0" providerId="LiveId" clId="{98C32CEC-D476-4B0F-AD1E-0F10D88D3FCA}" dt="2021-04-27T02:12:33.737" v="1861" actId="478"/>
        <pc:sldMkLst>
          <pc:docMk/>
          <pc:sldMk cId="2082383162" sldId="258"/>
        </pc:sldMkLst>
        <pc:spChg chg="add mod or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" creationId="{1DAB5A5B-CCF9-412F-BEF7-E7780E3251B8}"/>
          </ac:spMkLst>
        </pc:spChg>
        <pc:spChg chg="add mod or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3" creationId="{B6AD78F2-E2CE-4773-B149-2419334C6499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15" creationId="{BEF17F62-6835-44A8-91AC-86E1333296C8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18" creationId="{A4F25CC5-CC86-4ED7-BFE3-98B7E0DA0377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0" creationId="{04812DC1-27EE-4F50-AB1C-CDC7570BC42B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1" creationId="{68779054-26AE-408F-8DCF-3C8577EC065D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3" creationId="{8CFEB3F8-0306-47E1-8FB4-A341CB48E463}"/>
          </ac:spMkLst>
        </pc:spChg>
        <pc:spChg chg="add del mod">
          <ac:chgData name="Yamile Margarita Mercado Esquivel" userId="ccb1f61ae9d56bf0" providerId="LiveId" clId="{98C32CEC-D476-4B0F-AD1E-0F10D88D3FCA}" dt="2021-04-26T22:18:08.329" v="842"/>
          <ac:spMkLst>
            <pc:docMk/>
            <pc:sldMk cId="2082383162" sldId="258"/>
            <ac:spMk id="24" creationId="{547B36E5-685F-4ABE-8F3F-166CF070F379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6" creationId="{B92695BA-BDF6-4700-9443-78E16C9E7650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27" creationId="{65158E3D-7D6F-441F-AEF4-7FC2F4D50CC0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32" creationId="{F4AA8603-7B18-43ED-B83B-FF9F0B687B2B}"/>
          </ac:spMkLst>
        </pc:spChg>
        <pc:spChg chg="add mod">
          <ac:chgData name="Yamile Margarita Mercado Esquivel" userId="ccb1f61ae9d56bf0" providerId="LiveId" clId="{98C32CEC-D476-4B0F-AD1E-0F10D88D3FCA}" dt="2021-04-27T02:12:27.023" v="1859" actId="164"/>
          <ac:spMkLst>
            <pc:docMk/>
            <pc:sldMk cId="2082383162" sldId="258"/>
            <ac:spMk id="33" creationId="{BF27DA1B-312E-4774-970D-1337FCEEBF40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37" creationId="{A0FECFF6-AE16-4800-B4D6-83110C9AB59C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0" creationId="{DA08285A-8D8A-43D8-8E00-C1B68EEE0515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2" creationId="{52D36B26-8571-46BB-A935-4EA6196430A8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4" creationId="{FA12BD17-C53D-48CE-AAA5-99B6591F5ACA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5" creationId="{993AA87D-C998-4AE0-A030-679EE59E2644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7" creationId="{F6ABF374-0E81-4F6E-9770-D996E3C9F61B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49" creationId="{8C3A45C0-B55E-4130-85FF-AFB553C77993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50" creationId="{5873F3A9-EB1C-4744-A322-DF494C91090B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51" creationId="{22A261CD-C9AF-4F9D-BE45-341058C4488A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54" creationId="{0764D4C4-829D-4AE8-8D2F-CFC95C6DEAC9}"/>
          </ac:spMkLst>
        </pc:spChg>
        <pc:spChg chg="mod">
          <ac:chgData name="Yamile Margarita Mercado Esquivel" userId="ccb1f61ae9d56bf0" providerId="LiveId" clId="{98C32CEC-D476-4B0F-AD1E-0F10D88D3FCA}" dt="2021-04-27T02:12:31.320" v="1860"/>
          <ac:spMkLst>
            <pc:docMk/>
            <pc:sldMk cId="2082383162" sldId="258"/>
            <ac:spMk id="55" creationId="{CDC3B785-A266-4E16-AF6C-0726A1197827}"/>
          </ac:spMkLst>
        </pc:spChg>
        <pc:spChg chg="add">
          <ac:chgData name="Yamile Margarita Mercado Esquivel" userId="ccb1f61ae9d56bf0" providerId="LiveId" clId="{98C32CEC-D476-4B0F-AD1E-0F10D88D3FCA}" dt="2021-04-26T21:36:08.762" v="143" actId="26606"/>
          <ac:spMkLst>
            <pc:docMk/>
            <pc:sldMk cId="2082383162" sldId="258"/>
            <ac:spMk id="79" creationId="{42A4FC2C-047E-45A5-965D-8E1E3BF09BC6}"/>
          </ac:spMkLst>
        </pc:spChg>
        <pc:grpChg chg="add mod">
          <ac:chgData name="Yamile Margarita Mercado Esquivel" userId="ccb1f61ae9d56bf0" providerId="LiveId" clId="{98C32CEC-D476-4B0F-AD1E-0F10D88D3FCA}" dt="2021-04-27T02:12:27.023" v="1859" actId="164"/>
          <ac:grpSpMkLst>
            <pc:docMk/>
            <pc:sldMk cId="2082383162" sldId="258"/>
            <ac:grpSpMk id="9" creationId="{44FEAA47-2E53-45B8-BE30-EA19A62AD6FC}"/>
          </ac:grpSpMkLst>
        </pc:grpChg>
        <pc:grpChg chg="add del mod">
          <ac:chgData name="Yamile Margarita Mercado Esquivel" userId="ccb1f61ae9d56bf0" providerId="LiveId" clId="{98C32CEC-D476-4B0F-AD1E-0F10D88D3FCA}" dt="2021-04-27T02:12:33.737" v="1861" actId="478"/>
          <ac:grpSpMkLst>
            <pc:docMk/>
            <pc:sldMk cId="2082383162" sldId="258"/>
            <ac:grpSpMk id="35" creationId="{2FAEC2DB-93F1-4B17-8108-304CB42E9D66}"/>
          </ac:grpSpMkLst>
        </pc:grpChg>
        <pc:picChg chg="mod">
          <ac:chgData name="Yamile Margarita Mercado Esquivel" userId="ccb1f61ae9d56bf0" providerId="LiveId" clId="{98C32CEC-D476-4B0F-AD1E-0F10D88D3FCA}" dt="2021-04-27T02:12:31.320" v="1860"/>
          <ac:picMkLst>
            <pc:docMk/>
            <pc:sldMk cId="2082383162" sldId="258"/>
            <ac:picMk id="36" creationId="{9F3BC894-3B13-455B-9BB9-C93727EAD3C6}"/>
          </ac:picMkLst>
        </pc:picChg>
        <pc:picChg chg="mod">
          <ac:chgData name="Yamile Margarita Mercado Esquivel" userId="ccb1f61ae9d56bf0" providerId="LiveId" clId="{98C32CEC-D476-4B0F-AD1E-0F10D88D3FCA}" dt="2021-04-27T02:12:31.320" v="1860"/>
          <ac:picMkLst>
            <pc:docMk/>
            <pc:sldMk cId="2082383162" sldId="258"/>
            <ac:picMk id="39" creationId="{9BBA1E80-DFF7-4A85-BCFA-E604478E74BF}"/>
          </ac:picMkLst>
        </pc:picChg>
        <pc:picChg chg="add del">
          <ac:chgData name="Yamile Margarita Mercado Esquivel" userId="ccb1f61ae9d56bf0" providerId="LiveId" clId="{98C32CEC-D476-4B0F-AD1E-0F10D88D3FCA}" dt="2021-04-26T21:31:18.086" v="118" actId="478"/>
          <ac:picMkLst>
            <pc:docMk/>
            <pc:sldMk cId="2082383162" sldId="258"/>
            <ac:picMk id="1026" creationId="{F01B847C-D08D-4B6E-8726-320F6F151876}"/>
          </ac:picMkLst>
        </pc:picChg>
        <pc:picChg chg="add del mod">
          <ac:chgData name="Yamile Margarita Mercado Esquivel" userId="ccb1f61ae9d56bf0" providerId="LiveId" clId="{98C32CEC-D476-4B0F-AD1E-0F10D88D3FCA}" dt="2021-04-26T21:31:52.671" v="122" actId="478"/>
          <ac:picMkLst>
            <pc:docMk/>
            <pc:sldMk cId="2082383162" sldId="258"/>
            <ac:picMk id="1028" creationId="{D30D7C41-94CE-4240-8A71-642278639FA4}"/>
          </ac:picMkLst>
        </pc:picChg>
        <pc:picChg chg="add del mod">
          <ac:chgData name="Yamile Margarita Mercado Esquivel" userId="ccb1f61ae9d56bf0" providerId="LiveId" clId="{98C32CEC-D476-4B0F-AD1E-0F10D88D3FCA}" dt="2021-04-26T21:32:39.324" v="130" actId="478"/>
          <ac:picMkLst>
            <pc:docMk/>
            <pc:sldMk cId="2082383162" sldId="258"/>
            <ac:picMk id="1030" creationId="{607531EF-C613-4CB3-B2A7-D5D013EA8FD3}"/>
          </ac:picMkLst>
        </pc:picChg>
        <pc:picChg chg="add del mod">
          <ac:chgData name="Yamile Margarita Mercado Esquivel" userId="ccb1f61ae9d56bf0" providerId="LiveId" clId="{98C32CEC-D476-4B0F-AD1E-0F10D88D3FCA}" dt="2021-04-26T21:34:49.587" v="141" actId="478"/>
          <ac:picMkLst>
            <pc:docMk/>
            <pc:sldMk cId="2082383162" sldId="258"/>
            <ac:picMk id="1032" creationId="{84C3EE04-E11A-422C-BFC8-E9ED4E4F606A}"/>
          </ac:picMkLst>
        </pc:picChg>
        <pc:picChg chg="add mod">
          <ac:chgData name="Yamile Margarita Mercado Esquivel" userId="ccb1f61ae9d56bf0" providerId="LiveId" clId="{98C32CEC-D476-4B0F-AD1E-0F10D88D3FCA}" dt="2021-04-27T02:12:27.023" v="1859" actId="164"/>
          <ac:picMkLst>
            <pc:docMk/>
            <pc:sldMk cId="2082383162" sldId="258"/>
            <ac:picMk id="1034" creationId="{13934652-0E7A-4F28-BF20-9567498CABA9}"/>
          </ac:picMkLst>
        </pc:picChg>
        <pc:picChg chg="add mod">
          <ac:chgData name="Yamile Margarita Mercado Esquivel" userId="ccb1f61ae9d56bf0" providerId="LiveId" clId="{98C32CEC-D476-4B0F-AD1E-0F10D88D3FCA}" dt="2021-04-27T02:12:27.023" v="1859" actId="164"/>
          <ac:picMkLst>
            <pc:docMk/>
            <pc:sldMk cId="2082383162" sldId="258"/>
            <ac:picMk id="1036" creationId="{E8EECCA9-D82C-4E0C-9A99-6C951CE7FA8C}"/>
          </ac:picMkLst>
        </pc:pic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5" creationId="{8733AB88-5341-42F2-ACE2-16F798B25BDF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17" creationId="{EC919411-1086-4940-A9C1-1CD45BE169A2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19" creationId="{FC99AFA6-E24B-4EFA-BFC6-E4C2D99C82A7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22" creationId="{03ABFE7B-EB6D-4470-94EA-2FE402F6B992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25" creationId="{D2F3AC57-D4D8-47EA-8AA1-AD3F35AC1481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28" creationId="{F7A8CA18-C3D3-4B27-A838-91A68479A7EF}"/>
          </ac:cxnSpMkLst>
        </pc:cxnChg>
        <pc:cxnChg chg="add mod">
          <ac:chgData name="Yamile Margarita Mercado Esquivel" userId="ccb1f61ae9d56bf0" providerId="LiveId" clId="{98C32CEC-D476-4B0F-AD1E-0F10D88D3FCA}" dt="2021-04-27T02:12:27.023" v="1859" actId="164"/>
          <ac:cxnSpMkLst>
            <pc:docMk/>
            <pc:sldMk cId="2082383162" sldId="258"/>
            <ac:cxnSpMk id="29" creationId="{F9863CA0-9B44-41C5-8D62-3A70F6D1418F}"/>
          </ac:cxnSpMkLst>
        </pc:cxnChg>
        <pc:cxnChg chg="add del mod">
          <ac:chgData name="Yamile Margarita Mercado Esquivel" userId="ccb1f61ae9d56bf0" providerId="LiveId" clId="{98C32CEC-D476-4B0F-AD1E-0F10D88D3FCA}" dt="2021-04-27T02:06:13.496" v="1811" actId="478"/>
          <ac:cxnSpMkLst>
            <pc:docMk/>
            <pc:sldMk cId="2082383162" sldId="258"/>
            <ac:cxnSpMk id="30" creationId="{5425ACDC-44D5-4549-9674-DFCF8F48E6E1}"/>
          </ac:cxnSpMkLst>
        </pc:cxnChg>
        <pc:cxnChg chg="add del mod">
          <ac:chgData name="Yamile Margarita Mercado Esquivel" userId="ccb1f61ae9d56bf0" providerId="LiveId" clId="{98C32CEC-D476-4B0F-AD1E-0F10D88D3FCA}" dt="2021-04-27T02:12:01.505" v="1856" actId="478"/>
          <ac:cxnSpMkLst>
            <pc:docMk/>
            <pc:sldMk cId="2082383162" sldId="258"/>
            <ac:cxnSpMk id="31" creationId="{01ED97DD-FDDB-44B0-B5A1-FD68C9DDF5D8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38" creationId="{337C2F74-D134-4F9A-A362-BED24FF46558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41" creationId="{81212F07-8124-479F-A403-050888B3BF39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43" creationId="{A182D26A-9192-40E1-BF33-D8CCEC58709F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46" creationId="{C0FE7157-0F91-45E2-9274-DBD50F294694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48" creationId="{7EEEECE7-4C2D-4493-8B64-22180FF13757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52" creationId="{77F6AF6F-44C6-4C30-B967-CCA72E5BEA71}"/>
          </ac:cxnSpMkLst>
        </pc:cxnChg>
        <pc:cxnChg chg="mod">
          <ac:chgData name="Yamile Margarita Mercado Esquivel" userId="ccb1f61ae9d56bf0" providerId="LiveId" clId="{98C32CEC-D476-4B0F-AD1E-0F10D88D3FCA}" dt="2021-04-27T02:12:31.320" v="1860"/>
          <ac:cxnSpMkLst>
            <pc:docMk/>
            <pc:sldMk cId="2082383162" sldId="258"/>
            <ac:cxnSpMk id="53" creationId="{0D90261D-05E7-4DC5-AD14-A4F93C1A4FC6}"/>
          </ac:cxnSpMkLst>
        </pc:cxnChg>
      </pc:sldChg>
      <pc:sldChg chg="addSp delSp modSp new del mod">
        <pc:chgData name="Yamile Margarita Mercado Esquivel" userId="ccb1f61ae9d56bf0" providerId="LiveId" clId="{98C32CEC-D476-4B0F-AD1E-0F10D88D3FCA}" dt="2021-04-27T02:16:18.357" v="1903" actId="47"/>
        <pc:sldMkLst>
          <pc:docMk/>
          <pc:sldMk cId="3965222675" sldId="259"/>
        </pc:sldMkLst>
        <pc:spChg chg="add mod">
          <ac:chgData name="Yamile Margarita Mercado Esquivel" userId="ccb1f61ae9d56bf0" providerId="LiveId" clId="{98C32CEC-D476-4B0F-AD1E-0F10D88D3FCA}" dt="2021-04-26T22:24:02.545" v="852" actId="207"/>
          <ac:spMkLst>
            <pc:docMk/>
            <pc:sldMk cId="3965222675" sldId="259"/>
            <ac:spMk id="3" creationId="{126BDE3E-7946-4029-8490-192E15AC6D2D}"/>
          </ac:spMkLst>
        </pc:spChg>
        <pc:spChg chg="add mod">
          <ac:chgData name="Yamile Margarita Mercado Esquivel" userId="ccb1f61ae9d56bf0" providerId="LiveId" clId="{98C32CEC-D476-4B0F-AD1E-0F10D88D3FCA}" dt="2021-04-26T22:24:16.018" v="860" actId="20577"/>
          <ac:spMkLst>
            <pc:docMk/>
            <pc:sldMk cId="3965222675" sldId="259"/>
            <ac:spMk id="4" creationId="{E977993C-DEBB-4620-B459-69D500E9FB4A}"/>
          </ac:spMkLst>
        </pc:spChg>
        <pc:spChg chg="add mod">
          <ac:chgData name="Yamile Margarita Mercado Esquivel" userId="ccb1f61ae9d56bf0" providerId="LiveId" clId="{98C32CEC-D476-4B0F-AD1E-0F10D88D3FCA}" dt="2021-04-26T22:25:21.606" v="935" actId="1076"/>
          <ac:spMkLst>
            <pc:docMk/>
            <pc:sldMk cId="3965222675" sldId="259"/>
            <ac:spMk id="6" creationId="{1FDC7156-8539-4C66-9D4F-625A1E1F68C8}"/>
          </ac:spMkLst>
        </pc:spChg>
        <pc:spChg chg="add mod">
          <ac:chgData name="Yamile Margarita Mercado Esquivel" userId="ccb1f61ae9d56bf0" providerId="LiveId" clId="{98C32CEC-D476-4B0F-AD1E-0F10D88D3FCA}" dt="2021-04-26T22:28:43.489" v="1170" actId="1076"/>
          <ac:spMkLst>
            <pc:docMk/>
            <pc:sldMk cId="3965222675" sldId="259"/>
            <ac:spMk id="8" creationId="{FB777EED-BB8E-453E-B9AD-BF0482308F32}"/>
          </ac:spMkLst>
        </pc:spChg>
        <pc:spChg chg="add del mod">
          <ac:chgData name="Yamile Margarita Mercado Esquivel" userId="ccb1f61ae9d56bf0" providerId="LiveId" clId="{98C32CEC-D476-4B0F-AD1E-0F10D88D3FCA}" dt="2021-04-27T02:16:03.397" v="1900" actId="478"/>
          <ac:spMkLst>
            <pc:docMk/>
            <pc:sldMk cId="3965222675" sldId="259"/>
            <ac:spMk id="10" creationId="{8734FD1D-BB95-4933-AB9C-15172796F250}"/>
          </ac:spMkLst>
        </pc:spChg>
        <pc:spChg chg="add mod">
          <ac:chgData name="Yamile Margarita Mercado Esquivel" userId="ccb1f61ae9d56bf0" providerId="LiveId" clId="{98C32CEC-D476-4B0F-AD1E-0F10D88D3FCA}" dt="2021-04-27T02:16:10.091" v="1901" actId="20577"/>
          <ac:spMkLst>
            <pc:docMk/>
            <pc:sldMk cId="3965222675" sldId="259"/>
            <ac:spMk id="11" creationId="{52948B79-F8C5-4814-89E2-45F15B67FFC7}"/>
          </ac:spMkLst>
        </pc:spChg>
        <pc:spChg chg="add del mod">
          <ac:chgData name="Yamile Margarita Mercado Esquivel" userId="ccb1f61ae9d56bf0" providerId="LiveId" clId="{98C32CEC-D476-4B0F-AD1E-0F10D88D3FCA}" dt="2021-04-27T02:15:53.385" v="1898" actId="478"/>
          <ac:spMkLst>
            <pc:docMk/>
            <pc:sldMk cId="3965222675" sldId="259"/>
            <ac:spMk id="12" creationId="{28F56810-CC28-4CBD-8C57-376A119C619D}"/>
          </ac:spMkLst>
        </pc:spChg>
        <pc:spChg chg="add del mod">
          <ac:chgData name="Yamile Margarita Mercado Esquivel" userId="ccb1f61ae9d56bf0" providerId="LiveId" clId="{98C32CEC-D476-4B0F-AD1E-0F10D88D3FCA}" dt="2021-04-27T02:15:38.371" v="1895" actId="478"/>
          <ac:spMkLst>
            <pc:docMk/>
            <pc:sldMk cId="3965222675" sldId="259"/>
            <ac:spMk id="13" creationId="{F774334F-9C15-4C1C-BAFA-8A14DFC426C6}"/>
          </ac:spMkLst>
        </pc:spChg>
        <pc:picChg chg="add mod">
          <ac:chgData name="Yamile Margarita Mercado Esquivel" userId="ccb1f61ae9d56bf0" providerId="LiveId" clId="{98C32CEC-D476-4B0F-AD1E-0F10D88D3FCA}" dt="2021-04-26T22:25:45.221" v="938" actId="1076"/>
          <ac:picMkLst>
            <pc:docMk/>
            <pc:sldMk cId="3965222675" sldId="259"/>
            <ac:picMk id="2" creationId="{0702C9F6-987B-4339-8EA6-BBB4BAEEB70E}"/>
          </ac:picMkLst>
        </pc:picChg>
        <pc:picChg chg="add mod">
          <ac:chgData name="Yamile Margarita Mercado Esquivel" userId="ccb1f61ae9d56bf0" providerId="LiveId" clId="{98C32CEC-D476-4B0F-AD1E-0F10D88D3FCA}" dt="2021-04-26T22:25:51.648" v="942" actId="1076"/>
          <ac:picMkLst>
            <pc:docMk/>
            <pc:sldMk cId="3965222675" sldId="259"/>
            <ac:picMk id="2050" creationId="{BF74D5C1-551E-4059-8FFD-EA3C55851184}"/>
          </ac:picMkLst>
        </pc:picChg>
        <pc:cxnChg chg="add mod">
          <ac:chgData name="Yamile Margarita Mercado Esquivel" userId="ccb1f61ae9d56bf0" providerId="LiveId" clId="{98C32CEC-D476-4B0F-AD1E-0F10D88D3FCA}" dt="2021-04-26T22:24:37.523" v="863" actId="1582"/>
          <ac:cxnSpMkLst>
            <pc:docMk/>
            <pc:sldMk cId="3965222675" sldId="259"/>
            <ac:cxnSpMk id="5" creationId="{F03D50A6-FC8F-40AB-ACE5-709E76BCD4DA}"/>
          </ac:cxnSpMkLst>
        </pc:cxnChg>
        <pc:cxnChg chg="add mod">
          <ac:chgData name="Yamile Margarita Mercado Esquivel" userId="ccb1f61ae9d56bf0" providerId="LiveId" clId="{98C32CEC-D476-4B0F-AD1E-0F10D88D3FCA}" dt="2021-04-26T22:29:05.344" v="1173" actId="1582"/>
          <ac:cxnSpMkLst>
            <pc:docMk/>
            <pc:sldMk cId="3965222675" sldId="259"/>
            <ac:cxnSpMk id="9" creationId="{C16D813A-60F3-4CCC-A4F9-57F1673FE932}"/>
          </ac:cxnSpMkLst>
        </pc:cxnChg>
      </pc:sldChg>
      <pc:sldChg chg="addSp delSp modSp new mod ord">
        <pc:chgData name="Yamile Margarita Mercado Esquivel" userId="ccb1f61ae9d56bf0" providerId="LiveId" clId="{98C32CEC-D476-4B0F-AD1E-0F10D88D3FCA}" dt="2021-04-27T02:33:11.919" v="2466" actId="164"/>
        <pc:sldMkLst>
          <pc:docMk/>
          <pc:sldMk cId="1241260215" sldId="260"/>
        </pc:sldMkLst>
        <pc:spChg chg="mod">
          <ac:chgData name="Yamile Margarita Mercado Esquivel" userId="ccb1f61ae9d56bf0" providerId="LiveId" clId="{98C32CEC-D476-4B0F-AD1E-0F10D88D3FCA}" dt="2021-04-27T02:29:29.665" v="2185" actId="1076"/>
          <ac:spMkLst>
            <pc:docMk/>
            <pc:sldMk cId="1241260215" sldId="260"/>
            <ac:spMk id="4" creationId="{A95620BB-3DF6-43B2-93DF-AE77D8976EE1}"/>
          </ac:spMkLst>
        </pc:spChg>
        <pc:spChg chg="del mod">
          <ac:chgData name="Yamile Margarita Mercado Esquivel" userId="ccb1f61ae9d56bf0" providerId="LiveId" clId="{98C32CEC-D476-4B0F-AD1E-0F10D88D3FCA}" dt="2021-04-27T02:15:02.893" v="1887" actId="478"/>
          <ac:spMkLst>
            <pc:docMk/>
            <pc:sldMk cId="1241260215" sldId="260"/>
            <ac:spMk id="7" creationId="{5D420130-4170-49D8-BF59-EA3414A105BF}"/>
          </ac:spMkLst>
        </pc:spChg>
        <pc:spChg chg="del mod">
          <ac:chgData name="Yamile Margarita Mercado Esquivel" userId="ccb1f61ae9d56bf0" providerId="LiveId" clId="{98C32CEC-D476-4B0F-AD1E-0F10D88D3FCA}" dt="2021-04-27T02:15:10.131" v="1890" actId="478"/>
          <ac:spMkLst>
            <pc:docMk/>
            <pc:sldMk cId="1241260215" sldId="260"/>
            <ac:spMk id="9" creationId="{8ECA1777-1261-437F-9817-234894EA8364}"/>
          </ac:spMkLst>
        </pc:spChg>
        <pc:spChg chg="del mod">
          <ac:chgData name="Yamile Margarita Mercado Esquivel" userId="ccb1f61ae9d56bf0" providerId="LiveId" clId="{98C32CEC-D476-4B0F-AD1E-0F10D88D3FCA}" dt="2021-04-27T02:15:07.887" v="1889" actId="478"/>
          <ac:spMkLst>
            <pc:docMk/>
            <pc:sldMk cId="1241260215" sldId="260"/>
            <ac:spMk id="11" creationId="{27BFF0C2-00B3-4B8F-B1D5-EABA4ECF874D}"/>
          </ac:spMkLst>
        </pc:spChg>
        <pc:spChg chg="del mod">
          <ac:chgData name="Yamile Margarita Mercado Esquivel" userId="ccb1f61ae9d56bf0" providerId="LiveId" clId="{98C32CEC-D476-4B0F-AD1E-0F10D88D3FCA}" dt="2021-04-27T02:15:05.519" v="1888" actId="478"/>
          <ac:spMkLst>
            <pc:docMk/>
            <pc:sldMk cId="1241260215" sldId="260"/>
            <ac:spMk id="12" creationId="{7CF61A33-13F7-4F31-BBE9-1B67251E02E1}"/>
          </ac:spMkLst>
        </pc:spChg>
        <pc:spChg chg="del mod">
          <ac:chgData name="Yamile Margarita Mercado Esquivel" userId="ccb1f61ae9d56bf0" providerId="LiveId" clId="{98C32CEC-D476-4B0F-AD1E-0F10D88D3FCA}" dt="2021-04-27T02:15:13.047" v="1891" actId="478"/>
          <ac:spMkLst>
            <pc:docMk/>
            <pc:sldMk cId="1241260215" sldId="260"/>
            <ac:spMk id="14" creationId="{72F5AEB4-11C0-41D6-8D1A-5945AF9F55EA}"/>
          </ac:spMkLst>
        </pc:spChg>
        <pc:spChg chg="mod">
          <ac:chgData name="Yamile Margarita Mercado Esquivel" userId="ccb1f61ae9d56bf0" providerId="LiveId" clId="{98C32CEC-D476-4B0F-AD1E-0F10D88D3FCA}" dt="2021-04-27T02:29:29.665" v="2185" actId="1076"/>
          <ac:spMkLst>
            <pc:docMk/>
            <pc:sldMk cId="1241260215" sldId="260"/>
            <ac:spMk id="16" creationId="{D0A12AB1-0F52-4BE8-999F-8A6351B8428B}"/>
          </ac:spMkLst>
        </pc:spChg>
        <pc:spChg chg="mod">
          <ac:chgData name="Yamile Margarita Mercado Esquivel" userId="ccb1f61ae9d56bf0" providerId="LiveId" clId="{98C32CEC-D476-4B0F-AD1E-0F10D88D3FCA}" dt="2021-04-27T02:29:29.665" v="2185" actId="1076"/>
          <ac:spMkLst>
            <pc:docMk/>
            <pc:sldMk cId="1241260215" sldId="260"/>
            <ac:spMk id="17" creationId="{C7B7C7F3-7E82-4346-B48C-170811DB5FE8}"/>
          </ac:spMkLst>
        </pc:spChg>
        <pc:spChg chg="mod">
          <ac:chgData name="Yamile Margarita Mercado Esquivel" userId="ccb1f61ae9d56bf0" providerId="LiveId" clId="{98C32CEC-D476-4B0F-AD1E-0F10D88D3FCA}" dt="2021-04-27T02:29:29.665" v="2185" actId="1076"/>
          <ac:spMkLst>
            <pc:docMk/>
            <pc:sldMk cId="1241260215" sldId="260"/>
            <ac:spMk id="18" creationId="{3AE35465-19FF-47A3-AFF8-A69048F848D3}"/>
          </ac:spMkLst>
        </pc:spChg>
        <pc:spChg chg="add del mod">
          <ac:chgData name="Yamile Margarita Mercado Esquivel" userId="ccb1f61ae9d56bf0" providerId="LiveId" clId="{98C32CEC-D476-4B0F-AD1E-0F10D88D3FCA}" dt="2021-04-27T02:12:53.820" v="1869" actId="478"/>
          <ac:spMkLst>
            <pc:docMk/>
            <pc:sldMk cId="1241260215" sldId="260"/>
            <ac:spMk id="21" creationId="{BF763011-DAE7-4A0F-A83B-F2BFEF160098}"/>
          </ac:spMkLst>
        </pc:spChg>
        <pc:spChg chg="del mod">
          <ac:chgData name="Yamile Margarita Mercado Esquivel" userId="ccb1f61ae9d56bf0" providerId="LiveId" clId="{98C32CEC-D476-4B0F-AD1E-0F10D88D3FCA}" dt="2021-04-27T02:15:19.746" v="1892" actId="478"/>
          <ac:spMkLst>
            <pc:docMk/>
            <pc:sldMk cId="1241260215" sldId="260"/>
            <ac:spMk id="22" creationId="{C74B986B-FB66-4D22-B656-6B01DCBE70B7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23" creationId="{368E03DF-CC8D-4B73-9B1E-175B432A46C7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26" creationId="{5C950241-65AD-4766-B806-0BE5ABDC8240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27" creationId="{9A63EE26-A76F-44C1-B72F-40CDFD4011A8}"/>
          </ac:spMkLst>
        </pc:spChg>
        <pc:spChg chg="add del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28" creationId="{A8FA10FE-12E5-441D-9CA8-72C60BBDE732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29" creationId="{FBA53F37-DC5A-4652-9361-AE2BAA78873D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32" creationId="{871032BA-41E4-46BF-82EB-574747BA4DF2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35" creationId="{4052D7BA-C108-43F9-B9FB-20F03655EE72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38" creationId="{E1C7914F-26B4-4F3B-9F9B-AC10D66D4C28}"/>
          </ac:spMkLst>
        </pc:spChg>
        <pc:spChg chg="add mod">
          <ac:chgData name="Yamile Margarita Mercado Esquivel" userId="ccb1f61ae9d56bf0" providerId="LiveId" clId="{98C32CEC-D476-4B0F-AD1E-0F10D88D3FCA}" dt="2021-04-27T02:33:11.919" v="2466" actId="164"/>
          <ac:spMkLst>
            <pc:docMk/>
            <pc:sldMk cId="1241260215" sldId="260"/>
            <ac:spMk id="39" creationId="{7478E9D2-E280-4B4F-A6D6-40D264894FD0}"/>
          </ac:spMkLst>
        </pc:spChg>
        <pc:grpChg chg="add del mod">
          <ac:chgData name="Yamile Margarita Mercado Esquivel" userId="ccb1f61ae9d56bf0" providerId="LiveId" clId="{98C32CEC-D476-4B0F-AD1E-0F10D88D3FCA}" dt="2021-04-27T02:33:11.919" v="2466" actId="164"/>
          <ac:grpSpMkLst>
            <pc:docMk/>
            <pc:sldMk cId="1241260215" sldId="260"/>
            <ac:grpSpMk id="2" creationId="{D7F70F49-7C71-4AF9-AA1F-FB7692D3193C}"/>
          </ac:grpSpMkLst>
        </pc:grpChg>
        <pc:grpChg chg="add mod">
          <ac:chgData name="Yamile Margarita Mercado Esquivel" userId="ccb1f61ae9d56bf0" providerId="LiveId" clId="{98C32CEC-D476-4B0F-AD1E-0F10D88D3FCA}" dt="2021-04-27T02:33:11.919" v="2466" actId="164"/>
          <ac:grpSpMkLst>
            <pc:docMk/>
            <pc:sldMk cId="1241260215" sldId="260"/>
            <ac:grpSpMk id="33" creationId="{FD023CA1-6315-471C-81C7-E8155CF966CA}"/>
          </ac:grpSpMkLst>
        </pc:grpChg>
        <pc:picChg chg="mod">
          <ac:chgData name="Yamile Margarita Mercado Esquivel" userId="ccb1f61ae9d56bf0" providerId="LiveId" clId="{98C32CEC-D476-4B0F-AD1E-0F10D88D3FCA}" dt="2021-04-27T02:29:29.665" v="2185" actId="1076"/>
          <ac:picMkLst>
            <pc:docMk/>
            <pc:sldMk cId="1241260215" sldId="260"/>
            <ac:picMk id="3" creationId="{9B578375-0B48-4CA9-ADE5-EA3DEB71804E}"/>
          </ac:picMkLst>
        </pc:picChg>
        <pc:picChg chg="del mod">
          <ac:chgData name="Yamile Margarita Mercado Esquivel" userId="ccb1f61ae9d56bf0" providerId="LiveId" clId="{98C32CEC-D476-4B0F-AD1E-0F10D88D3FCA}" dt="2021-04-27T02:15:00.356" v="1886" actId="478"/>
          <ac:picMkLst>
            <pc:docMk/>
            <pc:sldMk cId="1241260215" sldId="260"/>
            <ac:picMk id="6" creationId="{BFA39282-A8E9-4ACA-9E35-A7D0BB3FBECA}"/>
          </ac:picMkLst>
        </pc:picChg>
        <pc:picChg chg="add mod">
          <ac:chgData name="Yamile Margarita Mercado Esquivel" userId="ccb1f61ae9d56bf0" providerId="LiveId" clId="{98C32CEC-D476-4B0F-AD1E-0F10D88D3FCA}" dt="2021-04-27T02:33:11.919" v="2466" actId="164"/>
          <ac:picMkLst>
            <pc:docMk/>
            <pc:sldMk cId="1241260215" sldId="260"/>
            <ac:picMk id="25" creationId="{CC789A65-CC65-434E-AF47-FEA7FFA30ABD}"/>
          </ac:picMkLst>
        </pc:picChg>
        <pc:picChg chg="add mod">
          <ac:chgData name="Yamile Margarita Mercado Esquivel" userId="ccb1f61ae9d56bf0" providerId="LiveId" clId="{98C32CEC-D476-4B0F-AD1E-0F10D88D3FCA}" dt="2021-04-27T02:33:11.919" v="2466" actId="164"/>
          <ac:picMkLst>
            <pc:docMk/>
            <pc:sldMk cId="1241260215" sldId="260"/>
            <ac:picMk id="3074" creationId="{3B4F646F-6251-438B-B3A2-6D8616F0B9A2}"/>
          </ac:picMkLst>
        </pc:picChg>
        <pc:picChg chg="add del">
          <ac:chgData name="Yamile Margarita Mercado Esquivel" userId="ccb1f61ae9d56bf0" providerId="LiveId" clId="{98C32CEC-D476-4B0F-AD1E-0F10D88D3FCA}" dt="2021-04-27T02:25:13.760" v="2025" actId="478"/>
          <ac:picMkLst>
            <pc:docMk/>
            <pc:sldMk cId="1241260215" sldId="260"/>
            <ac:picMk id="3076" creationId="{4F44466E-8AD9-4C8B-A46C-24D933E21264}"/>
          </ac:picMkLst>
        </pc:pic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5" creationId="{B9069E40-3A55-4B25-B8CF-F9D512A83913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8" creationId="{3C624B26-A192-4073-ACD5-53A0C5A8BA84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10" creationId="{3FD0137C-C8AC-4367-991F-10B40713F376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13" creationId="{D192077F-B8B4-40E2-B3A1-30C86A822EA3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15" creationId="{35F8D95E-C021-47E4-AC7C-28CA8EBDEB23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19" creationId="{138F0E12-4B12-4A5E-A90A-7D845807FF04}"/>
          </ac:cxnSpMkLst>
        </pc:cxnChg>
        <pc:cxnChg chg="mod">
          <ac:chgData name="Yamile Margarita Mercado Esquivel" userId="ccb1f61ae9d56bf0" providerId="LiveId" clId="{98C32CEC-D476-4B0F-AD1E-0F10D88D3FCA}" dt="2021-04-27T02:29:29.665" v="2185" actId="1076"/>
          <ac:cxnSpMkLst>
            <pc:docMk/>
            <pc:sldMk cId="1241260215" sldId="260"/>
            <ac:cxnSpMk id="20" creationId="{41DD13A7-4044-49FC-8A72-4077F79BB11D}"/>
          </ac:cxnSpMkLst>
        </pc:cxnChg>
        <pc:cxnChg chg="add mod">
          <ac:chgData name="Yamile Margarita Mercado Esquivel" userId="ccb1f61ae9d56bf0" providerId="LiveId" clId="{98C32CEC-D476-4B0F-AD1E-0F10D88D3FCA}" dt="2021-04-27T02:33:11.919" v="2466" actId="164"/>
          <ac:cxnSpMkLst>
            <pc:docMk/>
            <pc:sldMk cId="1241260215" sldId="260"/>
            <ac:cxnSpMk id="24" creationId="{4EEE8663-F36C-4172-B8C8-5CB46AAD5F1A}"/>
          </ac:cxnSpMkLst>
        </pc:cxnChg>
        <pc:cxnChg chg="add mod">
          <ac:chgData name="Yamile Margarita Mercado Esquivel" userId="ccb1f61ae9d56bf0" providerId="LiveId" clId="{98C32CEC-D476-4B0F-AD1E-0F10D88D3FCA}" dt="2021-04-27T02:33:11.919" v="2466" actId="164"/>
          <ac:cxnSpMkLst>
            <pc:docMk/>
            <pc:sldMk cId="1241260215" sldId="260"/>
            <ac:cxnSpMk id="36" creationId="{E4327E6C-8FA9-4995-B943-74091435A1EC}"/>
          </ac:cxnSpMkLst>
        </pc:cxnChg>
        <pc:cxnChg chg="add del mod">
          <ac:chgData name="Yamile Margarita Mercado Esquivel" userId="ccb1f61ae9d56bf0" providerId="LiveId" clId="{98C32CEC-D476-4B0F-AD1E-0F10D88D3FCA}" dt="2021-04-27T02:29:18.965" v="2179"/>
          <ac:cxnSpMkLst>
            <pc:docMk/>
            <pc:sldMk cId="1241260215" sldId="260"/>
            <ac:cxnSpMk id="37" creationId="{023CEE5E-0AA7-4569-B10B-1223EB981882}"/>
          </ac:cxnSpMkLst>
        </pc:cxnChg>
      </pc:sldChg>
      <pc:sldChg chg="addSp delSp modSp new mod">
        <pc:chgData name="Yamile Margarita Mercado Esquivel" userId="ccb1f61ae9d56bf0" providerId="LiveId" clId="{98C32CEC-D476-4B0F-AD1E-0F10D88D3FCA}" dt="2021-04-27T03:01:13.452" v="3527" actId="1076"/>
        <pc:sldMkLst>
          <pc:docMk/>
          <pc:sldMk cId="682271104" sldId="261"/>
        </pc:sldMkLst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5" creationId="{6BC02DA2-C705-433B-A1F6-9C0723DA34E0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8" creationId="{F80226FC-1F41-4513-ACB8-3301ABA7E3F1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9" creationId="{E51C967A-0B5E-4950-8865-8E2519480CBB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10" creationId="{131F9BF9-E326-459F-877C-7CF742C9356E}"/>
          </ac:spMkLst>
        </pc:spChg>
        <pc:spChg chg="del mod">
          <ac:chgData name="Yamile Margarita Mercado Esquivel" userId="ccb1f61ae9d56bf0" providerId="LiveId" clId="{98C32CEC-D476-4B0F-AD1E-0F10D88D3FCA}" dt="2021-04-27T02:40:59.181" v="2658" actId="478"/>
          <ac:spMkLst>
            <pc:docMk/>
            <pc:sldMk cId="682271104" sldId="261"/>
            <ac:spMk id="11" creationId="{EA154127-8393-47E0-9321-BE658593F580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12" creationId="{655A4D01-8BD9-4815-B9C8-9BDEABD49F69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14" creationId="{B8920E05-88A5-4380-B782-01DED9DEAB0A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16" creationId="{ADF85B0E-7D50-44D2-84C2-619022E7A12D}"/>
          </ac:spMkLst>
        </pc:spChg>
        <pc:spChg chg="mod">
          <ac:chgData name="Yamile Margarita Mercado Esquivel" userId="ccb1f61ae9d56bf0" providerId="LiveId" clId="{98C32CEC-D476-4B0F-AD1E-0F10D88D3FCA}" dt="2021-04-27T03:01:13.452" v="3527" actId="1076"/>
          <ac:spMkLst>
            <pc:docMk/>
            <pc:sldMk cId="682271104" sldId="261"/>
            <ac:spMk id="17" creationId="{13CC928E-DF65-46CB-87A3-58116279C336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19" creationId="{18750510-22E1-4AAE-A02B-D41DF4B3E774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25" creationId="{19D92DD6-F656-469B-85CA-EF2371174B5D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26" creationId="{3C7B97B2-ADBB-43E9-9D0F-9DF2E8456721}"/>
          </ac:spMkLst>
        </pc:spChg>
        <pc:spChg chg="mod">
          <ac:chgData name="Yamile Margarita Mercado Esquivel" userId="ccb1f61ae9d56bf0" providerId="LiveId" clId="{98C32CEC-D476-4B0F-AD1E-0F10D88D3FCA}" dt="2021-04-27T02:58:38.378" v="3346"/>
          <ac:spMkLst>
            <pc:docMk/>
            <pc:sldMk cId="682271104" sldId="261"/>
            <ac:spMk id="27" creationId="{0D0AF3BC-9239-45F6-B95C-C128EE97BF0E}"/>
          </ac:spMkLst>
        </pc:spChg>
        <pc:spChg chg="add mod">
          <ac:chgData name="Yamile Margarita Mercado Esquivel" userId="ccb1f61ae9d56bf0" providerId="LiveId" clId="{98C32CEC-D476-4B0F-AD1E-0F10D88D3FCA}" dt="2021-04-27T02:45:54.811" v="2919" actId="1076"/>
          <ac:spMkLst>
            <pc:docMk/>
            <pc:sldMk cId="682271104" sldId="261"/>
            <ac:spMk id="30" creationId="{A3A426CC-2CB2-4716-A726-64DDA381D311}"/>
          </ac:spMkLst>
        </pc:spChg>
        <pc:grpChg chg="add mod">
          <ac:chgData name="Yamile Margarita Mercado Esquivel" userId="ccb1f61ae9d56bf0" providerId="LiveId" clId="{98C32CEC-D476-4B0F-AD1E-0F10D88D3FCA}" dt="2021-04-27T02:58:38.378" v="3346"/>
          <ac:grpSpMkLst>
            <pc:docMk/>
            <pc:sldMk cId="682271104" sldId="261"/>
            <ac:grpSpMk id="3" creationId="{08DD517B-B5B7-434F-A501-225B24B91ACC}"/>
          </ac:grpSpMkLst>
        </pc:grpChg>
        <pc:grpChg chg="mod">
          <ac:chgData name="Yamile Margarita Mercado Esquivel" userId="ccb1f61ae9d56bf0" providerId="LiveId" clId="{98C32CEC-D476-4B0F-AD1E-0F10D88D3FCA}" dt="2021-04-27T02:58:38.378" v="3346"/>
          <ac:grpSpMkLst>
            <pc:docMk/>
            <pc:sldMk cId="682271104" sldId="261"/>
            <ac:grpSpMk id="4" creationId="{D6119BEF-EBA9-493B-8163-4B1CE3FBBE78}"/>
          </ac:grpSpMkLst>
        </pc:grpChg>
        <pc:picChg chg="add del mod">
          <ac:chgData name="Yamile Margarita Mercado Esquivel" userId="ccb1f61ae9d56bf0" providerId="LiveId" clId="{98C32CEC-D476-4B0F-AD1E-0F10D88D3FCA}" dt="2021-04-27T02:33:30.131" v="2469"/>
          <ac:picMkLst>
            <pc:docMk/>
            <pc:sldMk cId="682271104" sldId="261"/>
            <ac:picMk id="2" creationId="{5E2C3B9D-FAC7-4D5A-86FA-6089A8495163}"/>
          </ac:picMkLst>
        </pc:picChg>
        <pc:picChg chg="del mod">
          <ac:chgData name="Yamile Margarita Mercado Esquivel" userId="ccb1f61ae9d56bf0" providerId="LiveId" clId="{98C32CEC-D476-4B0F-AD1E-0F10D88D3FCA}" dt="2021-04-27T02:52:48.367" v="3036" actId="478"/>
          <ac:picMkLst>
            <pc:docMk/>
            <pc:sldMk cId="682271104" sldId="261"/>
            <ac:picMk id="7" creationId="{045C561F-35B0-48BD-A72D-EB27F2928BDB}"/>
          </ac:picMkLst>
        </pc:picChg>
        <pc:picChg chg="del mod">
          <ac:chgData name="Yamile Margarita Mercado Esquivel" userId="ccb1f61ae9d56bf0" providerId="LiveId" clId="{98C32CEC-D476-4B0F-AD1E-0F10D88D3FCA}" dt="2021-04-27T02:52:05.832" v="3035" actId="478"/>
          <ac:picMkLst>
            <pc:docMk/>
            <pc:sldMk cId="682271104" sldId="261"/>
            <ac:picMk id="13" creationId="{69F0BD08-86E4-40A4-AA8A-0527541C6250}"/>
          </ac:picMkLst>
        </pc:picChg>
        <pc:picChg chg="mod">
          <ac:chgData name="Yamile Margarita Mercado Esquivel" userId="ccb1f61ae9d56bf0" providerId="LiveId" clId="{98C32CEC-D476-4B0F-AD1E-0F10D88D3FCA}" dt="2021-04-27T02:58:38.378" v="3346"/>
          <ac:picMkLst>
            <pc:docMk/>
            <pc:sldMk cId="682271104" sldId="261"/>
            <ac:picMk id="18" creationId="{32B74A06-12C3-4148-AFA9-9188EE240577}"/>
          </ac:picMkLst>
        </pc:picChg>
        <pc:picChg chg="add mod">
          <ac:chgData name="Yamile Margarita Mercado Esquivel" userId="ccb1f61ae9d56bf0" providerId="LiveId" clId="{98C32CEC-D476-4B0F-AD1E-0F10D88D3FCA}" dt="2021-04-27T02:53:01.927" v="3044" actId="1076"/>
          <ac:picMkLst>
            <pc:docMk/>
            <pc:sldMk cId="682271104" sldId="261"/>
            <ac:picMk id="4098" creationId="{1ED97176-08D9-4942-A6B4-42D4E2C6DB9E}"/>
          </ac:picMkLst>
        </pc:picChg>
        <pc:picChg chg="add mod">
          <ac:chgData name="Yamile Margarita Mercado Esquivel" userId="ccb1f61ae9d56bf0" providerId="LiveId" clId="{98C32CEC-D476-4B0F-AD1E-0F10D88D3FCA}" dt="2021-04-27T02:53:46.292" v="3099" actId="1076"/>
          <ac:picMkLst>
            <pc:docMk/>
            <pc:sldMk cId="682271104" sldId="261"/>
            <ac:picMk id="4100" creationId="{9A67FE0F-133E-4FCF-A155-4647154D8DA1}"/>
          </ac:picMkLst>
        </pc:pic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6" creationId="{7A8E071F-5DAC-48A5-BEF1-22E21B348F9F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15" creationId="{2B392B7A-CA05-46C5-9835-56FD2D03EADC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0" creationId="{8DF9DD97-093C-4057-B052-136032859722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1" creationId="{3461D92F-CFF0-4485-A8D5-27F635614FC3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2" creationId="{1DBD8058-B7BB-44AD-B453-418EBE38049E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3" creationId="{408FB86A-11D8-4DBB-8F49-B7BA00890C44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4" creationId="{EEB036D2-68E5-464D-820A-F1E6081886EA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8" creationId="{FBB12DEA-DB9E-49C1-84A6-1BAD77B8505B}"/>
          </ac:cxnSpMkLst>
        </pc:cxnChg>
        <pc:cxnChg chg="mod">
          <ac:chgData name="Yamile Margarita Mercado Esquivel" userId="ccb1f61ae9d56bf0" providerId="LiveId" clId="{98C32CEC-D476-4B0F-AD1E-0F10D88D3FCA}" dt="2021-04-27T02:58:38.378" v="3346"/>
          <ac:cxnSpMkLst>
            <pc:docMk/>
            <pc:sldMk cId="682271104" sldId="261"/>
            <ac:cxnSpMk id="29" creationId="{CC4E6613-065F-4074-A89A-2B3C298AE9FB}"/>
          </ac:cxnSpMkLst>
        </pc:cxnChg>
      </pc:sldChg>
      <pc:sldChg chg="addSp modSp new mod">
        <pc:chgData name="Yamile Margarita Mercado Esquivel" userId="ccb1f61ae9d56bf0" providerId="LiveId" clId="{98C32CEC-D476-4B0F-AD1E-0F10D88D3FCA}" dt="2021-04-27T03:32:10.166" v="4450" actId="207"/>
        <pc:sldMkLst>
          <pc:docMk/>
          <pc:sldMk cId="4194828800" sldId="262"/>
        </pc:sldMkLst>
        <pc:spChg chg="mod">
          <ac:chgData name="Yamile Margarita Mercado Esquivel" userId="ccb1f61ae9d56bf0" providerId="LiveId" clId="{98C32CEC-D476-4B0F-AD1E-0F10D88D3FCA}" dt="2021-04-27T03:16:03.014" v="4015" actId="1076"/>
          <ac:spMkLst>
            <pc:docMk/>
            <pc:sldMk cId="4194828800" sldId="262"/>
            <ac:spMk id="4" creationId="{4E97C06B-D843-48A9-8692-8E8F6A5265CB}"/>
          </ac:spMkLst>
        </pc:spChg>
        <pc:spChg chg="mod">
          <ac:chgData name="Yamile Margarita Mercado Esquivel" userId="ccb1f61ae9d56bf0" providerId="LiveId" clId="{98C32CEC-D476-4B0F-AD1E-0F10D88D3FCA}" dt="2021-04-27T03:12:01.302" v="3779" actId="1076"/>
          <ac:spMkLst>
            <pc:docMk/>
            <pc:sldMk cId="4194828800" sldId="262"/>
            <ac:spMk id="6" creationId="{0AFECA13-3D00-40B4-BD8E-2F16274D984B}"/>
          </ac:spMkLst>
        </pc:spChg>
        <pc:spChg chg="mod">
          <ac:chgData name="Yamile Margarita Mercado Esquivel" userId="ccb1f61ae9d56bf0" providerId="LiveId" clId="{98C32CEC-D476-4B0F-AD1E-0F10D88D3FCA}" dt="2021-04-27T03:14:40.707" v="3985" actId="1076"/>
          <ac:spMkLst>
            <pc:docMk/>
            <pc:sldMk cId="4194828800" sldId="262"/>
            <ac:spMk id="7" creationId="{BDABBDED-EC8A-4459-92A5-3E7D29F30E13}"/>
          </ac:spMkLst>
        </pc:spChg>
        <pc:spChg chg="mod">
          <ac:chgData name="Yamile Margarita Mercado Esquivel" userId="ccb1f61ae9d56bf0" providerId="LiveId" clId="{98C32CEC-D476-4B0F-AD1E-0F10D88D3FCA}" dt="2021-04-27T03:12:42.331" v="3843" actId="1076"/>
          <ac:spMkLst>
            <pc:docMk/>
            <pc:sldMk cId="4194828800" sldId="262"/>
            <ac:spMk id="8" creationId="{BA84D487-CE93-4C78-BE44-09A68CF2841B}"/>
          </ac:spMkLst>
        </pc:spChg>
        <pc:spChg chg="mod">
          <ac:chgData name="Yamile Margarita Mercado Esquivel" userId="ccb1f61ae9d56bf0" providerId="LiveId" clId="{98C32CEC-D476-4B0F-AD1E-0F10D88D3FCA}" dt="2021-04-27T03:26:15.303" v="4095" actId="1076"/>
          <ac:spMkLst>
            <pc:docMk/>
            <pc:sldMk cId="4194828800" sldId="262"/>
            <ac:spMk id="9" creationId="{F7236DCF-EC9A-4545-A297-EB6BF0CD3774}"/>
          </ac:spMkLst>
        </pc:spChg>
        <pc:spChg chg="mod">
          <ac:chgData name="Yamile Margarita Mercado Esquivel" userId="ccb1f61ae9d56bf0" providerId="LiveId" clId="{98C32CEC-D476-4B0F-AD1E-0F10D88D3FCA}" dt="2021-04-27T03:28:05.640" v="4245" actId="1076"/>
          <ac:spMkLst>
            <pc:docMk/>
            <pc:sldMk cId="4194828800" sldId="262"/>
            <ac:spMk id="10" creationId="{55E686F9-77F6-409E-ABEA-549686FC4A36}"/>
          </ac:spMkLst>
        </pc:spChg>
        <pc:spChg chg="mod">
          <ac:chgData name="Yamile Margarita Mercado Esquivel" userId="ccb1f61ae9d56bf0" providerId="LiveId" clId="{98C32CEC-D476-4B0F-AD1E-0F10D88D3FCA}" dt="2021-04-27T03:31:09.344" v="4383" actId="20577"/>
          <ac:spMkLst>
            <pc:docMk/>
            <pc:sldMk cId="4194828800" sldId="262"/>
            <ac:spMk id="12" creationId="{63E40A98-E82A-4602-AE08-C04302E1CEE6}"/>
          </ac:spMkLst>
        </pc:spChg>
        <pc:spChg chg="mod">
          <ac:chgData name="Yamile Margarita Mercado Esquivel" userId="ccb1f61ae9d56bf0" providerId="LiveId" clId="{98C32CEC-D476-4B0F-AD1E-0F10D88D3FCA}" dt="2021-04-27T03:31:41.525" v="4447" actId="1076"/>
          <ac:spMkLst>
            <pc:docMk/>
            <pc:sldMk cId="4194828800" sldId="262"/>
            <ac:spMk id="13" creationId="{F4FF7ACF-23DC-4541-BD67-A2B39DA525DB}"/>
          </ac:spMkLst>
        </pc:spChg>
        <pc:spChg chg="mod">
          <ac:chgData name="Yamile Margarita Mercado Esquivel" userId="ccb1f61ae9d56bf0" providerId="LiveId" clId="{98C32CEC-D476-4B0F-AD1E-0F10D88D3FCA}" dt="2021-04-27T03:32:10.166" v="4450" actId="207"/>
          <ac:spMkLst>
            <pc:docMk/>
            <pc:sldMk cId="4194828800" sldId="262"/>
            <ac:spMk id="15" creationId="{82A0BADD-DCBA-4111-AFCA-4566F0AF3B42}"/>
          </ac:spMkLst>
        </pc:spChg>
        <pc:spChg chg="mod">
          <ac:chgData name="Yamile Margarita Mercado Esquivel" userId="ccb1f61ae9d56bf0" providerId="LiveId" clId="{98C32CEC-D476-4B0F-AD1E-0F10D88D3FCA}" dt="2021-04-27T03:01:24.391" v="3529"/>
          <ac:spMkLst>
            <pc:docMk/>
            <pc:sldMk cId="4194828800" sldId="262"/>
            <ac:spMk id="21" creationId="{AE2C4C91-6F29-49BF-98F4-D21446CB3519}"/>
          </ac:spMkLst>
        </pc:spChg>
        <pc:spChg chg="mod">
          <ac:chgData name="Yamile Margarita Mercado Esquivel" userId="ccb1f61ae9d56bf0" providerId="LiveId" clId="{98C32CEC-D476-4B0F-AD1E-0F10D88D3FCA}" dt="2021-04-27T03:01:50.690" v="3545" actId="20577"/>
          <ac:spMkLst>
            <pc:docMk/>
            <pc:sldMk cId="4194828800" sldId="262"/>
            <ac:spMk id="22" creationId="{2A0D38AD-0FB3-49B0-A47A-90605B83E423}"/>
          </ac:spMkLst>
        </pc:spChg>
        <pc:spChg chg="mod">
          <ac:chgData name="Yamile Margarita Mercado Esquivel" userId="ccb1f61ae9d56bf0" providerId="LiveId" clId="{98C32CEC-D476-4B0F-AD1E-0F10D88D3FCA}" dt="2021-04-27T03:01:45.328" v="3537" actId="20577"/>
          <ac:spMkLst>
            <pc:docMk/>
            <pc:sldMk cId="4194828800" sldId="262"/>
            <ac:spMk id="23" creationId="{382E332A-447C-453C-83AE-1799A199A7C7}"/>
          </ac:spMkLst>
        </pc:spChg>
        <pc:spChg chg="add mod">
          <ac:chgData name="Yamile Margarita Mercado Esquivel" userId="ccb1f61ae9d56bf0" providerId="LiveId" clId="{98C32CEC-D476-4B0F-AD1E-0F10D88D3FCA}" dt="2021-04-27T03:16:25.800" v="4049" actId="1076"/>
          <ac:spMkLst>
            <pc:docMk/>
            <pc:sldMk cId="4194828800" sldId="262"/>
            <ac:spMk id="27" creationId="{E2A3AD7B-C80F-47CB-A7FF-4BD8831A3993}"/>
          </ac:spMkLst>
        </pc:spChg>
        <pc:grpChg chg="add mod">
          <ac:chgData name="Yamile Margarita Mercado Esquivel" userId="ccb1f61ae9d56bf0" providerId="LiveId" clId="{98C32CEC-D476-4B0F-AD1E-0F10D88D3FCA}" dt="2021-04-27T03:01:24.391" v="3529"/>
          <ac:grpSpMkLst>
            <pc:docMk/>
            <pc:sldMk cId="4194828800" sldId="262"/>
            <ac:grpSpMk id="2" creationId="{441B147A-4123-419E-8DE4-9EB03DA15459}"/>
          </ac:grpSpMkLst>
        </pc:grpChg>
        <pc:grpChg chg="mod">
          <ac:chgData name="Yamile Margarita Mercado Esquivel" userId="ccb1f61ae9d56bf0" providerId="LiveId" clId="{98C32CEC-D476-4B0F-AD1E-0F10D88D3FCA}" dt="2021-04-27T03:01:24.391" v="3529"/>
          <ac:grpSpMkLst>
            <pc:docMk/>
            <pc:sldMk cId="4194828800" sldId="262"/>
            <ac:grpSpMk id="3" creationId="{0E98C260-EDED-4F11-A9B6-4D538041C6E7}"/>
          </ac:grpSpMkLst>
        </pc:grpChg>
        <pc:picChg chg="mod">
          <ac:chgData name="Yamile Margarita Mercado Esquivel" userId="ccb1f61ae9d56bf0" providerId="LiveId" clId="{98C32CEC-D476-4B0F-AD1E-0F10D88D3FCA}" dt="2021-04-27T03:01:24.391" v="3529"/>
          <ac:picMkLst>
            <pc:docMk/>
            <pc:sldMk cId="4194828800" sldId="262"/>
            <ac:picMk id="14" creationId="{C9B9E9B3-EC31-4045-939B-08743DF2A849}"/>
          </ac:picMkLst>
        </pc:picChg>
        <pc:picChg chg="add mod">
          <ac:chgData name="Yamile Margarita Mercado Esquivel" userId="ccb1f61ae9d56bf0" providerId="LiveId" clId="{98C32CEC-D476-4B0F-AD1E-0F10D88D3FCA}" dt="2021-04-27T03:26:18.673" v="4097" actId="1076"/>
          <ac:picMkLst>
            <pc:docMk/>
            <pc:sldMk cId="4194828800" sldId="262"/>
            <ac:picMk id="5122" creationId="{B9E4854D-CD7B-4950-861F-B27FB99E0169}"/>
          </ac:picMkLst>
        </pc:picChg>
        <pc:cxnChg chg="mod">
          <ac:chgData name="Yamile Margarita Mercado Esquivel" userId="ccb1f61ae9d56bf0" providerId="LiveId" clId="{98C32CEC-D476-4B0F-AD1E-0F10D88D3FCA}" dt="2021-04-27T03:01:24.391" v="3529"/>
          <ac:cxnSpMkLst>
            <pc:docMk/>
            <pc:sldMk cId="4194828800" sldId="262"/>
            <ac:cxnSpMk id="5" creationId="{6A21E4C8-525A-4A07-B77C-5DC2876B286D}"/>
          </ac:cxnSpMkLst>
        </pc:cxnChg>
        <pc:cxnChg chg="mod">
          <ac:chgData name="Yamile Margarita Mercado Esquivel" userId="ccb1f61ae9d56bf0" providerId="LiveId" clId="{98C32CEC-D476-4B0F-AD1E-0F10D88D3FCA}" dt="2021-04-27T03:01:24.391" v="3529"/>
          <ac:cxnSpMkLst>
            <pc:docMk/>
            <pc:sldMk cId="4194828800" sldId="262"/>
            <ac:cxnSpMk id="11" creationId="{96F63D09-3979-4BEA-9ECA-99B61E5468BE}"/>
          </ac:cxnSpMkLst>
        </pc:cxnChg>
        <pc:cxnChg chg="mod">
          <ac:chgData name="Yamile Margarita Mercado Esquivel" userId="ccb1f61ae9d56bf0" providerId="LiveId" clId="{98C32CEC-D476-4B0F-AD1E-0F10D88D3FCA}" dt="2021-04-27T03:14:36.480" v="3984" actId="1076"/>
          <ac:cxnSpMkLst>
            <pc:docMk/>
            <pc:sldMk cId="4194828800" sldId="262"/>
            <ac:cxnSpMk id="16" creationId="{4F636AC1-3D46-4829-A8B2-9EA3C6677BC5}"/>
          </ac:cxnSpMkLst>
        </pc:cxnChg>
        <pc:cxnChg chg="mod">
          <ac:chgData name="Yamile Margarita Mercado Esquivel" userId="ccb1f61ae9d56bf0" providerId="LiveId" clId="{98C32CEC-D476-4B0F-AD1E-0F10D88D3FCA}" dt="2021-04-27T03:01:24.391" v="3529"/>
          <ac:cxnSpMkLst>
            <pc:docMk/>
            <pc:sldMk cId="4194828800" sldId="262"/>
            <ac:cxnSpMk id="17" creationId="{BF6E9836-620D-4687-92EC-1E2148E2325F}"/>
          </ac:cxnSpMkLst>
        </pc:cxnChg>
        <pc:cxnChg chg="mod">
          <ac:chgData name="Yamile Margarita Mercado Esquivel" userId="ccb1f61ae9d56bf0" providerId="LiveId" clId="{98C32CEC-D476-4B0F-AD1E-0F10D88D3FCA}" dt="2021-04-27T03:01:24.391" v="3529"/>
          <ac:cxnSpMkLst>
            <pc:docMk/>
            <pc:sldMk cId="4194828800" sldId="262"/>
            <ac:cxnSpMk id="18" creationId="{438D2A7E-C27B-40D2-BA7A-00C099C91D02}"/>
          </ac:cxnSpMkLst>
        </pc:cxnChg>
        <pc:cxnChg chg="mod">
          <ac:chgData name="Yamile Margarita Mercado Esquivel" userId="ccb1f61ae9d56bf0" providerId="LiveId" clId="{98C32CEC-D476-4B0F-AD1E-0F10D88D3FCA}" dt="2021-04-27T03:14:17.366" v="3978" actId="1076"/>
          <ac:cxnSpMkLst>
            <pc:docMk/>
            <pc:sldMk cId="4194828800" sldId="262"/>
            <ac:cxnSpMk id="19" creationId="{CA8B4240-53ED-406B-9111-E4BE76E18F43}"/>
          </ac:cxnSpMkLst>
        </pc:cxnChg>
        <pc:cxnChg chg="mod">
          <ac:chgData name="Yamile Margarita Mercado Esquivel" userId="ccb1f61ae9d56bf0" providerId="LiveId" clId="{98C32CEC-D476-4B0F-AD1E-0F10D88D3FCA}" dt="2021-04-27T03:14:20.428" v="3979" actId="1076"/>
          <ac:cxnSpMkLst>
            <pc:docMk/>
            <pc:sldMk cId="4194828800" sldId="262"/>
            <ac:cxnSpMk id="20" creationId="{72F8369D-CD72-4622-B501-5B851AE6D61B}"/>
          </ac:cxnSpMkLst>
        </pc:cxnChg>
        <pc:cxnChg chg="mod">
          <ac:chgData name="Yamile Margarita Mercado Esquivel" userId="ccb1f61ae9d56bf0" providerId="LiveId" clId="{98C32CEC-D476-4B0F-AD1E-0F10D88D3FCA}" dt="2021-04-27T03:12:38.446" v="3842" actId="14100"/>
          <ac:cxnSpMkLst>
            <pc:docMk/>
            <pc:sldMk cId="4194828800" sldId="262"/>
            <ac:cxnSpMk id="24" creationId="{B27985BA-17AB-4D82-B16B-20EA8449EFC8}"/>
          </ac:cxnSpMkLst>
        </pc:cxnChg>
        <pc:cxnChg chg="mod">
          <ac:chgData name="Yamile Margarita Mercado Esquivel" userId="ccb1f61ae9d56bf0" providerId="LiveId" clId="{98C32CEC-D476-4B0F-AD1E-0F10D88D3FCA}" dt="2021-04-27T03:01:24.391" v="3529"/>
          <ac:cxnSpMkLst>
            <pc:docMk/>
            <pc:sldMk cId="4194828800" sldId="262"/>
            <ac:cxnSpMk id="25" creationId="{D2E1D90E-3F96-4B3E-B901-0A7784602ECB}"/>
          </ac:cxnSpMkLst>
        </pc:cxnChg>
      </pc:sldChg>
      <pc:sldChg chg="addSp delSp modSp new mod">
        <pc:chgData name="Yamile Margarita Mercado Esquivel" userId="ccb1f61ae9d56bf0" providerId="LiveId" clId="{98C32CEC-D476-4B0F-AD1E-0F10D88D3FCA}" dt="2021-04-27T03:48:52.664" v="5078" actId="1076"/>
        <pc:sldMkLst>
          <pc:docMk/>
          <pc:sldMk cId="837210884" sldId="263"/>
        </pc:sldMkLst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4" creationId="{15345746-7CFC-417A-8092-3AA4D2D5AE79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6" creationId="{A0E7077B-DB66-439C-8AE1-3D79C7B5B76A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7" creationId="{73C014DE-2594-49F0-94A4-125E1388CD9B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8" creationId="{57B6A13B-FD13-4366-B589-9CC0DFDD745A}"/>
          </ac:spMkLst>
        </pc:spChg>
        <pc:spChg chg="mod">
          <ac:chgData name="Yamile Margarita Mercado Esquivel" userId="ccb1f61ae9d56bf0" providerId="LiveId" clId="{98C32CEC-D476-4B0F-AD1E-0F10D88D3FCA}" dt="2021-04-27T03:48:52.664" v="5078" actId="1076"/>
          <ac:spMkLst>
            <pc:docMk/>
            <pc:sldMk cId="837210884" sldId="263"/>
            <ac:spMk id="9" creationId="{6053D88D-263B-4CCE-8A9D-D2E9B0B4BE21}"/>
          </ac:spMkLst>
        </pc:spChg>
        <pc:spChg chg="mod">
          <ac:chgData name="Yamile Margarita Mercado Esquivel" userId="ccb1f61ae9d56bf0" providerId="LiveId" clId="{98C32CEC-D476-4B0F-AD1E-0F10D88D3FCA}" dt="2021-04-27T03:46:37.299" v="4947" actId="1076"/>
          <ac:spMkLst>
            <pc:docMk/>
            <pc:sldMk cId="837210884" sldId="263"/>
            <ac:spMk id="10" creationId="{94B26588-C8C3-4C4B-BDB1-C2714CF1C957}"/>
          </ac:spMkLst>
        </pc:spChg>
        <pc:spChg chg="mod">
          <ac:chgData name="Yamile Margarita Mercado Esquivel" userId="ccb1f61ae9d56bf0" providerId="LiveId" clId="{98C32CEC-D476-4B0F-AD1E-0F10D88D3FCA}" dt="2021-04-27T03:47:41.429" v="5008" actId="20577"/>
          <ac:spMkLst>
            <pc:docMk/>
            <pc:sldMk cId="837210884" sldId="263"/>
            <ac:spMk id="12" creationId="{1BD43C95-C42E-4727-9F4F-D7FF39A1CDBA}"/>
          </ac:spMkLst>
        </pc:spChg>
        <pc:spChg chg="mod">
          <ac:chgData name="Yamile Margarita Mercado Esquivel" userId="ccb1f61ae9d56bf0" providerId="LiveId" clId="{98C32CEC-D476-4B0F-AD1E-0F10D88D3FCA}" dt="2021-04-27T03:48:21.819" v="5075" actId="20577"/>
          <ac:spMkLst>
            <pc:docMk/>
            <pc:sldMk cId="837210884" sldId="263"/>
            <ac:spMk id="13" creationId="{E5ACDB1B-BA8E-4B29-9D25-9D309276698D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15" creationId="{2D991F6A-E2B4-4714-8F42-5D072E21FCED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21" creationId="{5BE2F644-20CA-47C7-BCEF-B2C4427DFAAA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22" creationId="{7A9D4DF5-09C6-4DF3-BBF4-D3F6E864982B}"/>
          </ac:spMkLst>
        </pc:spChg>
        <pc:spChg chg="mod">
          <ac:chgData name="Yamile Margarita Mercado Esquivel" userId="ccb1f61ae9d56bf0" providerId="LiveId" clId="{98C32CEC-D476-4B0F-AD1E-0F10D88D3FCA}" dt="2021-04-27T03:43:18.965" v="4829" actId="1076"/>
          <ac:spMkLst>
            <pc:docMk/>
            <pc:sldMk cId="837210884" sldId="263"/>
            <ac:spMk id="23" creationId="{92D42F3F-893B-4805-99A1-7A5AF9D89450}"/>
          </ac:spMkLst>
        </pc:spChg>
        <pc:grpChg chg="add mod">
          <ac:chgData name="Yamile Margarita Mercado Esquivel" userId="ccb1f61ae9d56bf0" providerId="LiveId" clId="{98C32CEC-D476-4B0F-AD1E-0F10D88D3FCA}" dt="2021-04-27T03:43:18.965" v="4829" actId="1076"/>
          <ac:grpSpMkLst>
            <pc:docMk/>
            <pc:sldMk cId="837210884" sldId="263"/>
            <ac:grpSpMk id="2" creationId="{5C40201B-633C-45EE-AF23-7B70CE539C72}"/>
          </ac:grpSpMkLst>
        </pc:grpChg>
        <pc:grpChg chg="mod">
          <ac:chgData name="Yamile Margarita Mercado Esquivel" userId="ccb1f61ae9d56bf0" providerId="LiveId" clId="{98C32CEC-D476-4B0F-AD1E-0F10D88D3FCA}" dt="2021-04-27T03:43:18.965" v="4829" actId="1076"/>
          <ac:grpSpMkLst>
            <pc:docMk/>
            <pc:sldMk cId="837210884" sldId="263"/>
            <ac:grpSpMk id="3" creationId="{632390E4-CEF4-403B-A294-FFAD025D75A3}"/>
          </ac:grpSpMkLst>
        </pc:grpChg>
        <pc:picChg chg="mod">
          <ac:chgData name="Yamile Margarita Mercado Esquivel" userId="ccb1f61ae9d56bf0" providerId="LiveId" clId="{98C32CEC-D476-4B0F-AD1E-0F10D88D3FCA}" dt="2021-04-27T03:43:18.965" v="4829" actId="1076"/>
          <ac:picMkLst>
            <pc:docMk/>
            <pc:sldMk cId="837210884" sldId="263"/>
            <ac:picMk id="14" creationId="{6D6DC534-792F-4013-93F2-5A5338FACAF6}"/>
          </ac:picMkLst>
        </pc:picChg>
        <pc:picChg chg="add mod">
          <ac:chgData name="Yamile Margarita Mercado Esquivel" userId="ccb1f61ae9d56bf0" providerId="LiveId" clId="{98C32CEC-D476-4B0F-AD1E-0F10D88D3FCA}" dt="2021-04-27T03:38:43.045" v="4559" actId="1076"/>
          <ac:picMkLst>
            <pc:docMk/>
            <pc:sldMk cId="837210884" sldId="263"/>
            <ac:picMk id="7170" creationId="{17527A86-E8CB-44C0-9F83-9E53CCB6CF8D}"/>
          </ac:picMkLst>
        </pc:pic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5" creationId="{8AA2A842-A8E6-4956-98AB-05225021B841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11" creationId="{5A911431-74DB-40A6-9266-D30B792D9F85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16" creationId="{1686F48B-31D6-4117-8CEA-9C25F7DAF5F7}"/>
          </ac:cxnSpMkLst>
        </pc:cxnChg>
        <pc:cxnChg chg="del mod">
          <ac:chgData name="Yamile Margarita Mercado Esquivel" userId="ccb1f61ae9d56bf0" providerId="LiveId" clId="{98C32CEC-D476-4B0F-AD1E-0F10D88D3FCA}" dt="2021-04-27T03:42:53.705" v="4827" actId="478"/>
          <ac:cxnSpMkLst>
            <pc:docMk/>
            <pc:sldMk cId="837210884" sldId="263"/>
            <ac:cxnSpMk id="17" creationId="{8A60D5D5-7EEB-4ECB-9410-FCA691D25303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18" creationId="{777FD2A0-6DBB-4BCB-AEDA-B6CE9178F80D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19" creationId="{69DC4A8A-2EFB-4158-86D7-80505069086D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20" creationId="{8C465F61-768C-4646-B45D-76169CF3FE1B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24" creationId="{A332CF2B-123D-40BB-891C-81C8C2E6E84C}"/>
          </ac:cxnSpMkLst>
        </pc:cxnChg>
        <pc:cxnChg chg="mod">
          <ac:chgData name="Yamile Margarita Mercado Esquivel" userId="ccb1f61ae9d56bf0" providerId="LiveId" clId="{98C32CEC-D476-4B0F-AD1E-0F10D88D3FCA}" dt="2021-04-27T03:43:18.965" v="4829" actId="1076"/>
          <ac:cxnSpMkLst>
            <pc:docMk/>
            <pc:sldMk cId="837210884" sldId="263"/>
            <ac:cxnSpMk id="25" creationId="{14210EC8-E769-4918-9214-2EA8B219402F}"/>
          </ac:cxnSpMkLst>
        </pc:cxnChg>
      </pc:sldChg>
      <pc:sldChg chg="addSp delSp modSp new mod">
        <pc:chgData name="Yamile Margarita Mercado Esquivel" userId="ccb1f61ae9d56bf0" providerId="LiveId" clId="{98C32CEC-D476-4B0F-AD1E-0F10D88D3FCA}" dt="2021-04-27T04:10:37.429" v="6225" actId="1076"/>
        <pc:sldMkLst>
          <pc:docMk/>
          <pc:sldMk cId="2021613046" sldId="264"/>
        </pc:sldMkLst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4" creationId="{D752C08B-F65D-415F-A4B6-12D730DF4503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6" creationId="{50DAB37F-43B8-4A3B-8E95-A0491485DDC1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7" creationId="{F64BE573-DE7F-4FA3-BFBF-E7FF23F983B9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8" creationId="{AE155259-9BE9-4F05-BAB8-FD3A397F291D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9" creationId="{E5A89C86-ECEA-4898-9AD4-3DC670166F83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10" creationId="{210FEF69-BDC3-4FED-AAF3-C76A89192DDF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12" creationId="{DEDA7D3D-04ED-4F1E-BBD9-6CFC925BAF0C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13" creationId="{97EDA2BA-7234-4103-9404-E4C75DE19F6F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15" creationId="{289CA862-E3B2-4A44-92AA-90961EA7FC73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21" creationId="{AF29BBC0-7A18-4E78-8611-1F70B91A6463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22" creationId="{97A5A580-27E0-4EDC-A80D-43C0E21212C9}"/>
          </ac:spMkLst>
        </pc:spChg>
        <pc:spChg chg="mod">
          <ac:chgData name="Yamile Margarita Mercado Esquivel" userId="ccb1f61ae9d56bf0" providerId="LiveId" clId="{98C32CEC-D476-4B0F-AD1E-0F10D88D3FCA}" dt="2021-04-27T04:10:34.293" v="6224" actId="1076"/>
          <ac:spMkLst>
            <pc:docMk/>
            <pc:sldMk cId="2021613046" sldId="264"/>
            <ac:spMk id="23" creationId="{2CD2BBCE-7A65-4A1D-8561-BB137C532315}"/>
          </ac:spMkLst>
        </pc:spChg>
        <pc:spChg chg="add mod">
          <ac:chgData name="Yamile Margarita Mercado Esquivel" userId="ccb1f61ae9d56bf0" providerId="LiveId" clId="{98C32CEC-D476-4B0F-AD1E-0F10D88D3FCA}" dt="2021-04-27T03:57:17.470" v="5630" actId="1076"/>
          <ac:spMkLst>
            <pc:docMk/>
            <pc:sldMk cId="2021613046" sldId="264"/>
            <ac:spMk id="27" creationId="{88D7C911-7041-4F15-9EC7-B49CD1F62D63}"/>
          </ac:spMkLst>
        </pc:spChg>
        <pc:spChg chg="add mod">
          <ac:chgData name="Yamile Margarita Mercado Esquivel" userId="ccb1f61ae9d56bf0" providerId="LiveId" clId="{98C32CEC-D476-4B0F-AD1E-0F10D88D3FCA}" dt="2021-04-27T04:09:10.240" v="6117" actId="1076"/>
          <ac:spMkLst>
            <pc:docMk/>
            <pc:sldMk cId="2021613046" sldId="264"/>
            <ac:spMk id="37" creationId="{FD1BB8B4-53E9-4E3F-84D9-C3DC7FE66BDC}"/>
          </ac:spMkLst>
        </pc:spChg>
        <pc:spChg chg="add mod">
          <ac:chgData name="Yamile Margarita Mercado Esquivel" userId="ccb1f61ae9d56bf0" providerId="LiveId" clId="{98C32CEC-D476-4B0F-AD1E-0F10D88D3FCA}" dt="2021-04-27T04:10:37.429" v="6225" actId="1076"/>
          <ac:spMkLst>
            <pc:docMk/>
            <pc:sldMk cId="2021613046" sldId="264"/>
            <ac:spMk id="40" creationId="{EFAD8465-436B-4EF7-B2F7-F75630BA5058}"/>
          </ac:spMkLst>
        </pc:spChg>
        <pc:grpChg chg="add mod">
          <ac:chgData name="Yamile Margarita Mercado Esquivel" userId="ccb1f61ae9d56bf0" providerId="LiveId" clId="{98C32CEC-D476-4B0F-AD1E-0F10D88D3FCA}" dt="2021-04-27T04:10:34.293" v="6224" actId="1076"/>
          <ac:grpSpMkLst>
            <pc:docMk/>
            <pc:sldMk cId="2021613046" sldId="264"/>
            <ac:grpSpMk id="2" creationId="{5D69C850-D864-414B-B371-BFEABF4B7D1A}"/>
          </ac:grpSpMkLst>
        </pc:grpChg>
        <pc:grpChg chg="mod">
          <ac:chgData name="Yamile Margarita Mercado Esquivel" userId="ccb1f61ae9d56bf0" providerId="LiveId" clId="{98C32CEC-D476-4B0F-AD1E-0F10D88D3FCA}" dt="2021-04-27T04:10:34.293" v="6224" actId="1076"/>
          <ac:grpSpMkLst>
            <pc:docMk/>
            <pc:sldMk cId="2021613046" sldId="264"/>
            <ac:grpSpMk id="3" creationId="{FFB28B87-FCED-4F3D-AAC3-DA16F99F9D22}"/>
          </ac:grpSpMkLst>
        </pc:grpChg>
        <pc:picChg chg="mod">
          <ac:chgData name="Yamile Margarita Mercado Esquivel" userId="ccb1f61ae9d56bf0" providerId="LiveId" clId="{98C32CEC-D476-4B0F-AD1E-0F10D88D3FCA}" dt="2021-04-27T04:10:34.293" v="6224" actId="1076"/>
          <ac:picMkLst>
            <pc:docMk/>
            <pc:sldMk cId="2021613046" sldId="264"/>
            <ac:picMk id="14" creationId="{E7717C85-63D7-4822-B818-12D204D106B8}"/>
          </ac:picMkLst>
        </pc:picChg>
        <pc:picChg chg="add mod">
          <ac:chgData name="Yamile Margarita Mercado Esquivel" userId="ccb1f61ae9d56bf0" providerId="LiveId" clId="{98C32CEC-D476-4B0F-AD1E-0F10D88D3FCA}" dt="2021-04-27T03:50:58.915" v="5133" actId="1076"/>
          <ac:picMkLst>
            <pc:docMk/>
            <pc:sldMk cId="2021613046" sldId="264"/>
            <ac:picMk id="6146" creationId="{B0FFC4C8-2C40-4001-8A73-ACC0798D4B37}"/>
          </ac:picMkLst>
        </pc:picChg>
        <pc:picChg chg="add mod">
          <ac:chgData name="Yamile Margarita Mercado Esquivel" userId="ccb1f61ae9d56bf0" providerId="LiveId" clId="{98C32CEC-D476-4B0F-AD1E-0F10D88D3FCA}" dt="2021-04-27T04:01:08.666" v="5705" actId="1076"/>
          <ac:picMkLst>
            <pc:docMk/>
            <pc:sldMk cId="2021613046" sldId="264"/>
            <ac:picMk id="6148" creationId="{0F6B7FBA-4C8C-4679-B0E6-C7EF8DAEAC8C}"/>
          </ac:picMkLst>
        </pc:picChg>
        <pc:picChg chg="add del">
          <ac:chgData name="Yamile Margarita Mercado Esquivel" userId="ccb1f61ae9d56bf0" providerId="LiveId" clId="{98C32CEC-D476-4B0F-AD1E-0F10D88D3FCA}" dt="2021-04-27T04:07:54.329" v="6053" actId="478"/>
          <ac:picMkLst>
            <pc:docMk/>
            <pc:sldMk cId="2021613046" sldId="264"/>
            <ac:picMk id="6150" creationId="{DC7363F5-2734-48BD-B1FA-B58A210D71BF}"/>
          </ac:picMkLst>
        </pc:pic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5" creationId="{23A2B089-8955-45F8-BB3B-02C47BD724E2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11" creationId="{ADD03D49-8929-4ABC-8A55-34EBB4967D8A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16" creationId="{E21A26B2-61B7-44F1-82E8-D8E369A9D64B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17" creationId="{D81565BF-4FFD-4DC5-8B87-F34F0A06D4F2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18" creationId="{6171A326-BCBA-496A-800F-FB2956EDCA69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19" creationId="{16DF5136-455D-4DD2-A6B4-BF12BF3F461F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20" creationId="{37DD898E-C9B0-465D-8965-F59E74CCDF18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24" creationId="{B82508C2-7F01-4599-A820-73B5FDA0A413}"/>
          </ac:cxnSpMkLst>
        </pc:cxnChg>
        <pc:cxnChg chg="mod">
          <ac:chgData name="Yamile Margarita Mercado Esquivel" userId="ccb1f61ae9d56bf0" providerId="LiveId" clId="{98C32CEC-D476-4B0F-AD1E-0F10D88D3FCA}" dt="2021-04-27T04:10:34.293" v="6224" actId="1076"/>
          <ac:cxnSpMkLst>
            <pc:docMk/>
            <pc:sldMk cId="2021613046" sldId="264"/>
            <ac:cxnSpMk id="25" creationId="{C5BC2DEC-6672-4A1C-A6B0-A0258C91C47A}"/>
          </ac:cxnSpMkLst>
        </pc:cxnChg>
        <pc:cxnChg chg="add mod">
          <ac:chgData name="Yamile Margarita Mercado Esquivel" userId="ccb1f61ae9d56bf0" providerId="LiveId" clId="{98C32CEC-D476-4B0F-AD1E-0F10D88D3FCA}" dt="2021-04-27T04:09:04.594" v="6114" actId="14100"/>
          <ac:cxnSpMkLst>
            <pc:docMk/>
            <pc:sldMk cId="2021613046" sldId="264"/>
            <ac:cxnSpMk id="35" creationId="{3309A1AC-7828-4825-BAC6-9143748BD2BC}"/>
          </ac:cxnSpMkLst>
        </pc:cxnChg>
        <pc:cxnChg chg="add mod">
          <ac:chgData name="Yamile Margarita Mercado Esquivel" userId="ccb1f61ae9d56bf0" providerId="LiveId" clId="{98C32CEC-D476-4B0F-AD1E-0F10D88D3FCA}" dt="2021-04-27T04:09:42.467" v="6119" actId="1076"/>
          <ac:cxnSpMkLst>
            <pc:docMk/>
            <pc:sldMk cId="2021613046" sldId="264"/>
            <ac:cxnSpMk id="39" creationId="{8502DFFE-AAC5-4B3E-8F9B-D88FFF88BE80}"/>
          </ac:cxnSpMkLst>
        </pc:cxnChg>
      </pc:sldChg>
      <pc:sldChg chg="addSp modSp new mod">
        <pc:chgData name="Yamile Margarita Mercado Esquivel" userId="ccb1f61ae9d56bf0" providerId="LiveId" clId="{98C32CEC-D476-4B0F-AD1E-0F10D88D3FCA}" dt="2021-04-27T04:14:09.658" v="6270" actId="14100"/>
        <pc:sldMkLst>
          <pc:docMk/>
          <pc:sldMk cId="3675696822" sldId="265"/>
        </pc:sldMkLst>
        <pc:spChg chg="add mod">
          <ac:chgData name="Yamile Margarita Mercado Esquivel" userId="ccb1f61ae9d56bf0" providerId="LiveId" clId="{98C32CEC-D476-4B0F-AD1E-0F10D88D3FCA}" dt="2021-04-27T04:14:09.658" v="6270" actId="14100"/>
          <ac:spMkLst>
            <pc:docMk/>
            <pc:sldMk cId="3675696822" sldId="265"/>
            <ac:spMk id="2" creationId="{C501D3F8-DE0C-494D-B445-010564FE11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CC1F4-815D-4029-844B-8DE3207B8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BAD6BC-0BEA-45F8-990E-CD5960898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B0C99-DA94-4473-901F-4CBC8DA0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37B5DE-1C58-4D50-AB67-1879F063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CBE481-A98F-4A5E-9235-467917A8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772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BC35A-72E5-4E67-8F52-F4CB48DF4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8C2DD5-A1C7-428E-816A-39FE4F552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634741-4459-496B-9E2B-3FC8DFB4C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3B4197-5AD0-4409-9983-9DA5E315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4C316E-7590-4FFC-BDE4-0A3FBC32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00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4BF823-8257-43AB-A13E-A22AFD52C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60020-1550-4D53-8C85-5650BDDE4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911211-0935-45F1-A291-3461F629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C7C404-6DCF-4675-A78C-6AE23498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CFAD6B-F32F-4F0D-B281-51DFE68C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01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F9418-BBDF-4271-B2E7-960F15E98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85404D-8BCA-4918-B6E0-10C444496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D6C703-FA64-4EF1-B421-E8F023F3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8AEBDD-6029-4DBB-9C10-6879C4AA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26498C-74BE-4C2F-A4B3-C028703F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76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71383-B8DF-4752-BD45-9953A6B3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2F5508-F847-496C-B658-B71F009D1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7F850-A553-4E30-BA9F-E58F620B4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E83CA4-AE88-4CDC-947C-BDE69FDD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942EF-2867-4F2C-AC4C-8193012C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5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A6E42-4404-4D01-AA44-CEDCB4CDE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A48B73-E4F5-4A20-99C9-C1E10FCA3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4B48DB-0EEB-4A60-92FA-741C66933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030BF1-28A1-4183-A8F8-DF45F2EA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2B5A3F-78C9-4B16-B63B-6B171B611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F33C15-D250-4A78-9054-7FBBE430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39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8695F-D21B-402A-AA86-1CF23A61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DA3826-408E-4C46-9BF7-4CC908364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6A325E-A76B-4D4A-9839-26FDEA78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4B65B4-7419-4DA4-8EE3-926E4AEEE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8AF0B3-E5FE-4B8B-B62C-4715798E6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F983A0-885C-4128-A1F3-14CBA8A8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A5CD63-D20F-4DE6-BCF2-660CE81A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5CAD75-41ED-4729-8626-C8C42DB8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01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119D1-983B-4996-9A35-C9B18181A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E67533-28B6-47D8-B9B9-583375739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0511B5-66CD-48C9-8A74-E5535E7FC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77B788-8D58-47BF-92C6-D16C1C50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32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0393F8-887E-465D-9900-E5BC174B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F3BBEE-59AF-4995-AE8D-B5BD995B8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3B0FE2-C48D-4062-AC82-ACB5CD07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72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73F51-D979-41EF-8E6C-4CB08E1D8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D04F9-510D-496B-B794-D551137F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78F3DA-DBD0-41A1-BF04-B8DEC04D8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30D108-BF01-402B-92C5-B768227DD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01A976-9A3F-400E-A1BE-B32499D2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969FA3-6C41-4186-8215-DC9D2DCB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54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AC743-A15C-4161-8C9A-2F9D3E84D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E7C34A-7C0F-4255-BD43-4282B09B5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727E1D-3296-43EC-9C00-392082FE3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9CA41A-98B9-4765-809C-3FD7F5C5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3BA3E2-7795-4D3A-92FC-85728B6E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19D8BB-17CE-4E5A-87B1-211BCB9B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72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C361AA-47B6-4852-806A-BC2CD11C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1AB70C-A3E9-4142-9327-3CC4FFD7C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066C71-BA94-4BD5-9EF0-F9E3155F1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2152D-4C72-4BDB-861A-0FE98DC5E0B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9E3D1E-5632-44C1-954E-FC8A72F87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CA0288-46AE-49FE-A14A-C1214405C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452E-EB71-4577-8D2D-9E94DE2632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4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denjuridico.gob.mx/Constitucion/1857.pdf" TargetMode="External"/><Relationship Id="rId2" Type="http://schemas.openxmlformats.org/officeDocument/2006/relationships/hyperlink" Target="http://www.diputados.gob.mx/LeyesBiblio/ref/dof/CPEUM_ref_153_12nov02_ima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3D237C9-BE7C-4C27-8615-EB346B02FEDC}"/>
              </a:ext>
            </a:extLst>
          </p:cNvPr>
          <p:cNvGrpSpPr/>
          <p:nvPr/>
        </p:nvGrpSpPr>
        <p:grpSpPr>
          <a:xfrm>
            <a:off x="195469" y="89624"/>
            <a:ext cx="11801061" cy="6647974"/>
            <a:chOff x="99391" y="382012"/>
            <a:chExt cx="11993217" cy="664797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AE33A604-6E5E-4441-9964-323960B8BDFD}"/>
                </a:ext>
              </a:extLst>
            </p:cNvPr>
            <p:cNvSpPr txBox="1"/>
            <p:nvPr/>
          </p:nvSpPr>
          <p:spPr>
            <a:xfrm>
              <a:off x="99391" y="382012"/>
              <a:ext cx="11993217" cy="66479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_tradnl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ESCUELA NORMAL DE EDUCACION PREESCOLAR </a:t>
              </a:r>
            </a:p>
            <a:p>
              <a:pPr algn="ctr"/>
              <a:r>
                <a:rPr lang="es-ES_tradnl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Licenciatura en Educación Preescolar</a:t>
              </a:r>
            </a:p>
            <a:p>
              <a:pPr algn="ctr"/>
              <a:r>
                <a:rPr lang="es-ES_tradnl" sz="1400" dirty="0">
                  <a:latin typeface="Arial" panose="020B0604020202020204" pitchFamily="34" charset="0"/>
                  <a:cs typeface="Arial" panose="020B0604020202020204" pitchFamily="34" charset="0"/>
                </a:rPr>
                <a:t>Ciclo escolar 2020-2021</a:t>
              </a:r>
            </a:p>
            <a:p>
              <a:pPr algn="ctr"/>
              <a:endParaRPr lang="es-ES_tradnl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ES_tradnl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ES_tradnl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MX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s-MX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Curso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Bases legales y normativas de la educación básica </a:t>
              </a:r>
            </a:p>
            <a:p>
              <a:pPr algn="ctr"/>
              <a:endParaRPr lang="es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Maestro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Arturo Flores Rodríguez</a:t>
              </a:r>
            </a:p>
            <a:p>
              <a:pPr algn="ctr"/>
              <a:endParaRPr lang="es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Alumna </a:t>
              </a:r>
            </a:p>
            <a:p>
              <a:pPr algn="ctr"/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Yamile Margarita Mercado Esquivel  #9</a:t>
              </a:r>
              <a:endParaRPr lang="es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3° “B” </a:t>
              </a:r>
            </a:p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Unidad I “La educación como derecho: Principios filosóficos, legales, normativos y éticos”</a:t>
              </a:r>
              <a:endParaRPr lang="es-MX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Evidencia Unidad I 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Línea del Tiempo de los cambios que ha experimentado el artículo tercero y la ley general de educación. </a:t>
              </a:r>
            </a:p>
            <a:p>
              <a:pPr algn="ctr"/>
              <a:endParaRPr lang="es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Competencias Profesionales: </a:t>
              </a:r>
            </a:p>
            <a:p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Integra recursos de la investigación educativa para enriquecer su práctica profesional, expresando su interés por el conocimiento, la ciencia y la mejora de la educación.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Utiliza los recursos metodológicos y técnicos de la investigación para explicar, comprender situaciones educativas y mejorar su docencia. </a:t>
              </a:r>
            </a:p>
            <a:p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Actúa de manera ética ante la diversidad de situaciones que se presentan en la práctica profesional.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Orienta su actuación profesional con sentido ético-</a:t>
              </a:r>
              <a:r>
                <a:rPr lang="es-MX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valoral</a:t>
              </a:r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 y asume los diversos principios y reglas que aseguran una mejor convivencia institucional y social, en beneficio de los alumnos y de la comunidad escolar.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Previene y soluciona conflictos, así como situaciones emergentes con base en los derechos humanos, los principios derivados de la normatividad educativa y los valores propios de la profesión docente.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200" dirty="0">
                  <a:latin typeface="Arial" panose="020B0604020202020204" pitchFamily="34" charset="0"/>
                  <a:cs typeface="Arial" panose="020B0604020202020204" pitchFamily="34" charset="0"/>
                </a:rPr>
                <a:t>Decide las estrategias pedagógicas para minimizar o eliminar las barreras para el aprendizaje y la participación, asegurando una educación inclusiva.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s-ES_tradn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s-ES_tradnl" sz="1400" dirty="0">
                  <a:latin typeface="Arial" panose="020B0604020202020204" pitchFamily="34" charset="0"/>
                  <a:cs typeface="Arial" panose="020B0604020202020204" pitchFamily="34" charset="0"/>
                </a:rPr>
                <a:t>Saltillo, Coahuila a 26 de abril de 2021</a:t>
              </a:r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883A36F-05C1-463F-9988-22E7AEF4C5F1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3482" y="1076159"/>
              <a:ext cx="965036" cy="10450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156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44FEAA47-2E53-45B8-BE30-EA19A62AD6FC}"/>
              </a:ext>
            </a:extLst>
          </p:cNvPr>
          <p:cNvGrpSpPr/>
          <p:nvPr/>
        </p:nvGrpSpPr>
        <p:grpSpPr>
          <a:xfrm>
            <a:off x="0" y="1282"/>
            <a:ext cx="12423908" cy="6856718"/>
            <a:chOff x="0" y="1282"/>
            <a:chExt cx="12423908" cy="6856718"/>
          </a:xfrm>
        </p:grpSpPr>
        <p:pic>
          <p:nvPicPr>
            <p:cNvPr id="1034" name="Picture 10" descr="Ver las imágenes de origen">
              <a:extLst>
                <a:ext uri="{FF2B5EF4-FFF2-40B4-BE49-F238E27FC236}">
                  <a16:creationId xmlns:a16="http://schemas.microsoft.com/office/drawing/2014/main" id="{13934652-0E7A-4F28-BF20-9567498CABA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429"/>
            <a:stretch/>
          </p:blipFill>
          <p:spPr bwMode="auto">
            <a:xfrm>
              <a:off x="20" y="1282"/>
              <a:ext cx="12191980" cy="6856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Flecha: pentágono 1">
              <a:extLst>
                <a:ext uri="{FF2B5EF4-FFF2-40B4-BE49-F238E27FC236}">
                  <a16:creationId xmlns:a16="http://schemas.microsoft.com/office/drawing/2014/main" id="{1DAB5A5B-CCF9-412F-BEF7-E7780E3251B8}"/>
                </a:ext>
              </a:extLst>
            </p:cNvPr>
            <p:cNvSpPr/>
            <p:nvPr/>
          </p:nvSpPr>
          <p:spPr>
            <a:xfrm>
              <a:off x="0" y="2980082"/>
              <a:ext cx="12192000" cy="897835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8733AB88-5341-42F2-ACE2-16F798B25B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44712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036" name="Picture 12" descr="Resultado de imagen de venustiano carranza">
              <a:extLst>
                <a:ext uri="{FF2B5EF4-FFF2-40B4-BE49-F238E27FC236}">
                  <a16:creationId xmlns:a16="http://schemas.microsoft.com/office/drawing/2014/main" id="{E8EECCA9-D82C-4E0C-9A99-6C951CE7F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1256" y="899818"/>
              <a:ext cx="1046912" cy="1266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BEF17F62-6835-44A8-91AC-86E1333296C8}"/>
                </a:ext>
              </a:extLst>
            </p:cNvPr>
            <p:cNvSpPr txBox="1"/>
            <p:nvPr/>
          </p:nvSpPr>
          <p:spPr>
            <a:xfrm>
              <a:off x="5541438" y="101741"/>
              <a:ext cx="24065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Venustiano Carranza</a:t>
              </a:r>
            </a:p>
          </p:txBody>
        </p: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EC919411-1086-4940-A9C1-1CD45BE169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05524" y="3877917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A4F25CC5-CC86-4ED7-BFE3-98B7E0DA0377}"/>
                </a:ext>
              </a:extLst>
            </p:cNvPr>
            <p:cNvSpPr txBox="1"/>
            <p:nvPr/>
          </p:nvSpPr>
          <p:spPr>
            <a:xfrm>
              <a:off x="6635264" y="4662641"/>
              <a:ext cx="234626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modifica el artículo tercero de esta forma: “La enseñanza es libre, pero será laica en los establecimientos oficiales de educación”.  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FC99AFA6-E24B-4EFA-BFC6-E4C2D99C82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37981" y="2252870"/>
              <a:ext cx="0" cy="72721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04812DC1-27EE-4F50-AB1C-CDC7570BC42B}"/>
                </a:ext>
              </a:extLst>
            </p:cNvPr>
            <p:cNvSpPr txBox="1"/>
            <p:nvPr/>
          </p:nvSpPr>
          <p:spPr>
            <a:xfrm>
              <a:off x="10159305" y="673427"/>
              <a:ext cx="18787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Ninguna corporación religiosa podrá establecer o dirigir escuelas primarias. </a:t>
              </a:r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68779054-26AE-408F-8DCF-3C8577EC065D}"/>
                </a:ext>
              </a:extLst>
            </p:cNvPr>
            <p:cNvSpPr txBox="1"/>
            <p:nvPr/>
          </p:nvSpPr>
          <p:spPr>
            <a:xfrm>
              <a:off x="8156393" y="1381395"/>
              <a:ext cx="1763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Impartición gratuita de la primaria.  </a:t>
              </a: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03ABFE7B-EB6D-4470-94EA-2FE402F6B9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7177" y="3897484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8CFEB3F8-0306-47E1-8FB4-A341CB48E463}"/>
                </a:ext>
              </a:extLst>
            </p:cNvPr>
            <p:cNvSpPr txBox="1"/>
            <p:nvPr/>
          </p:nvSpPr>
          <p:spPr>
            <a:xfrm>
              <a:off x="9317786" y="4678688"/>
              <a:ext cx="18787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Separación del Estado y la Iglesia, imponiéndose una educación laica.  </a:t>
              </a:r>
            </a:p>
          </p:txBody>
        </p: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D2F3AC57-D4D8-47EA-8AA1-AD3F35AC14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98696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6" name="Flecha: pentágono 25">
              <a:extLst>
                <a:ext uri="{FF2B5EF4-FFF2-40B4-BE49-F238E27FC236}">
                  <a16:creationId xmlns:a16="http://schemas.microsoft.com/office/drawing/2014/main" id="{B92695BA-BDF6-4700-9443-78E16C9E7650}"/>
                </a:ext>
              </a:extLst>
            </p:cNvPr>
            <p:cNvSpPr/>
            <p:nvPr/>
          </p:nvSpPr>
          <p:spPr>
            <a:xfrm>
              <a:off x="5610772" y="2980082"/>
              <a:ext cx="6607732" cy="917402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B6AD78F2-E2CE-4773-B149-2419334C6499}"/>
                </a:ext>
              </a:extLst>
            </p:cNvPr>
            <p:cNvSpPr txBox="1"/>
            <p:nvPr/>
          </p:nvSpPr>
          <p:spPr>
            <a:xfrm>
              <a:off x="8090447" y="2995365"/>
              <a:ext cx="43334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400" b="1" dirty="0">
                  <a:latin typeface="Berlin Sans FB Demi" panose="020E0802020502020306" pitchFamily="34" charset="0"/>
                </a:rPr>
                <a:t>1917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5158E3D-7D6F-441F-AEF4-7FC2F4D50CC0}"/>
                </a:ext>
              </a:extLst>
            </p:cNvPr>
            <p:cNvSpPr txBox="1"/>
            <p:nvPr/>
          </p:nvSpPr>
          <p:spPr>
            <a:xfrm>
              <a:off x="2301803" y="2995364"/>
              <a:ext cx="43334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400" b="1" dirty="0">
                  <a:latin typeface="Berlin Sans FB Demi" panose="020E0802020502020306" pitchFamily="34" charset="0"/>
                </a:rPr>
                <a:t>1857</a:t>
              </a:r>
            </a:p>
          </p:txBody>
        </p: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F7A8CA18-C3D3-4B27-A838-91A68479A7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53574" y="2243087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F9863CA0-9B44-41C5-8D62-3A70F6D141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28764" y="3877917"/>
              <a:ext cx="0" cy="72721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F4AA8603-7B18-43ED-B83B-FF9F0B687B2B}"/>
                </a:ext>
              </a:extLst>
            </p:cNvPr>
            <p:cNvSpPr txBox="1"/>
            <p:nvPr/>
          </p:nvSpPr>
          <p:spPr>
            <a:xfrm>
              <a:off x="2650301" y="512719"/>
              <a:ext cx="240654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ley determinará que profesiones necesitan título para su ejercicio y con que requisitos se deben expedir. </a:t>
              </a: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BF27DA1B-312E-4774-970D-1337FCEEBF40}"/>
                </a:ext>
              </a:extLst>
            </p:cNvPr>
            <p:cNvSpPr txBox="1"/>
            <p:nvPr/>
          </p:nvSpPr>
          <p:spPr>
            <a:xfrm>
              <a:off x="618766" y="4678688"/>
              <a:ext cx="24065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enseñanza en el país es libre.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238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>
            <a:extLst>
              <a:ext uri="{FF2B5EF4-FFF2-40B4-BE49-F238E27FC236}">
                <a16:creationId xmlns:a16="http://schemas.microsoft.com/office/drawing/2014/main" id="{FD023CA1-6315-471C-81C7-E8155CF966CA}"/>
              </a:ext>
            </a:extLst>
          </p:cNvPr>
          <p:cNvGrpSpPr/>
          <p:nvPr/>
        </p:nvGrpSpPr>
        <p:grpSpPr>
          <a:xfrm>
            <a:off x="0" y="1282"/>
            <a:ext cx="12423908" cy="6856718"/>
            <a:chOff x="0" y="1282"/>
            <a:chExt cx="12423908" cy="6856718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D7F70F49-7C71-4AF9-AA1F-FB7692D3193C}"/>
                </a:ext>
              </a:extLst>
            </p:cNvPr>
            <p:cNvGrpSpPr/>
            <p:nvPr/>
          </p:nvGrpSpPr>
          <p:grpSpPr>
            <a:xfrm>
              <a:off x="0" y="1282"/>
              <a:ext cx="12423908" cy="6856718"/>
              <a:chOff x="0" y="1282"/>
              <a:chExt cx="12423908" cy="6856718"/>
            </a:xfrm>
          </p:grpSpPr>
          <p:pic>
            <p:nvPicPr>
              <p:cNvPr id="3" name="Picture 10" descr="Ver las imágenes de origen">
                <a:extLst>
                  <a:ext uri="{FF2B5EF4-FFF2-40B4-BE49-F238E27FC236}">
                    <a16:creationId xmlns:a16="http://schemas.microsoft.com/office/drawing/2014/main" id="{9B578375-0B48-4CA9-ADE5-EA3DEB71804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29"/>
              <a:stretch/>
            </p:blipFill>
            <p:spPr bwMode="auto">
              <a:xfrm>
                <a:off x="20" y="1282"/>
                <a:ext cx="12191980" cy="68567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Flecha: pentágono 3">
                <a:extLst>
                  <a:ext uri="{FF2B5EF4-FFF2-40B4-BE49-F238E27FC236}">
                    <a16:creationId xmlns:a16="http://schemas.microsoft.com/office/drawing/2014/main" id="{A95620BB-3DF6-43B2-93DF-AE77D8976EE1}"/>
                  </a:ext>
                </a:extLst>
              </p:cNvPr>
              <p:cNvSpPr/>
              <p:nvPr/>
            </p:nvSpPr>
            <p:spPr>
              <a:xfrm>
                <a:off x="0" y="2980082"/>
                <a:ext cx="12192000" cy="897835"/>
              </a:xfrm>
              <a:prstGeom prst="homePlat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cxnSp>
            <p:nvCxnSpPr>
              <p:cNvPr id="5" name="Conector recto 4">
                <a:extLst>
                  <a:ext uri="{FF2B5EF4-FFF2-40B4-BE49-F238E27FC236}">
                    <a16:creationId xmlns:a16="http://schemas.microsoft.com/office/drawing/2014/main" id="{B9069E40-3A55-4B25-B8CF-F9D512A839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94244" y="3876777"/>
                <a:ext cx="645" cy="1092788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3C624B26-A192-4073-ACD5-53A0C5A8BA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68533" y="1439594"/>
                <a:ext cx="0" cy="1540488"/>
              </a:xfrm>
              <a:prstGeom prst="line">
                <a:avLst/>
              </a:prstGeom>
              <a:ln w="38100"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3FD0137C-C8AC-4367-991F-10B40713F3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53836" y="2252870"/>
                <a:ext cx="0" cy="72721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>
                <a:extLst>
                  <a:ext uri="{FF2B5EF4-FFF2-40B4-BE49-F238E27FC236}">
                    <a16:creationId xmlns:a16="http://schemas.microsoft.com/office/drawing/2014/main" id="{D192077F-B8B4-40E2-B3A1-30C86A822E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22499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14">
                <a:extLst>
                  <a:ext uri="{FF2B5EF4-FFF2-40B4-BE49-F238E27FC236}">
                    <a16:creationId xmlns:a16="http://schemas.microsoft.com/office/drawing/2014/main" id="{35F8D95E-C021-47E4-AC7C-28CA8EBDEB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14029" y="3897484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6" name="Flecha: pentágono 15">
                <a:extLst>
                  <a:ext uri="{FF2B5EF4-FFF2-40B4-BE49-F238E27FC236}">
                    <a16:creationId xmlns:a16="http://schemas.microsoft.com/office/drawing/2014/main" id="{D0A12AB1-0F52-4BE8-999F-8A6351B8428B}"/>
                  </a:ext>
                </a:extLst>
              </p:cNvPr>
              <p:cNvSpPr/>
              <p:nvPr/>
            </p:nvSpPr>
            <p:spPr>
              <a:xfrm>
                <a:off x="5610772" y="2980082"/>
                <a:ext cx="6607732" cy="917402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C7B7C7F3-7E82-4346-B48C-170811DB5FE8}"/>
                  </a:ext>
                </a:extLst>
              </p:cNvPr>
              <p:cNvSpPr txBox="1"/>
              <p:nvPr/>
            </p:nvSpPr>
            <p:spPr>
              <a:xfrm>
                <a:off x="8090447" y="2995365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1946</a:t>
                </a:r>
              </a:p>
            </p:txBody>
          </p:sp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3AE35465-19FF-47A3-AFF8-A69048F848D3}"/>
                  </a:ext>
                </a:extLst>
              </p:cNvPr>
              <p:cNvSpPr txBox="1"/>
              <p:nvPr/>
            </p:nvSpPr>
            <p:spPr>
              <a:xfrm>
                <a:off x="2301803" y="2995364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1934</a:t>
                </a:r>
              </a:p>
            </p:txBody>
          </p: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138F0E12-4B12-4A5E-A90A-7D845807FF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28357" y="2252870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41DD13A7-4044-49FC-8A72-4077F79BB1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8884" y="3876777"/>
                <a:ext cx="0" cy="72721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368E03DF-CC8D-4B73-9B1E-175B432A46C7}"/>
                </a:ext>
              </a:extLst>
            </p:cNvPr>
            <p:cNvSpPr txBox="1"/>
            <p:nvPr/>
          </p:nvSpPr>
          <p:spPr>
            <a:xfrm>
              <a:off x="39122" y="84004"/>
              <a:ext cx="22626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Lázaro Cárdenas el 13 de Diciembre de 1934. </a:t>
              </a:r>
            </a:p>
          </p:txBody>
        </p:sp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4EEE8663-F36C-4172-B8C8-5CB46AAD5F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9930" y="2252870"/>
              <a:ext cx="0" cy="727212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" descr="Resultado de imagen de lázaro cardenas">
              <a:extLst>
                <a:ext uri="{FF2B5EF4-FFF2-40B4-BE49-F238E27FC236}">
                  <a16:creationId xmlns:a16="http://schemas.microsoft.com/office/drawing/2014/main" id="{CC789A65-CC65-434E-AF47-FEA7FFA30A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023" y="1127076"/>
              <a:ext cx="1125814" cy="1187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5C950241-65AD-4766-B806-0BE5ABDC8240}"/>
                </a:ext>
              </a:extLst>
            </p:cNvPr>
            <p:cNvSpPr txBox="1"/>
            <p:nvPr/>
          </p:nvSpPr>
          <p:spPr>
            <a:xfrm>
              <a:off x="61532" y="4714030"/>
              <a:ext cx="2654705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Se modifica el artículo tercero de esta forma: “La educación será socialista y además de excluir toda doctrina religiosa, el fanatismo y los prejuicios, para crear en la juventud el concepto racional y exacto del universo y la vida social”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A63EE26-A76F-44C1-B72F-40CDFD4011A8}"/>
                </a:ext>
              </a:extLst>
            </p:cNvPr>
            <p:cNvSpPr txBox="1"/>
            <p:nvPr/>
          </p:nvSpPr>
          <p:spPr>
            <a:xfrm>
              <a:off x="2745885" y="4969565"/>
              <a:ext cx="17226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Obligatoriedad de la educación Primaria. 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8FA10FE-12E5-441D-9CA8-72C60BBDE732}"/>
                </a:ext>
              </a:extLst>
            </p:cNvPr>
            <p:cNvSpPr txBox="1"/>
            <p:nvPr/>
          </p:nvSpPr>
          <p:spPr>
            <a:xfrm>
              <a:off x="1578421" y="1439594"/>
              <a:ext cx="19217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establece el principio laico y socialista. </a:t>
              </a: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FBA53F37-DC5A-4652-9361-AE2BAA78873D}"/>
                </a:ext>
              </a:extLst>
            </p:cNvPr>
            <p:cNvSpPr txBox="1"/>
            <p:nvPr/>
          </p:nvSpPr>
          <p:spPr>
            <a:xfrm>
              <a:off x="3066796" y="177650"/>
              <a:ext cx="280347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da precisión a la autoridad estatal y se crea una facultad legislativa para unificar y coordinar la educación en el país. </a:t>
              </a:r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871032BA-41E4-46BF-82EB-574747BA4DF2}"/>
                </a:ext>
              </a:extLst>
            </p:cNvPr>
            <p:cNvSpPr txBox="1"/>
            <p:nvPr/>
          </p:nvSpPr>
          <p:spPr>
            <a:xfrm>
              <a:off x="4991161" y="4598709"/>
              <a:ext cx="226267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Manuel Ávila Camacho el 30 de Diciembre de 1946.</a:t>
              </a:r>
            </a:p>
          </p:txBody>
        </p:sp>
        <p:pic>
          <p:nvPicPr>
            <p:cNvPr id="3074" name="Picture 2" descr="Resultado de imagen de manuel avila camacho">
              <a:extLst>
                <a:ext uri="{FF2B5EF4-FFF2-40B4-BE49-F238E27FC236}">
                  <a16:creationId xmlns:a16="http://schemas.microsoft.com/office/drawing/2014/main" id="{3B4F646F-6251-438B-B3A2-6D8616F0B9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0262" y="5648745"/>
              <a:ext cx="824472" cy="1031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CuadroTexto 34">
              <a:extLst>
                <a:ext uri="{FF2B5EF4-FFF2-40B4-BE49-F238E27FC236}">
                  <a16:creationId xmlns:a16="http://schemas.microsoft.com/office/drawing/2014/main" id="{4052D7BA-C108-43F9-B9FB-20F03655EE72}"/>
                </a:ext>
              </a:extLst>
            </p:cNvPr>
            <p:cNvSpPr txBox="1"/>
            <p:nvPr/>
          </p:nvSpPr>
          <p:spPr>
            <a:xfrm>
              <a:off x="6292971" y="130170"/>
              <a:ext cx="192173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educación tenderá a desarrollar armónicamente todas las facultades del ser humano y el amor a la patria. </a:t>
              </a: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id="{E4327E6C-8FA9-4995-B943-74091435A1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0995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E1C7914F-26B4-4F3B-9F9B-AC10D66D4C28}"/>
                </a:ext>
              </a:extLst>
            </p:cNvPr>
            <p:cNvSpPr txBox="1"/>
            <p:nvPr/>
          </p:nvSpPr>
          <p:spPr>
            <a:xfrm>
              <a:off x="7882692" y="4613730"/>
              <a:ext cx="226267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mantiene ajena cualquier doctrina religiosa y se basa en los resultados del progreso científico. </a:t>
              </a:r>
            </a:p>
          </p:txBody>
        </p:sp>
        <p:sp>
          <p:nvSpPr>
            <p:cNvPr id="39" name="CuadroTexto 38">
              <a:extLst>
                <a:ext uri="{FF2B5EF4-FFF2-40B4-BE49-F238E27FC236}">
                  <a16:creationId xmlns:a16="http://schemas.microsoft.com/office/drawing/2014/main" id="{7478E9D2-E280-4B4F-A6D6-40D264894FD0}"/>
                </a:ext>
              </a:extLst>
            </p:cNvPr>
            <p:cNvSpPr txBox="1"/>
            <p:nvPr/>
          </p:nvSpPr>
          <p:spPr>
            <a:xfrm>
              <a:off x="9072013" y="436988"/>
              <a:ext cx="2262675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Sin hostilidades ni exclusivismos, la educación será democrática, nacional y contribuirá a la convivencia humana.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126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08DD517B-B5B7-434F-A501-225B24B91ACC}"/>
              </a:ext>
            </a:extLst>
          </p:cNvPr>
          <p:cNvGrpSpPr/>
          <p:nvPr/>
        </p:nvGrpSpPr>
        <p:grpSpPr>
          <a:xfrm>
            <a:off x="0" y="1282"/>
            <a:ext cx="12423908" cy="6856718"/>
            <a:chOff x="0" y="1282"/>
            <a:chExt cx="12423908" cy="685671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D6119BEF-EBA9-493B-8163-4B1CE3FBBE78}"/>
                </a:ext>
              </a:extLst>
            </p:cNvPr>
            <p:cNvGrpSpPr/>
            <p:nvPr/>
          </p:nvGrpSpPr>
          <p:grpSpPr>
            <a:xfrm>
              <a:off x="0" y="1282"/>
              <a:ext cx="12423908" cy="6856718"/>
              <a:chOff x="0" y="1282"/>
              <a:chExt cx="12423908" cy="6856718"/>
            </a:xfrm>
          </p:grpSpPr>
          <p:pic>
            <p:nvPicPr>
              <p:cNvPr id="18" name="Picture 10" descr="Ver las imágenes de origen">
                <a:extLst>
                  <a:ext uri="{FF2B5EF4-FFF2-40B4-BE49-F238E27FC236}">
                    <a16:creationId xmlns:a16="http://schemas.microsoft.com/office/drawing/2014/main" id="{32B74A06-12C3-4148-AFA9-9188EE2405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29"/>
              <a:stretch/>
            </p:blipFill>
            <p:spPr bwMode="auto">
              <a:xfrm>
                <a:off x="20" y="1282"/>
                <a:ext cx="12191980" cy="68567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Flecha: pentágono 18">
                <a:extLst>
                  <a:ext uri="{FF2B5EF4-FFF2-40B4-BE49-F238E27FC236}">
                    <a16:creationId xmlns:a16="http://schemas.microsoft.com/office/drawing/2014/main" id="{18750510-22E1-4AAE-A02B-D41DF4B3E774}"/>
                  </a:ext>
                </a:extLst>
              </p:cNvPr>
              <p:cNvSpPr/>
              <p:nvPr/>
            </p:nvSpPr>
            <p:spPr>
              <a:xfrm>
                <a:off x="0" y="2980082"/>
                <a:ext cx="12192000" cy="897835"/>
              </a:xfrm>
              <a:prstGeom prst="homePlat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8DF9DD97-093C-4057-B052-1360328597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94244" y="3876777"/>
                <a:ext cx="645" cy="1092788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20">
                <a:extLst>
                  <a:ext uri="{FF2B5EF4-FFF2-40B4-BE49-F238E27FC236}">
                    <a16:creationId xmlns:a16="http://schemas.microsoft.com/office/drawing/2014/main" id="{3461D92F-CFF0-4485-A8D5-27F635614F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91161" y="1439594"/>
                <a:ext cx="0" cy="1540488"/>
              </a:xfrm>
              <a:prstGeom prst="line">
                <a:avLst/>
              </a:prstGeom>
              <a:ln w="38100"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" name="Conector recto 21">
                <a:extLst>
                  <a:ext uri="{FF2B5EF4-FFF2-40B4-BE49-F238E27FC236}">
                    <a16:creationId xmlns:a16="http://schemas.microsoft.com/office/drawing/2014/main" id="{1DBD8058-B7BB-44AD-B453-418EBE3804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53836" y="2252870"/>
                <a:ext cx="0" cy="72721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408FB86A-11D8-4DBB-8F49-B7BA00890C4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22499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4" name="Conector recto 23">
                <a:extLst>
                  <a:ext uri="{FF2B5EF4-FFF2-40B4-BE49-F238E27FC236}">
                    <a16:creationId xmlns:a16="http://schemas.microsoft.com/office/drawing/2014/main" id="{EEB036D2-68E5-464D-820A-F1E6081886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14029" y="3897484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5" name="Flecha: pentágono 24">
                <a:extLst>
                  <a:ext uri="{FF2B5EF4-FFF2-40B4-BE49-F238E27FC236}">
                    <a16:creationId xmlns:a16="http://schemas.microsoft.com/office/drawing/2014/main" id="{19D92DD6-F656-469B-85CA-EF2371174B5D}"/>
                  </a:ext>
                </a:extLst>
              </p:cNvPr>
              <p:cNvSpPr/>
              <p:nvPr/>
            </p:nvSpPr>
            <p:spPr>
              <a:xfrm>
                <a:off x="5610772" y="2980082"/>
                <a:ext cx="6607732" cy="917402"/>
              </a:xfrm>
              <a:prstGeom prst="homePlat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3C7B97B2-ADBB-43E9-9D0F-9DF2E8456721}"/>
                  </a:ext>
                </a:extLst>
              </p:cNvPr>
              <p:cNvSpPr txBox="1"/>
              <p:nvPr/>
            </p:nvSpPr>
            <p:spPr>
              <a:xfrm>
                <a:off x="8090447" y="2995365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1992</a:t>
                </a:r>
              </a:p>
            </p:txBody>
          </p:sp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D0AF3BC-9239-45F6-B95C-C128EE97BF0E}"/>
                  </a:ext>
                </a:extLst>
              </p:cNvPr>
              <p:cNvSpPr txBox="1"/>
              <p:nvPr/>
            </p:nvSpPr>
            <p:spPr>
              <a:xfrm>
                <a:off x="2301803" y="2995364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1980</a:t>
                </a:r>
              </a:p>
            </p:txBody>
          </p:sp>
          <p:cxnSp>
            <p:nvCxnSpPr>
              <p:cNvPr id="28" name="Conector recto 27">
                <a:extLst>
                  <a:ext uri="{FF2B5EF4-FFF2-40B4-BE49-F238E27FC236}">
                    <a16:creationId xmlns:a16="http://schemas.microsoft.com/office/drawing/2014/main" id="{FBB12DEA-DB9E-49C1-84A6-1BAD77B850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12670" y="2252870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>
                <a:extLst>
                  <a:ext uri="{FF2B5EF4-FFF2-40B4-BE49-F238E27FC236}">
                    <a16:creationId xmlns:a16="http://schemas.microsoft.com/office/drawing/2014/main" id="{CC4E6613-065F-4074-A89A-2B3C298AE9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8884" y="3876777"/>
                <a:ext cx="0" cy="72721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6BC02DA2-C705-433B-A1F6-9C0723DA34E0}"/>
                </a:ext>
              </a:extLst>
            </p:cNvPr>
            <p:cNvSpPr txBox="1"/>
            <p:nvPr/>
          </p:nvSpPr>
          <p:spPr>
            <a:xfrm>
              <a:off x="39122" y="84004"/>
              <a:ext cx="22626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José López Portillo el 9 de Junio de 1980. </a:t>
              </a:r>
            </a:p>
          </p:txBody>
        </p:sp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7A8E071F-5DAC-48A5-BEF1-22E21B348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9930" y="2252870"/>
              <a:ext cx="0" cy="727212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F80226FC-1F41-4513-ACB8-3301ABA7E3F1}"/>
                </a:ext>
              </a:extLst>
            </p:cNvPr>
            <p:cNvSpPr txBox="1"/>
            <p:nvPr/>
          </p:nvSpPr>
          <p:spPr>
            <a:xfrm>
              <a:off x="61532" y="4714030"/>
              <a:ext cx="265470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modifica el artículo tercero de esta forma: “Las universidades  e instituciones de educación superior tendrán la facultad y responsabilidad de gobernarse a sí mismas.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51C967A-0B5E-4950-8865-8E2519480CBB}"/>
                </a:ext>
              </a:extLst>
            </p:cNvPr>
            <p:cNvSpPr txBox="1"/>
            <p:nvPr/>
          </p:nvSpPr>
          <p:spPr>
            <a:xfrm>
              <a:off x="2745885" y="4969565"/>
              <a:ext cx="172264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autonomía universitaria tiene los fines de educar, investigar y difundir la cultura. 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131F9BF9-E326-459F-877C-7CF742C9356E}"/>
                </a:ext>
              </a:extLst>
            </p:cNvPr>
            <p:cNvSpPr txBox="1"/>
            <p:nvPr/>
          </p:nvSpPr>
          <p:spPr>
            <a:xfrm>
              <a:off x="1753594" y="987283"/>
              <a:ext cx="223763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Cambio cultural relevante por medio de la autonomía de las instituciones de educación superior. 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655A4D01-8BD9-4815-B9C8-9BDEABD49F69}"/>
                </a:ext>
              </a:extLst>
            </p:cNvPr>
            <p:cNvSpPr txBox="1"/>
            <p:nvPr/>
          </p:nvSpPr>
          <p:spPr>
            <a:xfrm>
              <a:off x="4991161" y="4598709"/>
              <a:ext cx="226267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Carlos Salinas de Gortari en el año de 1992. 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B8920E05-88A5-4380-B782-01DED9DEAB0A}"/>
                </a:ext>
              </a:extLst>
            </p:cNvPr>
            <p:cNvSpPr txBox="1"/>
            <p:nvPr/>
          </p:nvSpPr>
          <p:spPr>
            <a:xfrm>
              <a:off x="6296079" y="958150"/>
              <a:ext cx="19217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establece la educación laica y ajena a cualquier tipo de doctrina.  </a:t>
              </a:r>
            </a:p>
          </p:txBody>
        </p: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2B392B7A-CA05-46C5-9835-56FD2D03EA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0995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DF85B0E-7D50-44D2-84C2-619022E7A12D}"/>
                </a:ext>
              </a:extLst>
            </p:cNvPr>
            <p:cNvSpPr txBox="1"/>
            <p:nvPr/>
          </p:nvSpPr>
          <p:spPr>
            <a:xfrm>
              <a:off x="7882692" y="4613730"/>
              <a:ext cx="226267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Los planteles particulares deberán impartir la educación con apego a la lucha de la ignorancia.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13CC928E-DF65-46CB-87A3-58116279C336}"/>
                </a:ext>
              </a:extLst>
            </p:cNvPr>
            <p:cNvSpPr txBox="1"/>
            <p:nvPr/>
          </p:nvSpPr>
          <p:spPr>
            <a:xfrm>
              <a:off x="9124819" y="197187"/>
              <a:ext cx="226267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amplia la libertad de la educación privada, quedando el estado obligado a atender y promover otros tipos y modalidades educativas. 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3A426CC-2CB2-4716-A726-64DDA381D311}"/>
              </a:ext>
            </a:extLst>
          </p:cNvPr>
          <p:cNvSpPr txBox="1"/>
          <p:nvPr/>
        </p:nvSpPr>
        <p:spPr>
          <a:xfrm>
            <a:off x="4081988" y="76649"/>
            <a:ext cx="1813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Respeto a la ley federal del trabajo en cuanto a los docentes. </a:t>
            </a:r>
          </a:p>
        </p:txBody>
      </p:sp>
      <p:pic>
        <p:nvPicPr>
          <p:cNvPr id="4098" name="Picture 2" descr="Resultado de imagen de jose lopez portillo">
            <a:extLst>
              <a:ext uri="{FF2B5EF4-FFF2-40B4-BE49-F238E27FC236}">
                <a16:creationId xmlns:a16="http://schemas.microsoft.com/office/drawing/2014/main" id="{1ED97176-08D9-4942-A6B4-42D4E2C6D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2" y="1151086"/>
            <a:ext cx="1073124" cy="107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de carlos salinas de gortari">
            <a:extLst>
              <a:ext uri="{FF2B5EF4-FFF2-40B4-BE49-F238E27FC236}">
                <a16:creationId xmlns:a16="http://schemas.microsoft.com/office/drawing/2014/main" id="{9A67FE0F-133E-4FCF-A155-4647154D8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000" y="5599857"/>
            <a:ext cx="930996" cy="11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27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441B147A-4123-419E-8DE4-9EB03DA15459}"/>
              </a:ext>
            </a:extLst>
          </p:cNvPr>
          <p:cNvGrpSpPr/>
          <p:nvPr/>
        </p:nvGrpSpPr>
        <p:grpSpPr>
          <a:xfrm>
            <a:off x="-64268" y="1282"/>
            <a:ext cx="12488176" cy="6856718"/>
            <a:chOff x="-64268" y="1282"/>
            <a:chExt cx="12488176" cy="685671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0E98C260-EDED-4F11-A9B6-4D538041C6E7}"/>
                </a:ext>
              </a:extLst>
            </p:cNvPr>
            <p:cNvGrpSpPr/>
            <p:nvPr/>
          </p:nvGrpSpPr>
          <p:grpSpPr>
            <a:xfrm>
              <a:off x="0" y="1282"/>
              <a:ext cx="12423908" cy="6856718"/>
              <a:chOff x="0" y="1282"/>
              <a:chExt cx="12423908" cy="6856718"/>
            </a:xfrm>
          </p:grpSpPr>
          <p:pic>
            <p:nvPicPr>
              <p:cNvPr id="14" name="Picture 10" descr="Ver las imágenes de origen">
                <a:extLst>
                  <a:ext uri="{FF2B5EF4-FFF2-40B4-BE49-F238E27FC236}">
                    <a16:creationId xmlns:a16="http://schemas.microsoft.com/office/drawing/2014/main" id="{C9B9E9B3-EC31-4045-939B-08743DF2A8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29"/>
              <a:stretch/>
            </p:blipFill>
            <p:spPr bwMode="auto">
              <a:xfrm>
                <a:off x="20" y="1282"/>
                <a:ext cx="12191980" cy="68567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Flecha: pentágono 14">
                <a:extLst>
                  <a:ext uri="{FF2B5EF4-FFF2-40B4-BE49-F238E27FC236}">
                    <a16:creationId xmlns:a16="http://schemas.microsoft.com/office/drawing/2014/main" id="{82A0BADD-DCBA-4111-AFCA-4566F0AF3B42}"/>
                  </a:ext>
                </a:extLst>
              </p:cNvPr>
              <p:cNvSpPr/>
              <p:nvPr/>
            </p:nvSpPr>
            <p:spPr>
              <a:xfrm>
                <a:off x="0" y="2980082"/>
                <a:ext cx="12192000" cy="897835"/>
              </a:xfrm>
              <a:prstGeom prst="homePlat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4F636AC1-3D46-4829-A8B2-9EA3C6677B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75540" y="3876777"/>
                <a:ext cx="645" cy="1092788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16">
                <a:extLst>
                  <a:ext uri="{FF2B5EF4-FFF2-40B4-BE49-F238E27FC236}">
                    <a16:creationId xmlns:a16="http://schemas.microsoft.com/office/drawing/2014/main" id="{BF6E9836-620D-4687-92EC-1E2148E232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91161" y="1439594"/>
                <a:ext cx="0" cy="1540488"/>
              </a:xfrm>
              <a:prstGeom prst="line">
                <a:avLst/>
              </a:prstGeom>
              <a:ln w="38100"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17">
                <a:extLst>
                  <a:ext uri="{FF2B5EF4-FFF2-40B4-BE49-F238E27FC236}">
                    <a16:creationId xmlns:a16="http://schemas.microsoft.com/office/drawing/2014/main" id="{438D2A7E-C27B-40D2-BA7A-00C099C91D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53836" y="2252870"/>
                <a:ext cx="0" cy="72721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CA8B4240-53ED-406B-9111-E4BE76E18F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22006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72F8369D-CD72-4622-B501-5B851AE6D6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24846" y="3886518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1" name="Flecha: pentágono 20">
                <a:extLst>
                  <a:ext uri="{FF2B5EF4-FFF2-40B4-BE49-F238E27FC236}">
                    <a16:creationId xmlns:a16="http://schemas.microsoft.com/office/drawing/2014/main" id="{AE2C4C91-6F29-49BF-98F4-D21446CB3519}"/>
                  </a:ext>
                </a:extLst>
              </p:cNvPr>
              <p:cNvSpPr/>
              <p:nvPr/>
            </p:nvSpPr>
            <p:spPr>
              <a:xfrm>
                <a:off x="5610772" y="2980082"/>
                <a:ext cx="6607732" cy="917402"/>
              </a:xfrm>
              <a:prstGeom prst="homePlate">
                <a:avLst/>
              </a:prstGeom>
              <a:solidFill>
                <a:srgbClr val="FF66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A0D38AD-0FB3-49B0-A47A-90605B83E423}"/>
                  </a:ext>
                </a:extLst>
              </p:cNvPr>
              <p:cNvSpPr txBox="1"/>
              <p:nvPr/>
            </p:nvSpPr>
            <p:spPr>
              <a:xfrm>
                <a:off x="8090447" y="2995365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2002</a:t>
                </a:r>
              </a:p>
            </p:txBody>
          </p:sp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382E332A-447C-453C-83AE-1799A199A7C7}"/>
                  </a:ext>
                </a:extLst>
              </p:cNvPr>
              <p:cNvSpPr txBox="1"/>
              <p:nvPr/>
            </p:nvSpPr>
            <p:spPr>
              <a:xfrm>
                <a:off x="2301803" y="2995364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1993</a:t>
                </a:r>
              </a:p>
            </p:txBody>
          </p:sp>
          <p:cxnSp>
            <p:nvCxnSpPr>
              <p:cNvPr id="24" name="Conector recto 23">
                <a:extLst>
                  <a:ext uri="{FF2B5EF4-FFF2-40B4-BE49-F238E27FC236}">
                    <a16:creationId xmlns:a16="http://schemas.microsoft.com/office/drawing/2014/main" id="{B27985BA-17AB-4D82-B16B-20EA8449EF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4462" y="1251058"/>
                <a:ext cx="0" cy="1729024"/>
              </a:xfrm>
              <a:prstGeom prst="line">
                <a:avLst/>
              </a:prstGeom>
              <a:ln w="38100"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Conector recto 24">
                <a:extLst>
                  <a:ext uri="{FF2B5EF4-FFF2-40B4-BE49-F238E27FC236}">
                    <a16:creationId xmlns:a16="http://schemas.microsoft.com/office/drawing/2014/main" id="{D2E1D90E-3F96-4B3E-B901-0A7784602E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8884" y="3876777"/>
                <a:ext cx="0" cy="72721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4E97C06B-D843-48A9-8692-8E8F6A5265CB}"/>
                </a:ext>
              </a:extLst>
            </p:cNvPr>
            <p:cNvSpPr txBox="1"/>
            <p:nvPr/>
          </p:nvSpPr>
          <p:spPr>
            <a:xfrm>
              <a:off x="136769" y="299688"/>
              <a:ext cx="192173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complementaria a la de 1992, promulgada por Carlos Salinas de Gortari y Ernesto Zedillo en 1993. </a:t>
              </a:r>
            </a:p>
          </p:txBody>
        </p: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6A21E4C8-525A-4A07-B77C-5DC2876B28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9930" y="2252870"/>
              <a:ext cx="0" cy="727212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0AFECA13-3D00-40B4-BD8E-2F16274D984B}"/>
                </a:ext>
              </a:extLst>
            </p:cNvPr>
            <p:cNvSpPr txBox="1"/>
            <p:nvPr/>
          </p:nvSpPr>
          <p:spPr>
            <a:xfrm>
              <a:off x="-64268" y="4605129"/>
              <a:ext cx="3008794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modifica el artículo tercero de esta forma: “Todo individuo tiene derecho a recibir educación. El Estado-Federación, Estados y Municipios impartirá educación preescolar, primaria y secundaria”.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DABBDED-EC8A-4459-92A5-3E7D29F30E13}"/>
                </a:ext>
              </a:extLst>
            </p:cNvPr>
            <p:cNvSpPr txBox="1"/>
            <p:nvPr/>
          </p:nvSpPr>
          <p:spPr>
            <a:xfrm>
              <a:off x="2968310" y="4969565"/>
              <a:ext cx="2262673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precisa la facultad sobre los planes y programas de primaria, secundaria y normal como propia del Ejecutivo Federal. 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BA84D487-CE93-4C78-BE44-09A68CF2841B}"/>
                </a:ext>
              </a:extLst>
            </p:cNvPr>
            <p:cNvSpPr txBox="1"/>
            <p:nvPr/>
          </p:nvSpPr>
          <p:spPr>
            <a:xfrm>
              <a:off x="2045643" y="173840"/>
              <a:ext cx="223763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educación primaria y la secundaria son obligatorias. 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F7236DCF-EC9A-4545-A297-EB6BF0CD3774}"/>
                </a:ext>
              </a:extLst>
            </p:cNvPr>
            <p:cNvSpPr txBox="1"/>
            <p:nvPr/>
          </p:nvSpPr>
          <p:spPr>
            <a:xfrm>
              <a:off x="5490669" y="4685176"/>
              <a:ext cx="22626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Vicente Fox Quezada en el 2002. 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55E686F9-77F6-409E-ABEA-549686FC4A36}"/>
                </a:ext>
              </a:extLst>
            </p:cNvPr>
            <p:cNvSpPr txBox="1"/>
            <p:nvPr/>
          </p:nvSpPr>
          <p:spPr>
            <a:xfrm>
              <a:off x="6041695" y="443408"/>
              <a:ext cx="24242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Obligatoriedad de la educación preescolar. </a:t>
              </a:r>
            </a:p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integra con la primaria y secundaria para conformar la educación básica. </a:t>
              </a:r>
            </a:p>
          </p:txBody>
        </p: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96F63D09-3979-4BEA-9ECA-99B61E5468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0995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63E40A98-E82A-4602-AE08-C04302E1CEE6}"/>
                </a:ext>
              </a:extLst>
            </p:cNvPr>
            <p:cNvSpPr txBox="1"/>
            <p:nvPr/>
          </p:nvSpPr>
          <p:spPr>
            <a:xfrm>
              <a:off x="8293509" y="4696455"/>
              <a:ext cx="226267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Apoyar la investigación científica y tecnológica. 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F4FF7ACF-23DC-4541-BD67-A2B39DA525DB}"/>
                </a:ext>
              </a:extLst>
            </p:cNvPr>
            <p:cNvSpPr txBox="1"/>
            <p:nvPr/>
          </p:nvSpPr>
          <p:spPr>
            <a:xfrm>
              <a:off x="9125839" y="849749"/>
              <a:ext cx="226267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Alentar el fortalecimiento y difusión de nuestra cultura. </a:t>
              </a: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2A3AD7B-C80F-47CB-A7FF-4BD8831A3993}"/>
              </a:ext>
            </a:extLst>
          </p:cNvPr>
          <p:cNvSpPr txBox="1"/>
          <p:nvPr/>
        </p:nvSpPr>
        <p:spPr>
          <a:xfrm>
            <a:off x="4181546" y="854819"/>
            <a:ext cx="161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Se anula el liberalismo. </a:t>
            </a:r>
          </a:p>
        </p:txBody>
      </p:sp>
      <p:pic>
        <p:nvPicPr>
          <p:cNvPr id="5122" name="Picture 2" descr="Resultado de imagen de vicente fox quezada">
            <a:extLst>
              <a:ext uri="{FF2B5EF4-FFF2-40B4-BE49-F238E27FC236}">
                <a16:creationId xmlns:a16="http://schemas.microsoft.com/office/drawing/2014/main" id="{B9E4854D-CD7B-4950-861F-B27FB99E0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563" y="5574263"/>
            <a:ext cx="949402" cy="104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82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C40201B-633C-45EE-AF23-7B70CE539C72}"/>
              </a:ext>
            </a:extLst>
          </p:cNvPr>
          <p:cNvGrpSpPr/>
          <p:nvPr/>
        </p:nvGrpSpPr>
        <p:grpSpPr>
          <a:xfrm>
            <a:off x="0" y="1282"/>
            <a:ext cx="12423908" cy="6856718"/>
            <a:chOff x="0" y="1282"/>
            <a:chExt cx="12423908" cy="685671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632390E4-CEF4-403B-A294-FFAD025D75A3}"/>
                </a:ext>
              </a:extLst>
            </p:cNvPr>
            <p:cNvGrpSpPr/>
            <p:nvPr/>
          </p:nvGrpSpPr>
          <p:grpSpPr>
            <a:xfrm>
              <a:off x="0" y="1282"/>
              <a:ext cx="12423908" cy="6856718"/>
              <a:chOff x="0" y="1282"/>
              <a:chExt cx="12423908" cy="6856718"/>
            </a:xfrm>
          </p:grpSpPr>
          <p:pic>
            <p:nvPicPr>
              <p:cNvPr id="14" name="Picture 10" descr="Ver las imágenes de origen">
                <a:extLst>
                  <a:ext uri="{FF2B5EF4-FFF2-40B4-BE49-F238E27FC236}">
                    <a16:creationId xmlns:a16="http://schemas.microsoft.com/office/drawing/2014/main" id="{6D6DC534-792F-4013-93F2-5A5338FACAF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29"/>
              <a:stretch/>
            </p:blipFill>
            <p:spPr bwMode="auto">
              <a:xfrm>
                <a:off x="20" y="1282"/>
                <a:ext cx="12191980" cy="68567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Flecha: pentágono 14">
                <a:extLst>
                  <a:ext uri="{FF2B5EF4-FFF2-40B4-BE49-F238E27FC236}">
                    <a16:creationId xmlns:a16="http://schemas.microsoft.com/office/drawing/2014/main" id="{2D991F6A-E2B4-4714-8F42-5D072E21FCED}"/>
                  </a:ext>
                </a:extLst>
              </p:cNvPr>
              <p:cNvSpPr/>
              <p:nvPr/>
            </p:nvSpPr>
            <p:spPr>
              <a:xfrm>
                <a:off x="0" y="2980082"/>
                <a:ext cx="12192000" cy="897835"/>
              </a:xfrm>
              <a:prstGeom prst="homePlat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1686F48B-31D6-4117-8CEA-9C25F7DAF5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75540" y="3876777"/>
                <a:ext cx="645" cy="1092788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17">
                <a:extLst>
                  <a:ext uri="{FF2B5EF4-FFF2-40B4-BE49-F238E27FC236}">
                    <a16:creationId xmlns:a16="http://schemas.microsoft.com/office/drawing/2014/main" id="{777FD2A0-6DBB-4BCB-AEDA-B6CE9178F8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53836" y="2252870"/>
                <a:ext cx="0" cy="72721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69DC4A8A-2EFB-4158-86D7-8050506908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22006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8C465F61-768C-4646-B45D-76169CF3FE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24846" y="3886518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1" name="Flecha: pentágono 20">
                <a:extLst>
                  <a:ext uri="{FF2B5EF4-FFF2-40B4-BE49-F238E27FC236}">
                    <a16:creationId xmlns:a16="http://schemas.microsoft.com/office/drawing/2014/main" id="{5BE2F644-20CA-47C7-BCEF-B2C4427DFAAA}"/>
                  </a:ext>
                </a:extLst>
              </p:cNvPr>
              <p:cNvSpPr/>
              <p:nvPr/>
            </p:nvSpPr>
            <p:spPr>
              <a:xfrm>
                <a:off x="5610772" y="2980082"/>
                <a:ext cx="6607732" cy="917402"/>
              </a:xfrm>
              <a:prstGeom prst="homePlate">
                <a:avLst/>
              </a:prstGeom>
              <a:solidFill>
                <a:srgbClr val="CC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A9D4DF5-09C6-4DF3-BBF4-D3F6E864982B}"/>
                  </a:ext>
                </a:extLst>
              </p:cNvPr>
              <p:cNvSpPr txBox="1"/>
              <p:nvPr/>
            </p:nvSpPr>
            <p:spPr>
              <a:xfrm>
                <a:off x="8090447" y="2995365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2012</a:t>
                </a:r>
              </a:p>
            </p:txBody>
          </p:sp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2D42F3F-893B-4805-99A1-7A5AF9D89450}"/>
                  </a:ext>
                </a:extLst>
              </p:cNvPr>
              <p:cNvSpPr txBox="1"/>
              <p:nvPr/>
            </p:nvSpPr>
            <p:spPr>
              <a:xfrm>
                <a:off x="2301803" y="2995364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2011</a:t>
                </a:r>
              </a:p>
            </p:txBody>
          </p:sp>
          <p:cxnSp>
            <p:nvCxnSpPr>
              <p:cNvPr id="24" name="Conector recto 23">
                <a:extLst>
                  <a:ext uri="{FF2B5EF4-FFF2-40B4-BE49-F238E27FC236}">
                    <a16:creationId xmlns:a16="http://schemas.microsoft.com/office/drawing/2014/main" id="{A332CF2B-123D-40BB-891C-81C8C2E6E8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4462" y="1251058"/>
                <a:ext cx="0" cy="1729024"/>
              </a:xfrm>
              <a:prstGeom prst="line">
                <a:avLst/>
              </a:prstGeom>
              <a:ln w="38100"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Conector recto 24">
                <a:extLst>
                  <a:ext uri="{FF2B5EF4-FFF2-40B4-BE49-F238E27FC236}">
                    <a16:creationId xmlns:a16="http://schemas.microsoft.com/office/drawing/2014/main" id="{14210EC8-E769-4918-9214-2EA8B219402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8884" y="3876777"/>
                <a:ext cx="0" cy="72721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15345746-7CFC-417A-8092-3AA4D2D5AE79}"/>
                </a:ext>
              </a:extLst>
            </p:cNvPr>
            <p:cNvSpPr txBox="1"/>
            <p:nvPr/>
          </p:nvSpPr>
          <p:spPr>
            <a:xfrm>
              <a:off x="139065" y="16439"/>
              <a:ext cx="192173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Felipe Calderón Hinojosa, el 11 de Junio de 2011. </a:t>
              </a:r>
            </a:p>
          </p:txBody>
        </p: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8AA2A842-A8E6-4956-98AB-05225021B8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9930" y="2252870"/>
              <a:ext cx="0" cy="727212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A0E7077B-DB66-439C-8AE1-3D79C7B5B76A}"/>
                </a:ext>
              </a:extLst>
            </p:cNvPr>
            <p:cNvSpPr txBox="1"/>
            <p:nvPr/>
          </p:nvSpPr>
          <p:spPr>
            <a:xfrm>
              <a:off x="206493" y="4774612"/>
              <a:ext cx="23647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Integra en los fines de la educación “El respeto a los derechos humanos”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73C014DE-2594-49F0-94A4-125E1388CD9B}"/>
                </a:ext>
              </a:extLst>
            </p:cNvPr>
            <p:cNvSpPr txBox="1"/>
            <p:nvPr/>
          </p:nvSpPr>
          <p:spPr>
            <a:xfrm>
              <a:off x="2968310" y="4969565"/>
              <a:ext cx="226267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establece la conciencia de la solidaridad internacional, la independencia y la justicia. 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57B6A13B-FD13-4366-B589-9CC0DFDD745A}"/>
                </a:ext>
              </a:extLst>
            </p:cNvPr>
            <p:cNvSpPr txBox="1"/>
            <p:nvPr/>
          </p:nvSpPr>
          <p:spPr>
            <a:xfrm>
              <a:off x="2045643" y="173840"/>
              <a:ext cx="223763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 educación tenderá a desarrollar todas las facultades del ser humano. 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6053D88D-263B-4CCE-8A9D-D2E9B0B4BE21}"/>
                </a:ext>
              </a:extLst>
            </p:cNvPr>
            <p:cNvSpPr txBox="1"/>
            <p:nvPr/>
          </p:nvSpPr>
          <p:spPr>
            <a:xfrm>
              <a:off x="5691286" y="4709106"/>
              <a:ext cx="18879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complementaria a la de 2011, promulgada por Felipe Calderón Hinojosa. 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94B26588-C8C3-4C4B-BDB1-C2714CF1C957}"/>
                </a:ext>
              </a:extLst>
            </p:cNvPr>
            <p:cNvSpPr txBox="1"/>
            <p:nvPr/>
          </p:nvSpPr>
          <p:spPr>
            <a:xfrm>
              <a:off x="6229460" y="1251058"/>
              <a:ext cx="20487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Obligatoriedad de la educación media superior. </a:t>
              </a:r>
            </a:p>
          </p:txBody>
        </p: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5A911431-74DB-40A6-9266-D30B792D9F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0995" y="2252870"/>
              <a:ext cx="0" cy="727212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BD43C95-C42E-4727-9F4F-D7FF39A1CDBA}"/>
                </a:ext>
              </a:extLst>
            </p:cNvPr>
            <p:cNvSpPr txBox="1"/>
            <p:nvPr/>
          </p:nvSpPr>
          <p:spPr>
            <a:xfrm>
              <a:off x="8293509" y="4696455"/>
              <a:ext cx="22626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Fortalecer el aprecio y respeto por la diversidad cultural. 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5ACDB1B-BA8E-4B29-9D25-9D309276698D}"/>
                </a:ext>
              </a:extLst>
            </p:cNvPr>
            <p:cNvSpPr txBox="1"/>
            <p:nvPr/>
          </p:nvSpPr>
          <p:spPr>
            <a:xfrm>
              <a:off x="9125839" y="849749"/>
              <a:ext cx="226267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Evitar privilegios de raza, religión, grupos, sexos e individuos. </a:t>
              </a:r>
            </a:p>
          </p:txBody>
        </p:sp>
      </p:grpSp>
      <p:pic>
        <p:nvPicPr>
          <p:cNvPr id="7170" name="Picture 2" descr="Resultado de imagen de felipe calderon hinojosa">
            <a:extLst>
              <a:ext uri="{FF2B5EF4-FFF2-40B4-BE49-F238E27FC236}">
                <a16:creationId xmlns:a16="http://schemas.microsoft.com/office/drawing/2014/main" id="{17527A86-E8CB-44C0-9F83-9E53CCB6C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67" y="1312003"/>
            <a:ext cx="937374" cy="89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21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D69C850-D864-414B-B371-BFEABF4B7D1A}"/>
              </a:ext>
            </a:extLst>
          </p:cNvPr>
          <p:cNvGrpSpPr/>
          <p:nvPr/>
        </p:nvGrpSpPr>
        <p:grpSpPr>
          <a:xfrm>
            <a:off x="0" y="426"/>
            <a:ext cx="12423908" cy="6857574"/>
            <a:chOff x="0" y="426"/>
            <a:chExt cx="12423908" cy="6857574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FFB28B87-FCED-4F3D-AAC3-DA16F99F9D22}"/>
                </a:ext>
              </a:extLst>
            </p:cNvPr>
            <p:cNvGrpSpPr/>
            <p:nvPr/>
          </p:nvGrpSpPr>
          <p:grpSpPr>
            <a:xfrm>
              <a:off x="0" y="1282"/>
              <a:ext cx="12423908" cy="6856718"/>
              <a:chOff x="0" y="1282"/>
              <a:chExt cx="12423908" cy="6856718"/>
            </a:xfrm>
          </p:grpSpPr>
          <p:pic>
            <p:nvPicPr>
              <p:cNvPr id="14" name="Picture 10" descr="Ver las imágenes de origen">
                <a:extLst>
                  <a:ext uri="{FF2B5EF4-FFF2-40B4-BE49-F238E27FC236}">
                    <a16:creationId xmlns:a16="http://schemas.microsoft.com/office/drawing/2014/main" id="{E7717C85-63D7-4822-B818-12D204D106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29"/>
              <a:stretch/>
            </p:blipFill>
            <p:spPr bwMode="auto">
              <a:xfrm>
                <a:off x="20" y="1282"/>
                <a:ext cx="12191980" cy="68567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Flecha: pentágono 14">
                <a:extLst>
                  <a:ext uri="{FF2B5EF4-FFF2-40B4-BE49-F238E27FC236}">
                    <a16:creationId xmlns:a16="http://schemas.microsoft.com/office/drawing/2014/main" id="{289CA862-E3B2-4A44-92AA-90961EA7FC73}"/>
                  </a:ext>
                </a:extLst>
              </p:cNvPr>
              <p:cNvSpPr/>
              <p:nvPr/>
            </p:nvSpPr>
            <p:spPr>
              <a:xfrm>
                <a:off x="0" y="2980082"/>
                <a:ext cx="12192000" cy="897835"/>
              </a:xfrm>
              <a:prstGeom prst="homePlate">
                <a:avLst/>
              </a:prstGeom>
              <a:solidFill>
                <a:srgbClr val="99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E21A26B2-61B7-44F1-82E8-D8E369A9D6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75540" y="3876777"/>
                <a:ext cx="645" cy="1092788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16">
                <a:extLst>
                  <a:ext uri="{FF2B5EF4-FFF2-40B4-BE49-F238E27FC236}">
                    <a16:creationId xmlns:a16="http://schemas.microsoft.com/office/drawing/2014/main" id="{D81565BF-4FFD-4DC5-8B87-F34F0A06D4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91161" y="2115570"/>
                <a:ext cx="0" cy="864512"/>
              </a:xfrm>
              <a:prstGeom prst="line">
                <a:avLst/>
              </a:prstGeom>
              <a:ln w="38100"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17">
                <a:extLst>
                  <a:ext uri="{FF2B5EF4-FFF2-40B4-BE49-F238E27FC236}">
                    <a16:creationId xmlns:a16="http://schemas.microsoft.com/office/drawing/2014/main" id="{6171A326-BCBA-496A-800F-FB2956EDCA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53836" y="2252870"/>
                <a:ext cx="0" cy="72721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16DF5136-455D-4DD2-A6B4-BF12BF3F46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22006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37DD898E-C9B0-465D-8965-F59E74CCDF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89959" y="3876777"/>
                <a:ext cx="0" cy="727212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1" name="Flecha: pentágono 20">
                <a:extLst>
                  <a:ext uri="{FF2B5EF4-FFF2-40B4-BE49-F238E27FC236}">
                    <a16:creationId xmlns:a16="http://schemas.microsoft.com/office/drawing/2014/main" id="{AF29BBC0-7A18-4E78-8611-1F70B91A6463}"/>
                  </a:ext>
                </a:extLst>
              </p:cNvPr>
              <p:cNvSpPr/>
              <p:nvPr/>
            </p:nvSpPr>
            <p:spPr>
              <a:xfrm>
                <a:off x="5610772" y="2980082"/>
                <a:ext cx="6607732" cy="917402"/>
              </a:xfrm>
              <a:prstGeom prst="homePlat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97A5A580-27E0-4EDC-A80D-43C0E21212C9}"/>
                  </a:ext>
                </a:extLst>
              </p:cNvPr>
              <p:cNvSpPr txBox="1"/>
              <p:nvPr/>
            </p:nvSpPr>
            <p:spPr>
              <a:xfrm>
                <a:off x="8090447" y="2995365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2019</a:t>
                </a:r>
              </a:p>
            </p:txBody>
          </p:sp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2CD2BBCE-7A65-4A1D-8561-BB137C532315}"/>
                  </a:ext>
                </a:extLst>
              </p:cNvPr>
              <p:cNvSpPr txBox="1"/>
              <p:nvPr/>
            </p:nvSpPr>
            <p:spPr>
              <a:xfrm>
                <a:off x="2301803" y="2995364"/>
                <a:ext cx="43334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4400" b="1" dirty="0">
                    <a:latin typeface="Berlin Sans FB Demi" panose="020E0802020502020306" pitchFamily="34" charset="0"/>
                  </a:rPr>
                  <a:t>2013</a:t>
                </a:r>
              </a:p>
            </p:txBody>
          </p:sp>
          <p:cxnSp>
            <p:nvCxnSpPr>
              <p:cNvPr id="24" name="Conector recto 23">
                <a:extLst>
                  <a:ext uri="{FF2B5EF4-FFF2-40B4-BE49-F238E27FC236}">
                    <a16:creationId xmlns:a16="http://schemas.microsoft.com/office/drawing/2014/main" id="{B82508C2-7F01-4599-A820-73B5FDA0A4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64462" y="1251058"/>
                <a:ext cx="0" cy="1729024"/>
              </a:xfrm>
              <a:prstGeom prst="line">
                <a:avLst/>
              </a:prstGeom>
              <a:ln w="38100"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Conector recto 24">
                <a:extLst>
                  <a:ext uri="{FF2B5EF4-FFF2-40B4-BE49-F238E27FC236}">
                    <a16:creationId xmlns:a16="http://schemas.microsoft.com/office/drawing/2014/main" id="{C5BC2DEC-6672-4A1C-A6B0-A0258C91C4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8884" y="3876777"/>
                <a:ext cx="0" cy="72721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D752C08B-F65D-415F-A4B6-12D730DF4503}"/>
                </a:ext>
              </a:extLst>
            </p:cNvPr>
            <p:cNvSpPr txBox="1"/>
            <p:nvPr/>
          </p:nvSpPr>
          <p:spPr>
            <a:xfrm>
              <a:off x="139065" y="49258"/>
              <a:ext cx="192173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Enrique Peña Nieto el 25 de Febrero de 2013. </a:t>
              </a:r>
            </a:p>
          </p:txBody>
        </p: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23A2B089-8955-45F8-BB3B-02C47BD724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9930" y="2252870"/>
              <a:ext cx="0" cy="727212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50DAB37F-43B8-4A3B-8E95-A0491485DDC1}"/>
                </a:ext>
              </a:extLst>
            </p:cNvPr>
            <p:cNvSpPr txBox="1"/>
            <p:nvPr/>
          </p:nvSpPr>
          <p:spPr>
            <a:xfrm>
              <a:off x="372159" y="4647730"/>
              <a:ext cx="212312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Reconocimiento de la educación como un derecho humano universal. 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64BE573-DE7F-4FA3-BFBF-E7FF23F983B9}"/>
                </a:ext>
              </a:extLst>
            </p:cNvPr>
            <p:cNvSpPr txBox="1"/>
            <p:nvPr/>
          </p:nvSpPr>
          <p:spPr>
            <a:xfrm>
              <a:off x="2571508" y="4969565"/>
              <a:ext cx="282289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El estado garantizará los materiales, métodos educativos y organización escolar para garantizar el máximo logro de los aprendizajes de los educandos. 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AE155259-9BE9-4F05-BAB8-FD3A397F291D}"/>
                </a:ext>
              </a:extLst>
            </p:cNvPr>
            <p:cNvSpPr txBox="1"/>
            <p:nvPr/>
          </p:nvSpPr>
          <p:spPr>
            <a:xfrm>
              <a:off x="2045643" y="426"/>
              <a:ext cx="223763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Principios filosóficos en la igualdad, democracia, justicia y solidaridad. 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5A89C86-ECEA-4898-9AD4-3DC670166F83}"/>
                </a:ext>
              </a:extLst>
            </p:cNvPr>
            <p:cNvSpPr txBox="1"/>
            <p:nvPr/>
          </p:nvSpPr>
          <p:spPr>
            <a:xfrm>
              <a:off x="5490669" y="4583192"/>
              <a:ext cx="226267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Reforma promulgada por Andrés Manuel López Obrador el 01 de Mayo del 2019. 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10FEF69-BDC3-4FED-AAF3-C76A89192DDF}"/>
                </a:ext>
              </a:extLst>
            </p:cNvPr>
            <p:cNvSpPr txBox="1"/>
            <p:nvPr/>
          </p:nvSpPr>
          <p:spPr>
            <a:xfrm>
              <a:off x="6041695" y="443408"/>
              <a:ext cx="24242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Le corresponde al estado la rectoría de la educación, además debe ser obligatoria, laica, universal, inclusiva, pública y gratuita. </a:t>
              </a:r>
            </a:p>
          </p:txBody>
        </p: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ADD03D49-8929-4ABC-8A55-34EBB4967D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47874" y="2616476"/>
              <a:ext cx="0" cy="363606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DEDA7D3D-04ED-4F1E-BBD9-6CFC925BAF0C}"/>
                </a:ext>
              </a:extLst>
            </p:cNvPr>
            <p:cNvSpPr txBox="1"/>
            <p:nvPr/>
          </p:nvSpPr>
          <p:spPr>
            <a:xfrm>
              <a:off x="7806905" y="4654305"/>
              <a:ext cx="15661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Enfoque humanista y obligatorio 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7EDA2BA-7234-4103-9404-E4C75DE19F6F}"/>
                </a:ext>
              </a:extLst>
            </p:cNvPr>
            <p:cNvSpPr txBox="1"/>
            <p:nvPr/>
          </p:nvSpPr>
          <p:spPr>
            <a:xfrm>
              <a:off x="8589959" y="36773"/>
              <a:ext cx="1860212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Se reconoce como contribución en la sociedad a los maestros y maestras como agentes fundamentales en el proceso educativo. </a:t>
              </a:r>
            </a:p>
          </p:txBody>
        </p:sp>
      </p:grpSp>
      <p:pic>
        <p:nvPicPr>
          <p:cNvPr id="6146" name="Picture 2" descr="Resultado de imagen de enrique peña nieto">
            <a:extLst>
              <a:ext uri="{FF2B5EF4-FFF2-40B4-BE49-F238E27FC236}">
                <a16:creationId xmlns:a16="http://schemas.microsoft.com/office/drawing/2014/main" id="{B0FFC4C8-2C40-4001-8A73-ACC0798D4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82" y="1355035"/>
            <a:ext cx="781695" cy="80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88D7C911-7041-4F15-9EC7-B49CD1F62D63}"/>
              </a:ext>
            </a:extLst>
          </p:cNvPr>
          <p:cNvSpPr txBox="1"/>
          <p:nvPr/>
        </p:nvSpPr>
        <p:spPr>
          <a:xfrm>
            <a:off x="4176416" y="600281"/>
            <a:ext cx="1702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Se establece la orientación ideológica y la formación de la identidad nacional.  </a:t>
            </a:r>
          </a:p>
        </p:txBody>
      </p:sp>
      <p:pic>
        <p:nvPicPr>
          <p:cNvPr id="6148" name="Picture 4" descr="Resultado de imagen de amlo">
            <a:extLst>
              <a:ext uri="{FF2B5EF4-FFF2-40B4-BE49-F238E27FC236}">
                <a16:creationId xmlns:a16="http://schemas.microsoft.com/office/drawing/2014/main" id="{0F6B7FBA-4C8C-4679-B0E6-C7EF8DAEA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695" y="5675169"/>
            <a:ext cx="1283352" cy="106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3309A1AC-7828-4825-BAC6-9143748BD2BC}"/>
              </a:ext>
            </a:extLst>
          </p:cNvPr>
          <p:cNvCxnSpPr>
            <a:cxnSpLocks/>
          </p:cNvCxnSpPr>
          <p:nvPr/>
        </p:nvCxnSpPr>
        <p:spPr>
          <a:xfrm flipV="1">
            <a:off x="10257177" y="3897484"/>
            <a:ext cx="0" cy="1443142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D1BB8B4-53E9-4E3F-84D9-C3DC7FE66BDC}"/>
              </a:ext>
            </a:extLst>
          </p:cNvPr>
          <p:cNvSpPr txBox="1"/>
          <p:nvPr/>
        </p:nvSpPr>
        <p:spPr>
          <a:xfrm>
            <a:off x="9276506" y="5485302"/>
            <a:ext cx="1975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Creación del sistema nacional de mejora continua. 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502DFFE-AAC5-4B3E-8F9B-D88FFF88BE80}"/>
              </a:ext>
            </a:extLst>
          </p:cNvPr>
          <p:cNvCxnSpPr>
            <a:cxnSpLocks/>
          </p:cNvCxnSpPr>
          <p:nvPr/>
        </p:nvCxnSpPr>
        <p:spPr>
          <a:xfrm flipV="1">
            <a:off x="11252259" y="2268152"/>
            <a:ext cx="0" cy="7272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FAD8465-436B-4EF7-B2F7-F75630BA5058}"/>
              </a:ext>
            </a:extLst>
          </p:cNvPr>
          <p:cNvSpPr txBox="1"/>
          <p:nvPr/>
        </p:nvSpPr>
        <p:spPr>
          <a:xfrm>
            <a:off x="10442494" y="232271"/>
            <a:ext cx="17021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Los planes y programas de estudio tendrán perspectiva de género y orientación integral. </a:t>
            </a:r>
          </a:p>
        </p:txBody>
      </p:sp>
    </p:spTree>
    <p:extLst>
      <p:ext uri="{BB962C8B-B14F-4D97-AF65-F5344CB8AC3E}">
        <p14:creationId xmlns:p14="http://schemas.microsoft.com/office/powerpoint/2010/main" val="2021613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501D3F8-DE0C-494D-B445-010564FE1111}"/>
              </a:ext>
            </a:extLst>
          </p:cNvPr>
          <p:cNvSpPr txBox="1"/>
          <p:nvPr/>
        </p:nvSpPr>
        <p:spPr>
          <a:xfrm>
            <a:off x="1842050" y="1243786"/>
            <a:ext cx="899822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Secretaria de gobernación (2002). Poder ejecutivo. Decreto por el que se aprueba el diverso por el que se adiciona el artículo 3°., en su párrafo primero, fracciones III, V, y VI, y el articulo 31 en su fracción I, de la Constitución Política de los Estados Unidos Mexicanos. Diario Oficial. </a:t>
            </a:r>
            <a:r>
              <a:rPr lang="es-MX" b="1" u="sng" dirty="0">
                <a:hlinkClick r:id="rId2"/>
              </a:rPr>
              <a:t>http://www.diputados.gob.mx/LeyesBiblio/ref/dof/CPEUM_ref_153_12nov02_ima.pdf</a:t>
            </a:r>
            <a:endParaRPr lang="es-MX" dirty="0"/>
          </a:p>
          <a:p>
            <a:r>
              <a:rPr lang="es-MX" b="1" dirty="0"/>
              <a:t> </a:t>
            </a:r>
            <a:endParaRPr lang="es-MX" dirty="0"/>
          </a:p>
          <a:p>
            <a:r>
              <a:rPr lang="es-MX" dirty="0"/>
              <a:t>Constitución Federal de los Estados Unidos Mexicanos. (1857).</a:t>
            </a:r>
            <a:br>
              <a:rPr lang="es-MX" dirty="0"/>
            </a:br>
            <a:r>
              <a:rPr lang="es-MX" dirty="0"/>
              <a:t>Sancionada y jurada por el Congreso general constituyente el día 05 de febrero de 1857 en el nombre de Dios y con la autoridad del pueblo mexicano. </a:t>
            </a:r>
            <a:r>
              <a:rPr lang="es-MX" b="1" u="sng" dirty="0">
                <a:hlinkClick r:id="rId3"/>
              </a:rPr>
              <a:t>http://www.ordenjuridico.gob.mx/Constitucion/1857.pdf</a:t>
            </a:r>
            <a:endParaRPr lang="es-MX" dirty="0"/>
          </a:p>
          <a:p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569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FA7D9A-DB5B-433A-A102-511F07979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673297"/>
              </p:ext>
            </p:extLst>
          </p:nvPr>
        </p:nvGraphicFramePr>
        <p:xfrm>
          <a:off x="542365" y="424468"/>
          <a:ext cx="11107270" cy="6009064"/>
        </p:xfrm>
        <a:graphic>
          <a:graphicData uri="http://schemas.openxmlformats.org/drawingml/2006/table">
            <a:tbl>
              <a:tblPr firstRow="1" firstCol="1" bandRow="1"/>
              <a:tblGrid>
                <a:gridCol w="1127400">
                  <a:extLst>
                    <a:ext uri="{9D8B030D-6E8A-4147-A177-3AD203B41FA5}">
                      <a16:colId xmlns:a16="http://schemas.microsoft.com/office/drawing/2014/main" val="1255509850"/>
                    </a:ext>
                  </a:extLst>
                </a:gridCol>
                <a:gridCol w="1829329">
                  <a:extLst>
                    <a:ext uri="{9D8B030D-6E8A-4147-A177-3AD203B41FA5}">
                      <a16:colId xmlns:a16="http://schemas.microsoft.com/office/drawing/2014/main" val="2195156880"/>
                    </a:ext>
                  </a:extLst>
                </a:gridCol>
                <a:gridCol w="1777082">
                  <a:extLst>
                    <a:ext uri="{9D8B030D-6E8A-4147-A177-3AD203B41FA5}">
                      <a16:colId xmlns:a16="http://schemas.microsoft.com/office/drawing/2014/main" val="4041319217"/>
                    </a:ext>
                  </a:extLst>
                </a:gridCol>
                <a:gridCol w="1621475">
                  <a:extLst>
                    <a:ext uri="{9D8B030D-6E8A-4147-A177-3AD203B41FA5}">
                      <a16:colId xmlns:a16="http://schemas.microsoft.com/office/drawing/2014/main" val="3077274392"/>
                    </a:ext>
                  </a:extLst>
                </a:gridCol>
                <a:gridCol w="1640784">
                  <a:extLst>
                    <a:ext uri="{9D8B030D-6E8A-4147-A177-3AD203B41FA5}">
                      <a16:colId xmlns:a16="http://schemas.microsoft.com/office/drawing/2014/main" val="968979258"/>
                    </a:ext>
                  </a:extLst>
                </a:gridCol>
                <a:gridCol w="1623748">
                  <a:extLst>
                    <a:ext uri="{9D8B030D-6E8A-4147-A177-3AD203B41FA5}">
                      <a16:colId xmlns:a16="http://schemas.microsoft.com/office/drawing/2014/main" val="1369099822"/>
                    </a:ext>
                  </a:extLst>
                </a:gridCol>
                <a:gridCol w="1487452">
                  <a:extLst>
                    <a:ext uri="{9D8B030D-6E8A-4147-A177-3AD203B41FA5}">
                      <a16:colId xmlns:a16="http://schemas.microsoft.com/office/drawing/2014/main" val="1651875473"/>
                    </a:ext>
                  </a:extLst>
                </a:gridCol>
              </a:tblGrid>
              <a:tr h="143474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Aspecto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465752"/>
                  </a:ext>
                </a:extLst>
              </a:tr>
              <a:tr h="55496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Profundización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tema.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clara y sustancial del tema y muy buena cantidad de detalles.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clara y sustancial del tema y buena cantidad de detalles.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clara del tema y suficiente cantidad de detalles.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ambigua del tema,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algunos detalles que no clarifican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ambigua del tema,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se clarifican detalles del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tema.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incorrecta del tema, sin detalles significativos o escasos.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90870"/>
                  </a:ext>
                </a:extLst>
              </a:tr>
              <a:tr h="3886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Conceptualización de sucesos.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describe el 100 % de los eventos en la línea de tiempo y Los hechos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descritos son precisos en todos los eventos incluidos.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describe el 90 % de los eventos en la línea de tiempo y Los hechos descritos son precisos  en todos los eventos incluidos.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describe el 80 % de los eventos en la línea de tiempo y los hechos descritos son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precisos en casi todos los eventos incluidos.</a:t>
                      </a: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describe el 80 % de los eventos en la línea de tiempo y los hechos descritos son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precisos en casi todos los eventos incluidos.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puede describir algunos eventos en la línea de tiempo pero</a:t>
                      </a:r>
                      <a:b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una buena parte de los hechos descritos son</a:t>
                      </a:r>
                      <a:b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imprecisos.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estudiante describir algunos eventos en la línea de tiempo pero  muchos de los hechos descritos son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imprecisos.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237379"/>
                  </a:ext>
                </a:extLst>
              </a:tr>
              <a:tr h="82532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de contenidos.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Incluye los eventos importantes e interesantes.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Todos los detalles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relevantes están incluidos, la redacción es correcta y comprensible.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Incluye los eventos importantes e interesantes.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Casi todos los detalles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relevantes están incluidos, la redacción es correcta y comprensible.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incluidos son importantes e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interesantes. Se omite uno o dos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principales. la comprensión de la información es complicada por falta o exceso de la misma.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incluidos son importantes e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interesantes. Sólo se omite tres o cuatro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principales. la comprensión de la información es deficiente por falta o exceso de la misma.</a:t>
                      </a: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Algunos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incluidos son triviales y la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mayor parte delos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relevantes se omiten, no hay lectura comprensible de la información presentada sobre el tema.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incluidos son triviales y la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mayor parte delos eventos</a:t>
                      </a:r>
                      <a:b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relevantes se omiten, no hay lectura comprensible de la información presentada sobre el tema.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659216"/>
                  </a:ext>
                </a:extLst>
              </a:tr>
              <a:tr h="43640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Aclaración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Sobre 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excelentemente  organizado y claramente presentado así como de fácil seguimiento.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muy bien  organizado y presentado así como de fácil seguimiento.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bien  organizado y presentado, presenta algunas dificultades de seguimiento.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bien focalizado, pero no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suficientemente organizado.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regularmente focalizado, pero no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suficientemente organizado.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Tema impreciso y poco claro, sin coherencia entre las partes que lo componen.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02606"/>
                  </a:ext>
                </a:extLst>
              </a:tr>
              <a:tr h="55082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del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Diseño.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sobresaliente y atractivo que cumple con los criterios de diseño de claridad y legibilidad.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atractiva que cumple con los criterios de claridad y legibilidad.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poco atractiva que cumple medianamente con los criterios de claridad y legibilidad.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simple que cumple medianamente con los criterios de claridad y legibilidad.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mal planteada que no cumple deficientemente con los criterios de claridad y legibilidad. 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de tiempo mal planteada que no cumple con los criterios de diseño claridad y legibilidad.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18044"/>
                  </a:ext>
                </a:extLst>
              </a:tr>
              <a:tr h="48589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Lectura 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la línea de tiempo se facilita la lectura. La complementación de la información en cada evento es excelente.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la línea de tiempo se facilita la lectura. La complementación de la información en cada evento es muy buena.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la línea de tiempo se facilita la lectura. Hay poca complementación de la información en cada evento.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línea de tiempo no permite una lectura ágil y comprensible hay poca complementación de la información en cada evento.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línea de tiempo no permite una lectura ágil y comprensible hay muy poca complementación de la información en cada evento.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línea de tiempo no facilita la lectura ágil y comprensible falta complementación de la información en cada evento.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360617"/>
                  </a:ext>
                </a:extLst>
              </a:tr>
              <a:tr h="101595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Elementos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Propios de la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Línea tiempo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con una fecha de inicio y una fecha final, las escalas son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proporcionales y cada evento ha sido representado con una frase o imagen que dan una clara idea del evento en cuestión.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con una fecha de inicio y una fecha final, las escalas no son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proporcionales y cada evento ha sido representado con una frase o imagen del evento en cuestión.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con fecha de inicio y una fecha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final, las escalas son proporcionales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pero los eventos no han sido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acompañados de frases o imágenes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 ejemplifiquen el evento en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cuestión. 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con fecha de inicio y una fecha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final, las escalas no son proporcionales pero los eventos no han sido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acompañados de frases o imágenes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 ejemplifiquen el evento en</a:t>
                      </a:r>
                      <a:r>
                        <a:rPr lang="es-MX" sz="1100" b="0" i="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cuestión.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hay fecha de inicio o fecha final, algunas escalas de tiempo donde se marquen eventos importantes y las imágenes o frases no son coherentes con el tema en cuestión.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hay fecha de inicio o fecha final, sin escalas de tiempo donde se marquen eventos importantes y las imágenes o frases no son coherentes con el tema en cuestión.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788116"/>
                  </a:ext>
                </a:extLst>
              </a:tr>
              <a:tr h="55496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Presentación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la línea de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Tiempo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selección de los colores y la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tipografía usada fueron atractivas y permiten una correcta visualización de la línea de tiempo.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selección de los colores y la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tipografía usada  permiten una correcta visualización de la línea de tiempo pero fueron poco atractivas.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Los colores y la tipografía usada permiten una correcta visualización de la línea de tiempo.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Los colores y la tipografía usada dificultan permiten una correcta visualización de la línea de tiempo.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Los colores y la tipografía usada no permiten una correcta visualización de la línea de tiempo.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abusó del uso de colores y tipografías.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528511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Ortografía y redacción.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errores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1-2 errores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3-4 errores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errores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errores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o más errores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90" marR="39490" marT="54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5252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2C9CD77-C7C7-4103-831B-4A5783910366}"/>
              </a:ext>
            </a:extLst>
          </p:cNvPr>
          <p:cNvSpPr txBox="1"/>
          <p:nvPr/>
        </p:nvSpPr>
        <p:spPr>
          <a:xfrm>
            <a:off x="5244353" y="55136"/>
            <a:ext cx="2770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Rúbrica</a:t>
            </a:r>
          </a:p>
        </p:txBody>
      </p:sp>
    </p:spTree>
    <p:extLst>
      <p:ext uri="{BB962C8B-B14F-4D97-AF65-F5344CB8AC3E}">
        <p14:creationId xmlns:p14="http://schemas.microsoft.com/office/powerpoint/2010/main" val="1038656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2241</Words>
  <Application>Microsoft Office PowerPoint</Application>
  <PresentationFormat>Panorámica</PresentationFormat>
  <Paragraphs>190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YAMILE MARGARITA MERCADO ESQUIVEL</dc:creator>
  <cp:lastModifiedBy>YAMILE MARGARITA MERCADO ESQUIVEL</cp:lastModifiedBy>
  <cp:revision>2</cp:revision>
  <dcterms:created xsi:type="dcterms:W3CDTF">2021-04-26T19:44:51Z</dcterms:created>
  <dcterms:modified xsi:type="dcterms:W3CDTF">2021-04-27T04:14:19Z</dcterms:modified>
</cp:coreProperties>
</file>