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6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D8D4B-7869-4BE0-866F-954DB5164C7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2DF8E-FD61-4422-8D22-6B179AD15C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065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3061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245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882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912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59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1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219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5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00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914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09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76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02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8125C-6C2F-41A3-9157-FD6B7DE2B23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62F32-E69D-4C4D-BB7D-2969F7CE3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05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48195"/>
            <a:ext cx="9144000" cy="6074228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ESCUELA NORMAL DE EDUCACIÓN PREESCOLAR</a:t>
            </a:r>
          </a:p>
          <a:p>
            <a:r>
              <a:rPr lang="es-MX" dirty="0" smtClean="0"/>
              <a:t>CICLO ESCOLAR 2020- 2021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</a:p>
          <a:p>
            <a:endParaRPr lang="es-MX" dirty="0" smtClean="0"/>
          </a:p>
          <a:p>
            <a:r>
              <a:rPr lang="es-MX" dirty="0" smtClean="0"/>
              <a:t>Actividad 4 Trabajo de Unidad A</a:t>
            </a:r>
          </a:p>
          <a:p>
            <a:r>
              <a:rPr lang="es-MX" dirty="0" smtClean="0"/>
              <a:t>Curso: Bases Legales Y Normativas De La Educación Básica</a:t>
            </a:r>
          </a:p>
          <a:p>
            <a:r>
              <a:rPr lang="es-MX" dirty="0" smtClean="0"/>
              <a:t>Maestro: Arturo Flores Rodríguez</a:t>
            </a:r>
          </a:p>
          <a:p>
            <a:r>
              <a:rPr lang="es-MX" dirty="0" smtClean="0"/>
              <a:t>Alumna: Karen Guadalupe Morales </a:t>
            </a:r>
            <a:r>
              <a:rPr lang="es-MX" dirty="0" err="1" smtClean="0"/>
              <a:t>Verastegui</a:t>
            </a:r>
            <a:endParaRPr lang="es-MX" dirty="0" smtClean="0"/>
          </a:p>
          <a:p>
            <a:r>
              <a:rPr lang="es-MX" dirty="0" smtClean="0"/>
              <a:t>Grado: 3º Sección: “A”</a:t>
            </a:r>
          </a:p>
          <a:p>
            <a:r>
              <a:rPr lang="es-MX" dirty="0" smtClean="0"/>
              <a:t>NL: 12</a:t>
            </a:r>
          </a:p>
          <a:p>
            <a:r>
              <a:rPr lang="es-MX" dirty="0" smtClean="0"/>
              <a:t>Competencias Profesionales</a:t>
            </a:r>
          </a:p>
          <a:p>
            <a:r>
              <a:rPr lang="es-MX" dirty="0" smtClean="0"/>
              <a:t>•Integra recursos de la investigación educativa para enriquecer su práctica profesional, expresando su interés por el conocimiento, la ciencia y la mejora de la educación.</a:t>
            </a:r>
          </a:p>
          <a:p>
            <a:r>
              <a:rPr lang="es-MX" dirty="0" smtClean="0"/>
              <a:t>•Actúa de manera ética ante la diversidad de situaciones que se presentan en la práctica profesional.</a:t>
            </a:r>
          </a:p>
          <a:p>
            <a:endParaRPr lang="es-MX" dirty="0"/>
          </a:p>
        </p:txBody>
      </p:sp>
      <p:pic>
        <p:nvPicPr>
          <p:cNvPr id="13" name="Imagen 12" descr="Escuela Normal de Educación Preescolar – Desarrollo de competencias  linguistic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065" y="896983"/>
            <a:ext cx="1428750" cy="106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040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2446233" y="454047"/>
            <a:ext cx="7151938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Cambios en el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Artículo Tercero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56" name="Google Shape;56;p15"/>
          <p:cNvGrpSpPr/>
          <p:nvPr/>
        </p:nvGrpSpPr>
        <p:grpSpPr>
          <a:xfrm>
            <a:off x="-246551" y="1436967"/>
            <a:ext cx="3348551" cy="2606902"/>
            <a:chOff x="-184913" y="1077724"/>
            <a:chExt cx="2511413" cy="1955176"/>
          </a:xfrm>
        </p:grpSpPr>
        <p:sp>
          <p:nvSpPr>
            <p:cNvPr id="57" name="Google Shape;57;p15"/>
            <p:cNvSpPr/>
            <p:nvPr/>
          </p:nvSpPr>
          <p:spPr>
            <a:xfrm>
              <a:off x="1912750" y="1382375"/>
              <a:ext cx="230100" cy="1119800"/>
            </a:xfrm>
            <a:custGeom>
              <a:avLst/>
              <a:gdLst/>
              <a:ahLst/>
              <a:cxnLst/>
              <a:rect l="l" t="t" r="r" b="b"/>
              <a:pathLst>
                <a:path w="9204" h="44792" extrusionOk="0">
                  <a:moveTo>
                    <a:pt x="0" y="1"/>
                  </a:moveTo>
                  <a:lnTo>
                    <a:pt x="0" y="33291"/>
                  </a:lnTo>
                  <a:cubicBezTo>
                    <a:pt x="0" y="38244"/>
                    <a:pt x="2810" y="42649"/>
                    <a:pt x="7096" y="44792"/>
                  </a:cubicBezTo>
                  <a:lnTo>
                    <a:pt x="9204" y="44792"/>
                  </a:lnTo>
                  <a:lnTo>
                    <a:pt x="9204" y="43328"/>
                  </a:lnTo>
                  <a:cubicBezTo>
                    <a:pt x="5025" y="41804"/>
                    <a:pt x="2179" y="37827"/>
                    <a:pt x="2179" y="33291"/>
                  </a:cubicBezTo>
                  <a:lnTo>
                    <a:pt x="2179" y="1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58;p15"/>
            <p:cNvSpPr/>
            <p:nvPr/>
          </p:nvSpPr>
          <p:spPr>
            <a:xfrm>
              <a:off x="1192125" y="2443825"/>
              <a:ext cx="1134375" cy="589075"/>
            </a:xfrm>
            <a:custGeom>
              <a:avLst/>
              <a:gdLst/>
              <a:ahLst/>
              <a:cxnLst/>
              <a:rect l="l" t="t" r="r" b="b"/>
              <a:pathLst>
                <a:path w="45375" h="23563" extrusionOk="0">
                  <a:moveTo>
                    <a:pt x="0" y="0"/>
                  </a:moveTo>
                  <a:lnTo>
                    <a:pt x="0" y="23563"/>
                  </a:lnTo>
                  <a:lnTo>
                    <a:pt x="33599" y="23563"/>
                  </a:lnTo>
                  <a:cubicBezTo>
                    <a:pt x="40100" y="23563"/>
                    <a:pt x="45375" y="18288"/>
                    <a:pt x="45375" y="11788"/>
                  </a:cubicBezTo>
                  <a:cubicBezTo>
                    <a:pt x="45375" y="5275"/>
                    <a:pt x="40100" y="0"/>
                    <a:pt x="33599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1917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1" name="Google Shape;61;p15"/>
            <p:cNvSpPr txBox="1"/>
            <p:nvPr/>
          </p:nvSpPr>
          <p:spPr>
            <a:xfrm>
              <a:off x="19318" y="1366579"/>
              <a:ext cx="1927581" cy="11310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i="1" dirty="0" smtClean="0">
                  <a:latin typeface="Century Gothic" panose="020B0502020202020204" pitchFamily="34" charset="0"/>
                </a:rPr>
                <a:t>Establece la </a:t>
              </a:r>
              <a:r>
                <a:rPr lang="es-MX" sz="1200" i="1" dirty="0">
                  <a:latin typeface="Century Gothic" panose="020B0502020202020204" pitchFamily="34" charset="0"/>
                </a:rPr>
                <a:t>libertad </a:t>
              </a:r>
              <a:r>
                <a:rPr lang="es-MX" sz="1200" i="1" dirty="0" smtClean="0">
                  <a:latin typeface="Century Gothic" panose="020B0502020202020204" pitchFamily="34" charset="0"/>
                </a:rPr>
                <a:t>de enseñanza</a:t>
              </a:r>
              <a:r>
                <a:rPr lang="es-MX" sz="1200" i="1" dirty="0">
                  <a:latin typeface="Century Gothic" panose="020B0502020202020204" pitchFamily="34" charset="0"/>
                </a:rPr>
                <a:t>, pero esta seria laica y las corporaciones religiosas estarían excluidas de la </a:t>
              </a:r>
              <a:r>
                <a:rPr lang="es-MX" sz="1200" i="1" dirty="0" smtClean="0">
                  <a:latin typeface="Century Gothic" panose="020B0502020202020204" pitchFamily="34" charset="0"/>
                </a:rPr>
                <a:t>educación.</a:t>
              </a:r>
            </a:p>
            <a:p>
              <a:pPr algn="r"/>
              <a:r>
                <a:rPr lang="es-MX" sz="1200" i="1" dirty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E</a:t>
              </a:r>
              <a:r>
                <a:rPr lang="es-MX" sz="1200" i="1" dirty="0" smtClean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nseñanza gratuita por centros escolares oficiales</a:t>
              </a:r>
              <a:endParaRPr sz="1200" i="1" dirty="0"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5"/>
            <p:cNvSpPr txBox="1"/>
            <p:nvPr/>
          </p:nvSpPr>
          <p:spPr>
            <a:xfrm>
              <a:off x="-184913" y="1077724"/>
              <a:ext cx="2110375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>
                  <a:latin typeface="Century Gothic" panose="020B0502020202020204" pitchFamily="34" charset="0"/>
                </a:rPr>
                <a:t>Fecha de Publicación: 5 de Febrero de 1917</a:t>
              </a:r>
              <a:endParaRPr lang="es-MX"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3" name="Google Shape;63;p15"/>
          <p:cNvGrpSpPr/>
          <p:nvPr/>
        </p:nvGrpSpPr>
        <p:grpSpPr>
          <a:xfrm>
            <a:off x="2595865" y="1494117"/>
            <a:ext cx="3671604" cy="2549751"/>
            <a:chOff x="1946897" y="1120587"/>
            <a:chExt cx="2753703" cy="1912313"/>
          </a:xfrm>
        </p:grpSpPr>
        <p:sp>
          <p:nvSpPr>
            <p:cNvPr id="64" name="Google Shape;64;p15"/>
            <p:cNvSpPr/>
            <p:nvPr/>
          </p:nvSpPr>
          <p:spPr>
            <a:xfrm>
              <a:off x="4286550" y="1382375"/>
              <a:ext cx="230100" cy="1119800"/>
            </a:xfrm>
            <a:custGeom>
              <a:avLst/>
              <a:gdLst/>
              <a:ahLst/>
              <a:cxnLst/>
              <a:rect l="l" t="t" r="r" b="b"/>
              <a:pathLst>
                <a:path w="9204" h="44792" extrusionOk="0">
                  <a:moveTo>
                    <a:pt x="0" y="1"/>
                  </a:moveTo>
                  <a:lnTo>
                    <a:pt x="0" y="33291"/>
                  </a:lnTo>
                  <a:cubicBezTo>
                    <a:pt x="0" y="38244"/>
                    <a:pt x="2810" y="42649"/>
                    <a:pt x="7097" y="44792"/>
                  </a:cubicBezTo>
                  <a:lnTo>
                    <a:pt x="9204" y="44792"/>
                  </a:lnTo>
                  <a:lnTo>
                    <a:pt x="9204" y="43328"/>
                  </a:lnTo>
                  <a:cubicBezTo>
                    <a:pt x="5025" y="41804"/>
                    <a:pt x="2179" y="37827"/>
                    <a:pt x="2179" y="33291"/>
                  </a:cubicBezTo>
                  <a:lnTo>
                    <a:pt x="217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3460550" y="2443825"/>
              <a:ext cx="1240050" cy="589075"/>
            </a:xfrm>
            <a:custGeom>
              <a:avLst/>
              <a:gdLst/>
              <a:ahLst/>
              <a:cxnLst/>
              <a:rect l="l" t="t" r="r" b="b"/>
              <a:pathLst>
                <a:path w="49602" h="23563" extrusionOk="0">
                  <a:moveTo>
                    <a:pt x="1" y="0"/>
                  </a:moveTo>
                  <a:cubicBezTo>
                    <a:pt x="4620" y="1917"/>
                    <a:pt x="7871" y="6477"/>
                    <a:pt x="7871" y="11788"/>
                  </a:cubicBezTo>
                  <a:cubicBezTo>
                    <a:pt x="7871" y="17098"/>
                    <a:pt x="4620" y="21646"/>
                    <a:pt x="1" y="23563"/>
                  </a:cubicBezTo>
                  <a:lnTo>
                    <a:pt x="37827" y="23563"/>
                  </a:lnTo>
                  <a:cubicBezTo>
                    <a:pt x="44328" y="23563"/>
                    <a:pt x="49602" y="18288"/>
                    <a:pt x="49602" y="11788"/>
                  </a:cubicBezTo>
                  <a:cubicBezTo>
                    <a:pt x="49602" y="5275"/>
                    <a:pt x="44328" y="0"/>
                    <a:pt x="3782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1946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9" name="Google Shape;69;p15"/>
            <p:cNvSpPr txBox="1"/>
            <p:nvPr/>
          </p:nvSpPr>
          <p:spPr>
            <a:xfrm>
              <a:off x="1946897" y="1432405"/>
              <a:ext cx="2339651" cy="8549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i="1" dirty="0" smtClean="0">
                  <a:latin typeface="Century Gothic" panose="020B0502020202020204" pitchFamily="34" charset="0"/>
                </a:rPr>
                <a:t>Educación integral</a:t>
              </a:r>
            </a:p>
            <a:p>
              <a:pPr algn="r"/>
              <a:r>
                <a:rPr lang="es-MX" sz="1200" i="1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Humanismo de unidad nacional.</a:t>
              </a:r>
            </a:p>
            <a:p>
              <a:pPr algn="r"/>
              <a:r>
                <a:rPr lang="es-MX" sz="1200" i="1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Se crea el compromiso de que toda la educación estatal sea gratuita</a:t>
              </a:r>
            </a:p>
            <a:p>
              <a:pPr algn="r"/>
              <a:r>
                <a:rPr lang="es-MX" sz="1200" i="1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Garantiza una educación laica, basada en el progreso científico</a:t>
              </a:r>
              <a:r>
                <a:rPr lang="es-MX" sz="1200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.</a:t>
              </a:r>
              <a:endParaRPr lang="es-MX" sz="1200" dirty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0" name="Google Shape;70;p15"/>
            <p:cNvSpPr txBox="1"/>
            <p:nvPr/>
          </p:nvSpPr>
          <p:spPr>
            <a:xfrm>
              <a:off x="2511847" y="1120587"/>
              <a:ext cx="1772414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>
                  <a:latin typeface="Century Gothic" panose="020B0502020202020204" pitchFamily="34" charset="0"/>
                </a:rPr>
                <a:t>Fecha de Publicación: 30 de Diciembre de 1946.</a:t>
              </a:r>
              <a:endParaRPr sz="1600" b="1" dirty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547" b="52474" l="30820" r="40849">
                        <a14:foregroundMark x1="34480" y1="41667" x2="35871" y2="51563"/>
                        <a14:foregroundMark x1="33895" y1="43099" x2="33602" y2="50391"/>
                        <a14:foregroundMark x1="32796" y1="44792" x2="32211" y2="45833"/>
                        <a14:foregroundMark x1="35066" y1="48568" x2="33968" y2="50911"/>
                        <a14:foregroundMark x1="32723" y1="50260" x2="34846" y2="51563"/>
                        <a14:foregroundMark x1="35798" y1="46224" x2="36676" y2="50781"/>
                        <a14:foregroundMark x1="39019" y1="42188" x2="38287" y2="40234"/>
                      </a14:backgroundRemoval>
                    </a14:imgEffect>
                  </a14:imgLayer>
                </a14:imgProps>
              </a:ext>
            </a:extLst>
          </a:blip>
          <a:srcRect l="30657" t="33839" r="58701" b="47411"/>
          <a:stretch/>
        </p:blipFill>
        <p:spPr>
          <a:xfrm>
            <a:off x="-147822" y="4571793"/>
            <a:ext cx="2286211" cy="2264643"/>
          </a:xfrm>
          <a:prstGeom prst="rect">
            <a:avLst/>
          </a:prstGeom>
        </p:spPr>
      </p:pic>
      <p:grpSp>
        <p:nvGrpSpPr>
          <p:cNvPr id="71" name="Google Shape;71;p15"/>
          <p:cNvGrpSpPr/>
          <p:nvPr/>
        </p:nvGrpSpPr>
        <p:grpSpPr>
          <a:xfrm>
            <a:off x="5884152" y="1337074"/>
            <a:ext cx="3632548" cy="2706793"/>
            <a:chOff x="4413114" y="1002805"/>
            <a:chExt cx="2724411" cy="2030095"/>
          </a:xfrm>
        </p:grpSpPr>
        <p:sp>
          <p:nvSpPr>
            <p:cNvPr id="72" name="Google Shape;72;p15"/>
            <p:cNvSpPr/>
            <p:nvPr/>
          </p:nvSpPr>
          <p:spPr>
            <a:xfrm>
              <a:off x="6657075" y="1382375"/>
              <a:ext cx="230425" cy="1119800"/>
            </a:xfrm>
            <a:custGeom>
              <a:avLst/>
              <a:gdLst/>
              <a:ahLst/>
              <a:cxnLst/>
              <a:rect l="l" t="t" r="r" b="b"/>
              <a:pathLst>
                <a:path w="9217" h="44792" extrusionOk="0">
                  <a:moveTo>
                    <a:pt x="1" y="1"/>
                  </a:moveTo>
                  <a:lnTo>
                    <a:pt x="1" y="33291"/>
                  </a:lnTo>
                  <a:cubicBezTo>
                    <a:pt x="1" y="38244"/>
                    <a:pt x="2823" y="42649"/>
                    <a:pt x="7097" y="44792"/>
                  </a:cubicBezTo>
                  <a:lnTo>
                    <a:pt x="9216" y="44792"/>
                  </a:lnTo>
                  <a:lnTo>
                    <a:pt x="9216" y="43328"/>
                  </a:lnTo>
                  <a:cubicBezTo>
                    <a:pt x="5025" y="41804"/>
                    <a:pt x="2192" y="37827"/>
                    <a:pt x="2192" y="33291"/>
                  </a:cubicBezTo>
                  <a:lnTo>
                    <a:pt x="2192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5831075" y="2443825"/>
              <a:ext cx="1240375" cy="589075"/>
            </a:xfrm>
            <a:custGeom>
              <a:avLst/>
              <a:gdLst/>
              <a:ahLst/>
              <a:cxnLst/>
              <a:rect l="l" t="t" r="r" b="b"/>
              <a:pathLst>
                <a:path w="49615" h="23563" extrusionOk="0">
                  <a:moveTo>
                    <a:pt x="1" y="0"/>
                  </a:moveTo>
                  <a:cubicBezTo>
                    <a:pt x="4621" y="1917"/>
                    <a:pt x="7871" y="6477"/>
                    <a:pt x="7871" y="11788"/>
                  </a:cubicBezTo>
                  <a:cubicBezTo>
                    <a:pt x="7871" y="17098"/>
                    <a:pt x="4621" y="21646"/>
                    <a:pt x="1" y="23563"/>
                  </a:cubicBezTo>
                  <a:lnTo>
                    <a:pt x="37827" y="23563"/>
                  </a:lnTo>
                  <a:cubicBezTo>
                    <a:pt x="44340" y="23563"/>
                    <a:pt x="49614" y="18288"/>
                    <a:pt x="49614" y="11788"/>
                  </a:cubicBezTo>
                  <a:cubicBezTo>
                    <a:pt x="49614" y="5275"/>
                    <a:pt x="44340" y="0"/>
                    <a:pt x="3782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1992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6915750" y="1412900"/>
              <a:ext cx="145875" cy="82925"/>
            </a:xfrm>
            <a:custGeom>
              <a:avLst/>
              <a:gdLst/>
              <a:ahLst/>
              <a:cxnLst/>
              <a:rect l="l" t="t" r="r" b="b"/>
              <a:pathLst>
                <a:path w="5835" h="3317" extrusionOk="0">
                  <a:moveTo>
                    <a:pt x="2971" y="0"/>
                  </a:moveTo>
                  <a:cubicBezTo>
                    <a:pt x="2233" y="0"/>
                    <a:pt x="1495" y="280"/>
                    <a:pt x="929" y="840"/>
                  </a:cubicBezTo>
                  <a:cubicBezTo>
                    <a:pt x="262" y="1518"/>
                    <a:pt x="0" y="2447"/>
                    <a:pt x="131" y="3316"/>
                  </a:cubicBezTo>
                  <a:lnTo>
                    <a:pt x="739" y="3256"/>
                  </a:lnTo>
                  <a:cubicBezTo>
                    <a:pt x="619" y="2554"/>
                    <a:pt x="822" y="1816"/>
                    <a:pt x="1370" y="1280"/>
                  </a:cubicBezTo>
                  <a:cubicBezTo>
                    <a:pt x="1810" y="834"/>
                    <a:pt x="2391" y="610"/>
                    <a:pt x="2971" y="610"/>
                  </a:cubicBezTo>
                  <a:cubicBezTo>
                    <a:pt x="3551" y="610"/>
                    <a:pt x="4132" y="834"/>
                    <a:pt x="4572" y="1280"/>
                  </a:cubicBezTo>
                  <a:cubicBezTo>
                    <a:pt x="5001" y="1709"/>
                    <a:pt x="5215" y="2256"/>
                    <a:pt x="5239" y="2828"/>
                  </a:cubicBezTo>
                  <a:lnTo>
                    <a:pt x="5834" y="2768"/>
                  </a:lnTo>
                  <a:cubicBezTo>
                    <a:pt x="5811" y="2066"/>
                    <a:pt x="5537" y="1375"/>
                    <a:pt x="5013" y="840"/>
                  </a:cubicBezTo>
                  <a:cubicBezTo>
                    <a:pt x="4447" y="280"/>
                    <a:pt x="3709" y="0"/>
                    <a:pt x="297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6877350" y="1382225"/>
              <a:ext cx="260175" cy="250200"/>
            </a:xfrm>
            <a:custGeom>
              <a:avLst/>
              <a:gdLst/>
              <a:ahLst/>
              <a:cxnLst/>
              <a:rect l="l" t="t" r="r" b="b"/>
              <a:pathLst>
                <a:path w="10407" h="10008" extrusionOk="0">
                  <a:moveTo>
                    <a:pt x="4507" y="611"/>
                  </a:moveTo>
                  <a:cubicBezTo>
                    <a:pt x="5403" y="611"/>
                    <a:pt x="6299" y="953"/>
                    <a:pt x="6977" y="1638"/>
                  </a:cubicBezTo>
                  <a:cubicBezTo>
                    <a:pt x="8335" y="2995"/>
                    <a:pt x="8335" y="5222"/>
                    <a:pt x="6977" y="6579"/>
                  </a:cubicBezTo>
                  <a:cubicBezTo>
                    <a:pt x="6299" y="7258"/>
                    <a:pt x="5403" y="7597"/>
                    <a:pt x="4507" y="7597"/>
                  </a:cubicBezTo>
                  <a:cubicBezTo>
                    <a:pt x="3611" y="7597"/>
                    <a:pt x="2715" y="7258"/>
                    <a:pt x="2036" y="6579"/>
                  </a:cubicBezTo>
                  <a:cubicBezTo>
                    <a:pt x="667" y="5222"/>
                    <a:pt x="667" y="2995"/>
                    <a:pt x="2036" y="1638"/>
                  </a:cubicBezTo>
                  <a:cubicBezTo>
                    <a:pt x="2715" y="953"/>
                    <a:pt x="3611" y="611"/>
                    <a:pt x="4507" y="611"/>
                  </a:cubicBezTo>
                  <a:close/>
                  <a:moveTo>
                    <a:pt x="8299" y="7365"/>
                  </a:moveTo>
                  <a:lnTo>
                    <a:pt x="9537" y="8603"/>
                  </a:lnTo>
                  <a:lnTo>
                    <a:pt x="9002" y="9139"/>
                  </a:lnTo>
                  <a:lnTo>
                    <a:pt x="7763" y="7901"/>
                  </a:lnTo>
                  <a:lnTo>
                    <a:pt x="8299" y="7365"/>
                  </a:lnTo>
                  <a:close/>
                  <a:moveTo>
                    <a:pt x="4507" y="1"/>
                  </a:moveTo>
                  <a:cubicBezTo>
                    <a:pt x="3456" y="1"/>
                    <a:pt x="2405" y="400"/>
                    <a:pt x="1608" y="1197"/>
                  </a:cubicBezTo>
                  <a:cubicBezTo>
                    <a:pt x="0" y="2805"/>
                    <a:pt x="0" y="5412"/>
                    <a:pt x="1608" y="7008"/>
                  </a:cubicBezTo>
                  <a:cubicBezTo>
                    <a:pt x="2404" y="7811"/>
                    <a:pt x="3452" y="8210"/>
                    <a:pt x="4502" y="8210"/>
                  </a:cubicBezTo>
                  <a:cubicBezTo>
                    <a:pt x="5445" y="8210"/>
                    <a:pt x="6390" y="7888"/>
                    <a:pt x="7156" y="7246"/>
                  </a:cubicBezTo>
                  <a:lnTo>
                    <a:pt x="7358" y="7448"/>
                  </a:lnTo>
                  <a:lnTo>
                    <a:pt x="6894" y="7901"/>
                  </a:lnTo>
                  <a:lnTo>
                    <a:pt x="9002" y="10008"/>
                  </a:lnTo>
                  <a:lnTo>
                    <a:pt x="10406" y="8603"/>
                  </a:lnTo>
                  <a:lnTo>
                    <a:pt x="8299" y="6496"/>
                  </a:lnTo>
                  <a:lnTo>
                    <a:pt x="7835" y="6960"/>
                  </a:lnTo>
                  <a:lnTo>
                    <a:pt x="7644" y="6758"/>
                  </a:lnTo>
                  <a:cubicBezTo>
                    <a:pt x="9002" y="5150"/>
                    <a:pt x="8930" y="2721"/>
                    <a:pt x="7406" y="1197"/>
                  </a:cubicBezTo>
                  <a:cubicBezTo>
                    <a:pt x="6608" y="400"/>
                    <a:pt x="5558" y="1"/>
                    <a:pt x="4507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" name="Google Shape;76;p15"/>
            <p:cNvSpPr txBox="1"/>
            <p:nvPr/>
          </p:nvSpPr>
          <p:spPr>
            <a:xfrm>
              <a:off x="4413114" y="1282736"/>
              <a:ext cx="2268698" cy="13679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Liberalismo educativo.</a:t>
              </a:r>
            </a:p>
            <a:p>
              <a:pPr algn="r"/>
              <a:r>
                <a:rPr lang="es-MX" sz="1200" dirty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A</a:t>
              </a:r>
              <a:r>
                <a:rPr lang="es-MX" sz="1200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mplía la libertad de la educación privada.</a:t>
              </a:r>
            </a:p>
            <a:p>
              <a:pPr algn="r"/>
              <a:r>
                <a:rPr lang="es-MX" sz="1200" i="1" dirty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L</a:t>
              </a:r>
              <a:r>
                <a:rPr lang="es-MX" sz="1200" i="1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imita la gratuidad a la educación que imparta el Estado, queda obligado a promover y atender otros tipos y modalidades educativos</a:t>
              </a:r>
              <a:endParaRPr sz="1200" i="1" dirty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7" name="Google Shape;77;p15"/>
            <p:cNvSpPr txBox="1"/>
            <p:nvPr/>
          </p:nvSpPr>
          <p:spPr>
            <a:xfrm>
              <a:off x="4770775" y="1002805"/>
              <a:ext cx="1872175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Fira Sans Extra Condensed Medium"/>
                  <a:cs typeface="Fira Sans Extra Condensed Medium"/>
                  <a:sym typeface="Fira Sans Extra Condensed Medium"/>
                </a:rPr>
                <a:t>Fecha de Publicación: 28 de Enero de 1992.</a:t>
              </a:r>
              <a:endParaRPr sz="1200" b="1" dirty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8" name="Google Shape;78;p15"/>
          <p:cNvGrpSpPr/>
          <p:nvPr/>
        </p:nvGrpSpPr>
        <p:grpSpPr>
          <a:xfrm>
            <a:off x="1223100" y="3258433"/>
            <a:ext cx="3464032" cy="2635341"/>
            <a:chOff x="917325" y="2443825"/>
            <a:chExt cx="2598025" cy="1976506"/>
          </a:xfrm>
        </p:grpSpPr>
        <p:sp>
          <p:nvSpPr>
            <p:cNvPr id="79" name="Google Shape;79;p15"/>
            <p:cNvSpPr/>
            <p:nvPr/>
          </p:nvSpPr>
          <p:spPr>
            <a:xfrm>
              <a:off x="3035500" y="2993300"/>
              <a:ext cx="230100" cy="1120100"/>
            </a:xfrm>
            <a:custGeom>
              <a:avLst/>
              <a:gdLst/>
              <a:ahLst/>
              <a:cxnLst/>
              <a:rect l="l" t="t" r="r" b="b"/>
              <a:pathLst>
                <a:path w="9204" h="44804" extrusionOk="0">
                  <a:moveTo>
                    <a:pt x="7097" y="0"/>
                  </a:moveTo>
                  <a:cubicBezTo>
                    <a:pt x="2810" y="2143"/>
                    <a:pt x="0" y="6549"/>
                    <a:pt x="0" y="11514"/>
                  </a:cubicBezTo>
                  <a:lnTo>
                    <a:pt x="0" y="44803"/>
                  </a:lnTo>
                  <a:lnTo>
                    <a:pt x="2179" y="44803"/>
                  </a:lnTo>
                  <a:lnTo>
                    <a:pt x="2179" y="11514"/>
                  </a:lnTo>
                  <a:cubicBezTo>
                    <a:pt x="2179" y="6965"/>
                    <a:pt x="5025" y="2989"/>
                    <a:pt x="9204" y="1477"/>
                  </a:cubicBezTo>
                  <a:lnTo>
                    <a:pt x="9204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275275" y="2443825"/>
              <a:ext cx="1240075" cy="589075"/>
            </a:xfrm>
            <a:custGeom>
              <a:avLst/>
              <a:gdLst/>
              <a:ahLst/>
              <a:cxnLst/>
              <a:rect l="l" t="t" r="r" b="b"/>
              <a:pathLst>
                <a:path w="49603" h="23563" extrusionOk="0">
                  <a:moveTo>
                    <a:pt x="1" y="0"/>
                  </a:moveTo>
                  <a:cubicBezTo>
                    <a:pt x="4621" y="1917"/>
                    <a:pt x="7871" y="6477"/>
                    <a:pt x="7871" y="11788"/>
                  </a:cubicBezTo>
                  <a:cubicBezTo>
                    <a:pt x="7871" y="17098"/>
                    <a:pt x="4621" y="21646"/>
                    <a:pt x="1" y="23563"/>
                  </a:cubicBezTo>
                  <a:lnTo>
                    <a:pt x="37827" y="23563"/>
                  </a:lnTo>
                  <a:cubicBezTo>
                    <a:pt x="44328" y="23563"/>
                    <a:pt x="49602" y="18288"/>
                    <a:pt x="49602" y="11788"/>
                  </a:cubicBezTo>
                  <a:cubicBezTo>
                    <a:pt x="49602" y="5275"/>
                    <a:pt x="44328" y="0"/>
                    <a:pt x="37827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1934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917325" y="3350122"/>
              <a:ext cx="2143688" cy="10702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i="1" dirty="0" smtClean="0">
                  <a:latin typeface="Century Gothic" panose="020B0502020202020204" pitchFamily="34" charset="0"/>
                </a:rPr>
                <a:t>Expresa </a:t>
              </a:r>
              <a:r>
                <a:rPr lang="es-MX" sz="1200" i="1" dirty="0">
                  <a:latin typeface="Century Gothic" panose="020B0502020202020204" pitchFamily="34" charset="0"/>
                </a:rPr>
                <a:t>la más amplia perspectiva de transformación social de </a:t>
              </a:r>
              <a:r>
                <a:rPr lang="es-MX" sz="1200" i="1" dirty="0" smtClean="0">
                  <a:latin typeface="Century Gothic" panose="020B0502020202020204" pitchFamily="34" charset="0"/>
                </a:rPr>
                <a:t>la Revolución mexicana.</a:t>
              </a:r>
            </a:p>
            <a:p>
              <a:pPr algn="r"/>
              <a:r>
                <a:rPr lang="es-MX" sz="1100" i="1" dirty="0" smtClean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Educación socialista y la primaria obligatoria.</a:t>
              </a:r>
            </a:p>
            <a:p>
              <a:pPr algn="r"/>
              <a:r>
                <a:rPr lang="es-MX" sz="1100" i="1" dirty="0" smtClean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Llevar a cabo una reforma ideológica.</a:t>
              </a:r>
            </a:p>
            <a:p>
              <a:pPr algn="r"/>
              <a:endParaRPr sz="1100" dirty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" name="Google Shape;84;p15"/>
            <p:cNvSpPr txBox="1"/>
            <p:nvPr/>
          </p:nvSpPr>
          <p:spPr>
            <a:xfrm>
              <a:off x="1018904" y="3071562"/>
              <a:ext cx="2008247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>
                  <a:latin typeface="Century Gothic" panose="020B0502020202020204" pitchFamily="34" charset="0"/>
                </a:rPr>
                <a:t>Fecha de Publicación: 12 de Diciembre de 1934.</a:t>
              </a:r>
              <a:endParaRPr sz="1600" b="1" dirty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5" name="Google Shape;85;p15"/>
          <p:cNvGrpSpPr/>
          <p:nvPr/>
        </p:nvGrpSpPr>
        <p:grpSpPr>
          <a:xfrm>
            <a:off x="4258379" y="3258433"/>
            <a:ext cx="3589855" cy="3246869"/>
            <a:chOff x="3193784" y="2443825"/>
            <a:chExt cx="2692391" cy="2435152"/>
          </a:xfrm>
        </p:grpSpPr>
        <p:sp>
          <p:nvSpPr>
            <p:cNvPr id="86" name="Google Shape;86;p15"/>
            <p:cNvSpPr/>
            <p:nvPr/>
          </p:nvSpPr>
          <p:spPr>
            <a:xfrm>
              <a:off x="5409300" y="2993300"/>
              <a:ext cx="230125" cy="1120100"/>
            </a:xfrm>
            <a:custGeom>
              <a:avLst/>
              <a:gdLst/>
              <a:ahLst/>
              <a:cxnLst/>
              <a:rect l="l" t="t" r="r" b="b"/>
              <a:pathLst>
                <a:path w="9205" h="44804" extrusionOk="0">
                  <a:moveTo>
                    <a:pt x="7097" y="0"/>
                  </a:moveTo>
                  <a:cubicBezTo>
                    <a:pt x="2811" y="2143"/>
                    <a:pt x="1" y="6549"/>
                    <a:pt x="1" y="11514"/>
                  </a:cubicBezTo>
                  <a:lnTo>
                    <a:pt x="1" y="44803"/>
                  </a:lnTo>
                  <a:lnTo>
                    <a:pt x="2180" y="44803"/>
                  </a:lnTo>
                  <a:lnTo>
                    <a:pt x="2180" y="11514"/>
                  </a:lnTo>
                  <a:cubicBezTo>
                    <a:pt x="2180" y="6965"/>
                    <a:pt x="5025" y="2989"/>
                    <a:pt x="9204" y="1477"/>
                  </a:cubicBezTo>
                  <a:lnTo>
                    <a:pt x="9204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4645825" y="2443825"/>
              <a:ext cx="1240350" cy="589075"/>
            </a:xfrm>
            <a:custGeom>
              <a:avLst/>
              <a:gdLst/>
              <a:ahLst/>
              <a:cxnLst/>
              <a:rect l="l" t="t" r="r" b="b"/>
              <a:pathLst>
                <a:path w="49614" h="23563" extrusionOk="0">
                  <a:moveTo>
                    <a:pt x="0" y="0"/>
                  </a:moveTo>
                  <a:cubicBezTo>
                    <a:pt x="4620" y="1917"/>
                    <a:pt x="7870" y="6477"/>
                    <a:pt x="7870" y="11788"/>
                  </a:cubicBezTo>
                  <a:cubicBezTo>
                    <a:pt x="7870" y="17098"/>
                    <a:pt x="4620" y="21646"/>
                    <a:pt x="0" y="23563"/>
                  </a:cubicBezTo>
                  <a:lnTo>
                    <a:pt x="37826" y="23563"/>
                  </a:lnTo>
                  <a:cubicBezTo>
                    <a:pt x="44339" y="23563"/>
                    <a:pt x="49614" y="18288"/>
                    <a:pt x="49614" y="11788"/>
                  </a:cubicBezTo>
                  <a:cubicBezTo>
                    <a:pt x="49614" y="5275"/>
                    <a:pt x="44339" y="0"/>
                    <a:pt x="37826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1980</a:t>
              </a:r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3257850" y="3954405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3"/>
                    <a:pt x="0" y="441"/>
                  </a:cubicBezTo>
                  <a:cubicBezTo>
                    <a:pt x="0" y="691"/>
                    <a:pt x="203" y="881"/>
                    <a:pt x="441" y="881"/>
                  </a:cubicBezTo>
                  <a:cubicBezTo>
                    <a:pt x="691" y="881"/>
                    <a:pt x="881" y="691"/>
                    <a:pt x="881" y="441"/>
                  </a:cubicBezTo>
                  <a:cubicBezTo>
                    <a:pt x="881" y="203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3351207" y="3954999"/>
              <a:ext cx="22350" cy="22050"/>
            </a:xfrm>
            <a:custGeom>
              <a:avLst/>
              <a:gdLst/>
              <a:ahLst/>
              <a:cxnLst/>
              <a:rect l="l" t="t" r="r" b="b"/>
              <a:pathLst>
                <a:path w="894" h="882" extrusionOk="0">
                  <a:moveTo>
                    <a:pt x="441" y="0"/>
                  </a:moveTo>
                  <a:cubicBezTo>
                    <a:pt x="203" y="0"/>
                    <a:pt x="0" y="203"/>
                    <a:pt x="0" y="441"/>
                  </a:cubicBezTo>
                  <a:cubicBezTo>
                    <a:pt x="0" y="691"/>
                    <a:pt x="203" y="881"/>
                    <a:pt x="441" y="881"/>
                  </a:cubicBezTo>
                  <a:cubicBezTo>
                    <a:pt x="691" y="881"/>
                    <a:pt x="893" y="691"/>
                    <a:pt x="893" y="441"/>
                  </a:cubicBezTo>
                  <a:cubicBezTo>
                    <a:pt x="893" y="203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3297587" y="3954998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191" y="0"/>
                    <a:pt x="0" y="203"/>
                    <a:pt x="0" y="441"/>
                  </a:cubicBezTo>
                  <a:cubicBezTo>
                    <a:pt x="0" y="691"/>
                    <a:pt x="191" y="881"/>
                    <a:pt x="441" y="881"/>
                  </a:cubicBezTo>
                  <a:cubicBezTo>
                    <a:pt x="679" y="881"/>
                    <a:pt x="881" y="691"/>
                    <a:pt x="881" y="441"/>
                  </a:cubicBezTo>
                  <a:cubicBezTo>
                    <a:pt x="881" y="203"/>
                    <a:pt x="679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193784" y="3817663"/>
              <a:ext cx="316125" cy="324450"/>
            </a:xfrm>
            <a:custGeom>
              <a:avLst/>
              <a:gdLst/>
              <a:ahLst/>
              <a:cxnLst/>
              <a:rect l="l" t="t" r="r" b="b"/>
              <a:pathLst>
                <a:path w="12645" h="12978" extrusionOk="0">
                  <a:moveTo>
                    <a:pt x="11406" y="583"/>
                  </a:moveTo>
                  <a:cubicBezTo>
                    <a:pt x="11799" y="583"/>
                    <a:pt x="12192" y="881"/>
                    <a:pt x="12192" y="1286"/>
                  </a:cubicBezTo>
                  <a:lnTo>
                    <a:pt x="12192" y="5441"/>
                  </a:lnTo>
                  <a:lnTo>
                    <a:pt x="12204" y="5441"/>
                  </a:lnTo>
                  <a:cubicBezTo>
                    <a:pt x="12204" y="5763"/>
                    <a:pt x="12026" y="5882"/>
                    <a:pt x="12026" y="5882"/>
                  </a:cubicBezTo>
                  <a:lnTo>
                    <a:pt x="11966" y="5917"/>
                  </a:lnTo>
                  <a:cubicBezTo>
                    <a:pt x="11871" y="6025"/>
                    <a:pt x="11776" y="6132"/>
                    <a:pt x="11728" y="6156"/>
                  </a:cubicBezTo>
                  <a:lnTo>
                    <a:pt x="10418" y="7180"/>
                  </a:lnTo>
                  <a:lnTo>
                    <a:pt x="10418" y="3977"/>
                  </a:lnTo>
                  <a:cubicBezTo>
                    <a:pt x="10418" y="3274"/>
                    <a:pt x="9787" y="2667"/>
                    <a:pt x="9085" y="2667"/>
                  </a:cubicBezTo>
                  <a:lnTo>
                    <a:pt x="2822" y="2667"/>
                  </a:lnTo>
                  <a:lnTo>
                    <a:pt x="2822" y="1286"/>
                  </a:lnTo>
                  <a:cubicBezTo>
                    <a:pt x="2822" y="881"/>
                    <a:pt x="3120" y="583"/>
                    <a:pt x="3525" y="583"/>
                  </a:cubicBezTo>
                  <a:close/>
                  <a:moveTo>
                    <a:pt x="9085" y="3274"/>
                  </a:moveTo>
                  <a:cubicBezTo>
                    <a:pt x="9466" y="3274"/>
                    <a:pt x="9823" y="3596"/>
                    <a:pt x="9823" y="3977"/>
                  </a:cubicBezTo>
                  <a:lnTo>
                    <a:pt x="9823" y="8144"/>
                  </a:lnTo>
                  <a:cubicBezTo>
                    <a:pt x="9823" y="8442"/>
                    <a:pt x="9668" y="8561"/>
                    <a:pt x="9668" y="8561"/>
                  </a:cubicBezTo>
                  <a:lnTo>
                    <a:pt x="9621" y="8608"/>
                  </a:lnTo>
                  <a:cubicBezTo>
                    <a:pt x="9525" y="8704"/>
                    <a:pt x="9371" y="8823"/>
                    <a:pt x="9335" y="8846"/>
                  </a:cubicBezTo>
                  <a:lnTo>
                    <a:pt x="5358" y="11835"/>
                  </a:lnTo>
                  <a:lnTo>
                    <a:pt x="5358" y="8775"/>
                  </a:lnTo>
                  <a:lnTo>
                    <a:pt x="1203" y="8775"/>
                  </a:lnTo>
                  <a:cubicBezTo>
                    <a:pt x="810" y="8775"/>
                    <a:pt x="441" y="8525"/>
                    <a:pt x="441" y="8144"/>
                  </a:cubicBezTo>
                  <a:lnTo>
                    <a:pt x="441" y="3977"/>
                  </a:lnTo>
                  <a:cubicBezTo>
                    <a:pt x="441" y="3596"/>
                    <a:pt x="810" y="3274"/>
                    <a:pt x="1203" y="3274"/>
                  </a:cubicBezTo>
                  <a:close/>
                  <a:moveTo>
                    <a:pt x="3525" y="0"/>
                  </a:moveTo>
                  <a:cubicBezTo>
                    <a:pt x="2834" y="0"/>
                    <a:pt x="2227" y="595"/>
                    <a:pt x="2227" y="1286"/>
                  </a:cubicBezTo>
                  <a:lnTo>
                    <a:pt x="2227" y="2679"/>
                  </a:lnTo>
                  <a:lnTo>
                    <a:pt x="1203" y="2679"/>
                  </a:lnTo>
                  <a:cubicBezTo>
                    <a:pt x="500" y="2679"/>
                    <a:pt x="0" y="3274"/>
                    <a:pt x="0" y="3977"/>
                  </a:cubicBezTo>
                  <a:lnTo>
                    <a:pt x="0" y="8144"/>
                  </a:lnTo>
                  <a:cubicBezTo>
                    <a:pt x="0" y="8846"/>
                    <a:pt x="500" y="9370"/>
                    <a:pt x="1203" y="9370"/>
                  </a:cubicBezTo>
                  <a:lnTo>
                    <a:pt x="4906" y="9370"/>
                  </a:lnTo>
                  <a:lnTo>
                    <a:pt x="4906" y="12978"/>
                  </a:lnTo>
                  <a:lnTo>
                    <a:pt x="9680" y="9323"/>
                  </a:lnTo>
                  <a:cubicBezTo>
                    <a:pt x="9799" y="9251"/>
                    <a:pt x="9978" y="9085"/>
                    <a:pt x="10061" y="9001"/>
                  </a:cubicBezTo>
                  <a:cubicBezTo>
                    <a:pt x="10144" y="8918"/>
                    <a:pt x="10406" y="8656"/>
                    <a:pt x="10406" y="8144"/>
                  </a:cubicBezTo>
                  <a:lnTo>
                    <a:pt x="10406" y="7834"/>
                  </a:lnTo>
                  <a:lnTo>
                    <a:pt x="11990" y="6608"/>
                  </a:lnTo>
                  <a:cubicBezTo>
                    <a:pt x="12109" y="6537"/>
                    <a:pt x="12252" y="6370"/>
                    <a:pt x="12335" y="6287"/>
                  </a:cubicBezTo>
                  <a:cubicBezTo>
                    <a:pt x="12419" y="6203"/>
                    <a:pt x="12645" y="5953"/>
                    <a:pt x="12645" y="5441"/>
                  </a:cubicBezTo>
                  <a:lnTo>
                    <a:pt x="12645" y="1286"/>
                  </a:lnTo>
                  <a:cubicBezTo>
                    <a:pt x="12645" y="595"/>
                    <a:pt x="12097" y="0"/>
                    <a:pt x="11406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3642681" y="3346947"/>
              <a:ext cx="1766608" cy="15320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i="1" dirty="0" smtClean="0">
                  <a:latin typeface="Century Gothic" panose="020B0502020202020204" pitchFamily="34" charset="0"/>
                </a:rPr>
                <a:t>Se crea un cambio </a:t>
              </a:r>
              <a:r>
                <a:rPr lang="es-MX" sz="1200" i="1" dirty="0">
                  <a:latin typeface="Century Gothic" panose="020B0502020202020204" pitchFamily="34" charset="0"/>
                </a:rPr>
                <a:t>cultural relevante por medio de la autonomía de las instituciones de educación </a:t>
              </a:r>
              <a:r>
                <a:rPr lang="es-MX" sz="1200" i="1" dirty="0" smtClean="0">
                  <a:latin typeface="Century Gothic" panose="020B0502020202020204" pitchFamily="34" charset="0"/>
                </a:rPr>
                <a:t>superior.</a:t>
              </a:r>
            </a:p>
            <a:p>
              <a:pPr algn="r"/>
              <a:r>
                <a:rPr lang="es-MX" sz="1200" dirty="0" smtClean="0">
                  <a:latin typeface="Century Gothic" panose="020B0502020202020204" pitchFamily="34" charset="0"/>
                </a:rPr>
                <a:t>Autonomía </a:t>
              </a:r>
              <a:r>
                <a:rPr lang="es-MX" sz="1200" dirty="0">
                  <a:latin typeface="Century Gothic" panose="020B0502020202020204" pitchFamily="34" charset="0"/>
                </a:rPr>
                <a:t>a las universidades públicas para garantizar a los universitarios plena libertad en la enseñanza,</a:t>
              </a:r>
              <a:endParaRPr sz="900" i="1" dirty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4" name="Google Shape;94;p15"/>
            <p:cNvSpPr txBox="1"/>
            <p:nvPr/>
          </p:nvSpPr>
          <p:spPr>
            <a:xfrm>
              <a:off x="3475338" y="3118177"/>
              <a:ext cx="1893923" cy="24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>
                  <a:latin typeface="Century Gothic" panose="020B0502020202020204" pitchFamily="34" charset="0"/>
                </a:rPr>
                <a:t>Fecha de Publicación: 9 de Junio de 1980</a:t>
              </a:r>
              <a:endParaRPr sz="1600" b="1" dirty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95" name="Google Shape;95;p15"/>
          <p:cNvGrpSpPr/>
          <p:nvPr/>
        </p:nvGrpSpPr>
        <p:grpSpPr>
          <a:xfrm>
            <a:off x="7845197" y="3258434"/>
            <a:ext cx="3163739" cy="2822797"/>
            <a:chOff x="5883896" y="2443825"/>
            <a:chExt cx="2372804" cy="2117097"/>
          </a:xfrm>
        </p:grpSpPr>
        <p:sp>
          <p:nvSpPr>
            <p:cNvPr id="96" name="Google Shape;96;p15"/>
            <p:cNvSpPr/>
            <p:nvPr/>
          </p:nvSpPr>
          <p:spPr>
            <a:xfrm>
              <a:off x="7779850" y="2993300"/>
              <a:ext cx="230100" cy="1120100"/>
            </a:xfrm>
            <a:custGeom>
              <a:avLst/>
              <a:gdLst/>
              <a:ahLst/>
              <a:cxnLst/>
              <a:rect l="l" t="t" r="r" b="b"/>
              <a:pathLst>
                <a:path w="9204" h="44804" extrusionOk="0">
                  <a:moveTo>
                    <a:pt x="7096" y="0"/>
                  </a:moveTo>
                  <a:cubicBezTo>
                    <a:pt x="2810" y="2143"/>
                    <a:pt x="0" y="6549"/>
                    <a:pt x="0" y="11514"/>
                  </a:cubicBezTo>
                  <a:lnTo>
                    <a:pt x="0" y="44803"/>
                  </a:lnTo>
                  <a:lnTo>
                    <a:pt x="2179" y="44803"/>
                  </a:lnTo>
                  <a:lnTo>
                    <a:pt x="2179" y="11514"/>
                  </a:lnTo>
                  <a:cubicBezTo>
                    <a:pt x="2179" y="6965"/>
                    <a:pt x="5025" y="2989"/>
                    <a:pt x="9204" y="1477"/>
                  </a:cubicBezTo>
                  <a:lnTo>
                    <a:pt x="9204" y="0"/>
                  </a:lnTo>
                  <a:close/>
                </a:path>
              </a:pathLst>
            </a:custGeom>
            <a:solidFill>
              <a:srgbClr val="FF99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7016350" y="2443825"/>
              <a:ext cx="1240350" cy="589075"/>
            </a:xfrm>
            <a:custGeom>
              <a:avLst/>
              <a:gdLst/>
              <a:ahLst/>
              <a:cxnLst/>
              <a:rect l="l" t="t" r="r" b="b"/>
              <a:pathLst>
                <a:path w="49614" h="23563" extrusionOk="0">
                  <a:moveTo>
                    <a:pt x="1" y="0"/>
                  </a:moveTo>
                  <a:cubicBezTo>
                    <a:pt x="4620" y="1917"/>
                    <a:pt x="7871" y="6477"/>
                    <a:pt x="7871" y="11788"/>
                  </a:cubicBezTo>
                  <a:cubicBezTo>
                    <a:pt x="7871" y="17098"/>
                    <a:pt x="4620" y="21646"/>
                    <a:pt x="1" y="23563"/>
                  </a:cubicBezTo>
                  <a:lnTo>
                    <a:pt x="37827" y="23563"/>
                  </a:lnTo>
                  <a:cubicBezTo>
                    <a:pt x="44340" y="23563"/>
                    <a:pt x="49614" y="18288"/>
                    <a:pt x="49614" y="11788"/>
                  </a:cubicBezTo>
                  <a:cubicBezTo>
                    <a:pt x="49614" y="5275"/>
                    <a:pt x="44340" y="0"/>
                    <a:pt x="37827" y="0"/>
                  </a:cubicBezTo>
                  <a:close/>
                </a:path>
              </a:pathLst>
            </a:custGeom>
            <a:solidFill>
              <a:srgbClr val="FF99FF"/>
            </a:solidFill>
            <a:ln>
              <a:solidFill>
                <a:srgbClr val="FF99FF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1993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0" name="Google Shape;100;p15"/>
            <p:cNvSpPr txBox="1"/>
            <p:nvPr/>
          </p:nvSpPr>
          <p:spPr>
            <a:xfrm>
              <a:off x="5998263" y="3422205"/>
              <a:ext cx="1758169" cy="11387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dirty="0" smtClean="0">
                  <a:latin typeface="Century Gothic" panose="020B0502020202020204" pitchFamily="34" charset="0"/>
                </a:rPr>
                <a:t>La </a:t>
              </a:r>
              <a:r>
                <a:rPr lang="es-MX" sz="1200" dirty="0">
                  <a:latin typeface="Century Gothic" panose="020B0502020202020204" pitchFamily="34" charset="0"/>
                </a:rPr>
                <a:t>centralización de los planes y programas de </a:t>
              </a:r>
              <a:r>
                <a:rPr lang="es-MX" sz="1200" dirty="0" smtClean="0">
                  <a:latin typeface="Century Gothic" panose="020B0502020202020204" pitchFamily="34" charset="0"/>
                </a:rPr>
                <a:t>estudio.</a:t>
              </a:r>
            </a:p>
            <a:p>
              <a:pPr algn="r"/>
              <a:r>
                <a:rPr lang="es-MX" sz="1200" dirty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A</a:t>
              </a:r>
              <a:r>
                <a:rPr lang="es-MX" sz="1200" dirty="0" smtClean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firma el derecho de todo individuo a la educación</a:t>
              </a:r>
            </a:p>
            <a:p>
              <a:pPr algn="r"/>
              <a:r>
                <a:rPr lang="es-MX" sz="1200" dirty="0" smtClean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Establece la obligatoriedad de la secundaria</a:t>
              </a:r>
              <a:endParaRPr sz="1200" dirty="0"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" name="Google Shape;101;p15"/>
            <p:cNvSpPr txBox="1"/>
            <p:nvPr/>
          </p:nvSpPr>
          <p:spPr>
            <a:xfrm>
              <a:off x="5883896" y="3080478"/>
              <a:ext cx="1885925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>
                  <a:latin typeface="Century Gothic" panose="020B0502020202020204" pitchFamily="34" charset="0"/>
                </a:rPr>
                <a:t>Fecha de Publicación: 5 </a:t>
              </a:r>
              <a:r>
                <a:rPr lang="es-MX" sz="1200" b="1" dirty="0" smtClean="0">
                  <a:latin typeface="Century Gothic" panose="020B0502020202020204" pitchFamily="34" charset="0"/>
                </a:rPr>
                <a:t>de Marzo </a:t>
              </a:r>
              <a:r>
                <a:rPr lang="es-MX" sz="1200" b="1" dirty="0">
                  <a:latin typeface="Century Gothic" panose="020B0502020202020204" pitchFamily="34" charset="0"/>
                </a:rPr>
                <a:t>de 1993</a:t>
              </a:r>
              <a:r>
                <a:rPr lang="es-MX" dirty="0"/>
                <a:t>.</a:t>
              </a:r>
              <a:endParaRPr sz="2267" dirty="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4" name="AutoShape 2" descr="Icono Sociales, universidad, educación, graduación, gorra, sombrero Gratis  de Soci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2" name="Picture 2" descr="Universidad Icono simple 99666 - Descargar Vectores Gratis, Illustrator  Graficos, Plantillas Diseñ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2" t="35398" r="62562" b="34934"/>
          <a:stretch/>
        </p:blipFill>
        <p:spPr bwMode="auto">
          <a:xfrm>
            <a:off x="7218472" y="5606605"/>
            <a:ext cx="640080" cy="58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" name="Google Shape;858;p24"/>
          <p:cNvGrpSpPr/>
          <p:nvPr/>
        </p:nvGrpSpPr>
        <p:grpSpPr>
          <a:xfrm>
            <a:off x="9682888" y="329688"/>
            <a:ext cx="2330709" cy="2214557"/>
            <a:chOff x="7061046" y="1220106"/>
            <a:chExt cx="1204185" cy="1234425"/>
          </a:xfrm>
        </p:grpSpPr>
        <p:sp>
          <p:nvSpPr>
            <p:cNvPr id="106" name="Google Shape;859;p24"/>
            <p:cNvSpPr/>
            <p:nvPr/>
          </p:nvSpPr>
          <p:spPr>
            <a:xfrm>
              <a:off x="7201288" y="1566674"/>
              <a:ext cx="57050" cy="57497"/>
            </a:xfrm>
            <a:custGeom>
              <a:avLst/>
              <a:gdLst/>
              <a:ahLst/>
              <a:cxnLst/>
              <a:rect l="l" t="t" r="r" b="b"/>
              <a:pathLst>
                <a:path w="1787" h="1801" extrusionOk="0">
                  <a:moveTo>
                    <a:pt x="602" y="0"/>
                  </a:moveTo>
                  <a:cubicBezTo>
                    <a:pt x="557" y="0"/>
                    <a:pt x="512" y="6"/>
                    <a:pt x="465" y="20"/>
                  </a:cubicBezTo>
                  <a:cubicBezTo>
                    <a:pt x="203" y="91"/>
                    <a:pt x="1" y="401"/>
                    <a:pt x="96" y="663"/>
                  </a:cubicBezTo>
                  <a:cubicBezTo>
                    <a:pt x="263" y="1103"/>
                    <a:pt x="525" y="1461"/>
                    <a:pt x="906" y="1722"/>
                  </a:cubicBezTo>
                  <a:cubicBezTo>
                    <a:pt x="983" y="1776"/>
                    <a:pt x="1070" y="1800"/>
                    <a:pt x="1159" y="1800"/>
                  </a:cubicBezTo>
                  <a:cubicBezTo>
                    <a:pt x="1345" y="1800"/>
                    <a:pt x="1535" y="1693"/>
                    <a:pt x="1632" y="1532"/>
                  </a:cubicBezTo>
                  <a:cubicBezTo>
                    <a:pt x="1787" y="1270"/>
                    <a:pt x="1668" y="984"/>
                    <a:pt x="1442" y="818"/>
                  </a:cubicBezTo>
                  <a:cubicBezTo>
                    <a:pt x="1424" y="805"/>
                    <a:pt x="1412" y="796"/>
                    <a:pt x="1404" y="792"/>
                  </a:cubicBezTo>
                  <a:lnTo>
                    <a:pt x="1404" y="792"/>
                  </a:lnTo>
                  <a:cubicBezTo>
                    <a:pt x="1385" y="773"/>
                    <a:pt x="1366" y="754"/>
                    <a:pt x="1346" y="734"/>
                  </a:cubicBezTo>
                  <a:cubicBezTo>
                    <a:pt x="1325" y="713"/>
                    <a:pt x="1249" y="637"/>
                    <a:pt x="1239" y="627"/>
                  </a:cubicBezTo>
                  <a:lnTo>
                    <a:pt x="1239" y="627"/>
                  </a:lnTo>
                  <a:cubicBezTo>
                    <a:pt x="1240" y="628"/>
                    <a:pt x="1240" y="628"/>
                    <a:pt x="1240" y="628"/>
                  </a:cubicBezTo>
                  <a:cubicBezTo>
                    <a:pt x="1244" y="628"/>
                    <a:pt x="1179" y="531"/>
                    <a:pt x="1168" y="508"/>
                  </a:cubicBezTo>
                  <a:cubicBezTo>
                    <a:pt x="1144" y="472"/>
                    <a:pt x="1132" y="437"/>
                    <a:pt x="1120" y="413"/>
                  </a:cubicBezTo>
                  <a:lnTo>
                    <a:pt x="1120" y="413"/>
                  </a:lnTo>
                  <a:cubicBezTo>
                    <a:pt x="1125" y="428"/>
                    <a:pt x="1128" y="437"/>
                    <a:pt x="1128" y="437"/>
                  </a:cubicBezTo>
                  <a:cubicBezTo>
                    <a:pt x="1128" y="437"/>
                    <a:pt x="1122" y="423"/>
                    <a:pt x="1108" y="389"/>
                  </a:cubicBezTo>
                  <a:cubicBezTo>
                    <a:pt x="1028" y="169"/>
                    <a:pt x="831" y="0"/>
                    <a:pt x="602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860;p24"/>
            <p:cNvSpPr/>
            <p:nvPr/>
          </p:nvSpPr>
          <p:spPr>
            <a:xfrm>
              <a:off x="7203204" y="1796113"/>
              <a:ext cx="47377" cy="67968"/>
            </a:xfrm>
            <a:custGeom>
              <a:avLst/>
              <a:gdLst/>
              <a:ahLst/>
              <a:cxnLst/>
              <a:rect l="l" t="t" r="r" b="b"/>
              <a:pathLst>
                <a:path w="1484" h="2129" extrusionOk="0">
                  <a:moveTo>
                    <a:pt x="1108" y="1140"/>
                  </a:moveTo>
                  <a:lnTo>
                    <a:pt x="1108" y="1140"/>
                  </a:lnTo>
                  <a:cubicBezTo>
                    <a:pt x="1121" y="1152"/>
                    <a:pt x="1129" y="1162"/>
                    <a:pt x="1120" y="1167"/>
                  </a:cubicBezTo>
                  <a:cubicBezTo>
                    <a:pt x="1116" y="1167"/>
                    <a:pt x="1112" y="1156"/>
                    <a:pt x="1108" y="1140"/>
                  </a:cubicBezTo>
                  <a:close/>
                  <a:moveTo>
                    <a:pt x="560" y="0"/>
                  </a:moveTo>
                  <a:cubicBezTo>
                    <a:pt x="298" y="0"/>
                    <a:pt x="1" y="239"/>
                    <a:pt x="36" y="524"/>
                  </a:cubicBezTo>
                  <a:cubicBezTo>
                    <a:pt x="72" y="822"/>
                    <a:pt x="12" y="1143"/>
                    <a:pt x="108" y="1441"/>
                  </a:cubicBezTo>
                  <a:cubicBezTo>
                    <a:pt x="215" y="1763"/>
                    <a:pt x="441" y="2013"/>
                    <a:pt x="774" y="2108"/>
                  </a:cubicBezTo>
                  <a:cubicBezTo>
                    <a:pt x="819" y="2122"/>
                    <a:pt x="864" y="2128"/>
                    <a:pt x="910" y="2128"/>
                  </a:cubicBezTo>
                  <a:cubicBezTo>
                    <a:pt x="1134" y="2128"/>
                    <a:pt x="1358" y="1968"/>
                    <a:pt x="1417" y="1751"/>
                  </a:cubicBezTo>
                  <a:cubicBezTo>
                    <a:pt x="1484" y="1484"/>
                    <a:pt x="1344" y="1228"/>
                    <a:pt x="1102" y="1118"/>
                  </a:cubicBezTo>
                  <a:lnTo>
                    <a:pt x="1102" y="1118"/>
                  </a:lnTo>
                  <a:cubicBezTo>
                    <a:pt x="1096" y="1087"/>
                    <a:pt x="1091" y="1054"/>
                    <a:pt x="1093" y="1054"/>
                  </a:cubicBezTo>
                  <a:lnTo>
                    <a:pt x="1093" y="1054"/>
                  </a:lnTo>
                  <a:cubicBezTo>
                    <a:pt x="1094" y="1054"/>
                    <a:pt x="1095" y="1056"/>
                    <a:pt x="1096" y="1060"/>
                  </a:cubicBezTo>
                  <a:cubicBezTo>
                    <a:pt x="1072" y="881"/>
                    <a:pt x="1108" y="703"/>
                    <a:pt x="1084" y="524"/>
                  </a:cubicBezTo>
                  <a:cubicBezTo>
                    <a:pt x="1060" y="239"/>
                    <a:pt x="870" y="0"/>
                    <a:pt x="560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861;p24"/>
            <p:cNvSpPr/>
            <p:nvPr/>
          </p:nvSpPr>
          <p:spPr>
            <a:xfrm>
              <a:off x="7190274" y="1649134"/>
              <a:ext cx="56348" cy="76716"/>
            </a:xfrm>
            <a:custGeom>
              <a:avLst/>
              <a:gdLst/>
              <a:ahLst/>
              <a:cxnLst/>
              <a:rect l="l" t="t" r="r" b="b"/>
              <a:pathLst>
                <a:path w="1765" h="2403" extrusionOk="0">
                  <a:moveTo>
                    <a:pt x="1040" y="0"/>
                  </a:moveTo>
                  <a:cubicBezTo>
                    <a:pt x="882" y="0"/>
                    <a:pt x="725" y="73"/>
                    <a:pt x="620" y="247"/>
                  </a:cubicBezTo>
                  <a:cubicBezTo>
                    <a:pt x="346" y="711"/>
                    <a:pt x="155" y="1211"/>
                    <a:pt x="48" y="1735"/>
                  </a:cubicBezTo>
                  <a:cubicBezTo>
                    <a:pt x="1" y="2021"/>
                    <a:pt x="132" y="2307"/>
                    <a:pt x="417" y="2390"/>
                  </a:cubicBezTo>
                  <a:cubicBezTo>
                    <a:pt x="455" y="2398"/>
                    <a:pt x="494" y="2403"/>
                    <a:pt x="534" y="2403"/>
                  </a:cubicBezTo>
                  <a:cubicBezTo>
                    <a:pt x="769" y="2403"/>
                    <a:pt x="1020" y="2255"/>
                    <a:pt x="1060" y="2021"/>
                  </a:cubicBezTo>
                  <a:cubicBezTo>
                    <a:pt x="1144" y="1580"/>
                    <a:pt x="1298" y="1175"/>
                    <a:pt x="1525" y="783"/>
                  </a:cubicBezTo>
                  <a:cubicBezTo>
                    <a:pt x="1765" y="377"/>
                    <a:pt x="1401" y="0"/>
                    <a:pt x="1040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862;p24"/>
            <p:cNvSpPr/>
            <p:nvPr/>
          </p:nvSpPr>
          <p:spPr>
            <a:xfrm>
              <a:off x="7186859" y="1893929"/>
              <a:ext cx="52485" cy="67809"/>
            </a:xfrm>
            <a:custGeom>
              <a:avLst/>
              <a:gdLst/>
              <a:ahLst/>
              <a:cxnLst/>
              <a:rect l="l" t="t" r="r" b="b"/>
              <a:pathLst>
                <a:path w="1644" h="2124" extrusionOk="0">
                  <a:moveTo>
                    <a:pt x="1039" y="0"/>
                  </a:moveTo>
                  <a:cubicBezTo>
                    <a:pt x="805" y="0"/>
                    <a:pt x="616" y="170"/>
                    <a:pt x="536" y="389"/>
                  </a:cubicBezTo>
                  <a:cubicBezTo>
                    <a:pt x="393" y="746"/>
                    <a:pt x="251" y="1104"/>
                    <a:pt x="108" y="1461"/>
                  </a:cubicBezTo>
                  <a:cubicBezTo>
                    <a:pt x="1" y="1723"/>
                    <a:pt x="215" y="2032"/>
                    <a:pt x="477" y="2104"/>
                  </a:cubicBezTo>
                  <a:cubicBezTo>
                    <a:pt x="525" y="2117"/>
                    <a:pt x="572" y="2124"/>
                    <a:pt x="616" y="2124"/>
                  </a:cubicBezTo>
                  <a:cubicBezTo>
                    <a:pt x="848" y="2124"/>
                    <a:pt x="1030" y="1954"/>
                    <a:pt x="1120" y="1735"/>
                  </a:cubicBezTo>
                  <a:cubicBezTo>
                    <a:pt x="1263" y="1377"/>
                    <a:pt x="1405" y="1020"/>
                    <a:pt x="1536" y="663"/>
                  </a:cubicBezTo>
                  <a:cubicBezTo>
                    <a:pt x="1644" y="401"/>
                    <a:pt x="1429" y="92"/>
                    <a:pt x="1179" y="20"/>
                  </a:cubicBezTo>
                  <a:cubicBezTo>
                    <a:pt x="1131" y="7"/>
                    <a:pt x="1084" y="0"/>
                    <a:pt x="103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863;p24"/>
            <p:cNvSpPr/>
            <p:nvPr/>
          </p:nvSpPr>
          <p:spPr>
            <a:xfrm>
              <a:off x="7189891" y="2107884"/>
              <a:ext cx="53251" cy="73204"/>
            </a:xfrm>
            <a:custGeom>
              <a:avLst/>
              <a:gdLst/>
              <a:ahLst/>
              <a:cxnLst/>
              <a:rect l="l" t="t" r="r" b="b"/>
              <a:pathLst>
                <a:path w="1668" h="2293" extrusionOk="0">
                  <a:moveTo>
                    <a:pt x="1058" y="1"/>
                  </a:moveTo>
                  <a:cubicBezTo>
                    <a:pt x="826" y="1"/>
                    <a:pt x="640" y="163"/>
                    <a:pt x="560" y="390"/>
                  </a:cubicBezTo>
                  <a:cubicBezTo>
                    <a:pt x="406" y="807"/>
                    <a:pt x="251" y="1212"/>
                    <a:pt x="96" y="1629"/>
                  </a:cubicBezTo>
                  <a:cubicBezTo>
                    <a:pt x="1" y="1891"/>
                    <a:pt x="215" y="2200"/>
                    <a:pt x="465" y="2272"/>
                  </a:cubicBezTo>
                  <a:cubicBezTo>
                    <a:pt x="515" y="2286"/>
                    <a:pt x="564" y="2292"/>
                    <a:pt x="611" y="2292"/>
                  </a:cubicBezTo>
                  <a:cubicBezTo>
                    <a:pt x="843" y="2292"/>
                    <a:pt x="1029" y="2132"/>
                    <a:pt x="1108" y="1914"/>
                  </a:cubicBezTo>
                  <a:cubicBezTo>
                    <a:pt x="1263" y="1498"/>
                    <a:pt x="1418" y="1081"/>
                    <a:pt x="1572" y="664"/>
                  </a:cubicBezTo>
                  <a:cubicBezTo>
                    <a:pt x="1668" y="402"/>
                    <a:pt x="1453" y="93"/>
                    <a:pt x="1203" y="21"/>
                  </a:cubicBezTo>
                  <a:cubicBezTo>
                    <a:pt x="1153" y="7"/>
                    <a:pt x="1105" y="1"/>
                    <a:pt x="1058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864;p24"/>
            <p:cNvSpPr/>
            <p:nvPr/>
          </p:nvSpPr>
          <p:spPr>
            <a:xfrm>
              <a:off x="7211185" y="2034427"/>
              <a:ext cx="42971" cy="58040"/>
            </a:xfrm>
            <a:custGeom>
              <a:avLst/>
              <a:gdLst/>
              <a:ahLst/>
              <a:cxnLst/>
              <a:rect l="l" t="t" r="r" b="b"/>
              <a:pathLst>
                <a:path w="1346" h="1818" extrusionOk="0">
                  <a:moveTo>
                    <a:pt x="554" y="0"/>
                  </a:moveTo>
                  <a:cubicBezTo>
                    <a:pt x="548" y="0"/>
                    <a:pt x="542" y="0"/>
                    <a:pt x="536" y="1"/>
                  </a:cubicBezTo>
                  <a:cubicBezTo>
                    <a:pt x="239" y="13"/>
                    <a:pt x="12" y="227"/>
                    <a:pt x="12" y="524"/>
                  </a:cubicBezTo>
                  <a:cubicBezTo>
                    <a:pt x="1" y="894"/>
                    <a:pt x="96" y="1251"/>
                    <a:pt x="286" y="1560"/>
                  </a:cubicBezTo>
                  <a:cubicBezTo>
                    <a:pt x="391" y="1722"/>
                    <a:pt x="574" y="1818"/>
                    <a:pt x="758" y="1818"/>
                  </a:cubicBezTo>
                  <a:cubicBezTo>
                    <a:pt x="845" y="1818"/>
                    <a:pt x="932" y="1797"/>
                    <a:pt x="1013" y="1751"/>
                  </a:cubicBezTo>
                  <a:cubicBezTo>
                    <a:pt x="1251" y="1608"/>
                    <a:pt x="1346" y="1275"/>
                    <a:pt x="1191" y="1036"/>
                  </a:cubicBezTo>
                  <a:cubicBezTo>
                    <a:pt x="1167" y="977"/>
                    <a:pt x="1132" y="929"/>
                    <a:pt x="1108" y="882"/>
                  </a:cubicBezTo>
                  <a:lnTo>
                    <a:pt x="1108" y="882"/>
                  </a:lnTo>
                  <a:cubicBezTo>
                    <a:pt x="1111" y="889"/>
                    <a:pt x="1113" y="891"/>
                    <a:pt x="1114" y="891"/>
                  </a:cubicBezTo>
                  <a:cubicBezTo>
                    <a:pt x="1119" y="891"/>
                    <a:pt x="1084" y="786"/>
                    <a:pt x="1084" y="786"/>
                  </a:cubicBezTo>
                  <a:cubicBezTo>
                    <a:pt x="1084" y="777"/>
                    <a:pt x="1062" y="679"/>
                    <a:pt x="1058" y="679"/>
                  </a:cubicBezTo>
                  <a:lnTo>
                    <a:pt x="1058" y="679"/>
                  </a:lnTo>
                  <a:cubicBezTo>
                    <a:pt x="1057" y="679"/>
                    <a:pt x="1058" y="686"/>
                    <a:pt x="1060" y="703"/>
                  </a:cubicBezTo>
                  <a:cubicBezTo>
                    <a:pt x="1048" y="644"/>
                    <a:pt x="1060" y="584"/>
                    <a:pt x="1060" y="524"/>
                  </a:cubicBezTo>
                  <a:cubicBezTo>
                    <a:pt x="1060" y="257"/>
                    <a:pt x="821" y="0"/>
                    <a:pt x="554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865;p24"/>
            <p:cNvSpPr/>
            <p:nvPr/>
          </p:nvSpPr>
          <p:spPr>
            <a:xfrm>
              <a:off x="7701891" y="1525141"/>
              <a:ext cx="59317" cy="40768"/>
            </a:xfrm>
            <a:custGeom>
              <a:avLst/>
              <a:gdLst/>
              <a:ahLst/>
              <a:cxnLst/>
              <a:rect l="l" t="t" r="r" b="b"/>
              <a:pathLst>
                <a:path w="1858" h="1277" extrusionOk="0">
                  <a:moveTo>
                    <a:pt x="1065" y="0"/>
                  </a:moveTo>
                  <a:cubicBezTo>
                    <a:pt x="1024" y="0"/>
                    <a:pt x="983" y="4"/>
                    <a:pt x="941" y="11"/>
                  </a:cubicBezTo>
                  <a:cubicBezTo>
                    <a:pt x="751" y="35"/>
                    <a:pt x="560" y="95"/>
                    <a:pt x="393" y="190"/>
                  </a:cubicBezTo>
                  <a:cubicBezTo>
                    <a:pt x="131" y="345"/>
                    <a:pt x="1" y="702"/>
                    <a:pt x="179" y="976"/>
                  </a:cubicBezTo>
                  <a:cubicBezTo>
                    <a:pt x="326" y="1206"/>
                    <a:pt x="587" y="1277"/>
                    <a:pt x="859" y="1277"/>
                  </a:cubicBezTo>
                  <a:cubicBezTo>
                    <a:pt x="1051" y="1277"/>
                    <a:pt x="1250" y="1241"/>
                    <a:pt x="1417" y="1202"/>
                  </a:cubicBezTo>
                  <a:cubicBezTo>
                    <a:pt x="1691" y="1130"/>
                    <a:pt x="1858" y="821"/>
                    <a:pt x="1786" y="559"/>
                  </a:cubicBezTo>
                  <a:cubicBezTo>
                    <a:pt x="1744" y="412"/>
                    <a:pt x="1647" y="299"/>
                    <a:pt x="1526" y="235"/>
                  </a:cubicBezTo>
                  <a:lnTo>
                    <a:pt x="1526" y="235"/>
                  </a:lnTo>
                  <a:cubicBezTo>
                    <a:pt x="1427" y="75"/>
                    <a:pt x="1251" y="0"/>
                    <a:pt x="1065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866;p24"/>
            <p:cNvSpPr/>
            <p:nvPr/>
          </p:nvSpPr>
          <p:spPr>
            <a:xfrm>
              <a:off x="7927658" y="1528206"/>
              <a:ext cx="61136" cy="47472"/>
            </a:xfrm>
            <a:custGeom>
              <a:avLst/>
              <a:gdLst/>
              <a:ahLst/>
              <a:cxnLst/>
              <a:rect l="l" t="t" r="r" b="b"/>
              <a:pathLst>
                <a:path w="1915" h="1487" extrusionOk="0">
                  <a:moveTo>
                    <a:pt x="980" y="431"/>
                  </a:moveTo>
                  <a:lnTo>
                    <a:pt x="980" y="431"/>
                  </a:lnTo>
                  <a:cubicBezTo>
                    <a:pt x="978" y="433"/>
                    <a:pt x="975" y="434"/>
                    <a:pt x="972" y="436"/>
                  </a:cubicBezTo>
                  <a:lnTo>
                    <a:pt x="972" y="436"/>
                  </a:lnTo>
                  <a:cubicBezTo>
                    <a:pt x="972" y="436"/>
                    <a:pt x="972" y="436"/>
                    <a:pt x="972" y="436"/>
                  </a:cubicBezTo>
                  <a:lnTo>
                    <a:pt x="972" y="436"/>
                  </a:lnTo>
                  <a:cubicBezTo>
                    <a:pt x="976" y="433"/>
                    <a:pt x="979" y="432"/>
                    <a:pt x="980" y="431"/>
                  </a:cubicBezTo>
                  <a:close/>
                  <a:moveTo>
                    <a:pt x="970" y="438"/>
                  </a:moveTo>
                  <a:lnTo>
                    <a:pt x="970" y="438"/>
                  </a:lnTo>
                  <a:cubicBezTo>
                    <a:pt x="968" y="439"/>
                    <a:pt x="967" y="441"/>
                    <a:pt x="965" y="442"/>
                  </a:cubicBezTo>
                  <a:lnTo>
                    <a:pt x="965" y="442"/>
                  </a:lnTo>
                  <a:cubicBezTo>
                    <a:pt x="965" y="442"/>
                    <a:pt x="965" y="442"/>
                    <a:pt x="965" y="442"/>
                  </a:cubicBezTo>
                  <a:lnTo>
                    <a:pt x="965" y="442"/>
                  </a:lnTo>
                  <a:cubicBezTo>
                    <a:pt x="966" y="441"/>
                    <a:pt x="968" y="439"/>
                    <a:pt x="970" y="438"/>
                  </a:cubicBezTo>
                  <a:lnTo>
                    <a:pt x="970" y="438"/>
                  </a:lnTo>
                  <a:cubicBezTo>
                    <a:pt x="970" y="438"/>
                    <a:pt x="970" y="438"/>
                    <a:pt x="970" y="438"/>
                  </a:cubicBezTo>
                  <a:close/>
                  <a:moveTo>
                    <a:pt x="964" y="443"/>
                  </a:moveTo>
                  <a:lnTo>
                    <a:pt x="964" y="443"/>
                  </a:lnTo>
                  <a:cubicBezTo>
                    <a:pt x="963" y="443"/>
                    <a:pt x="963" y="443"/>
                    <a:pt x="963" y="444"/>
                  </a:cubicBezTo>
                  <a:lnTo>
                    <a:pt x="963" y="444"/>
                  </a:lnTo>
                  <a:cubicBezTo>
                    <a:pt x="962" y="444"/>
                    <a:pt x="962" y="444"/>
                    <a:pt x="962" y="444"/>
                  </a:cubicBezTo>
                  <a:lnTo>
                    <a:pt x="962" y="444"/>
                  </a:lnTo>
                  <a:cubicBezTo>
                    <a:pt x="962" y="444"/>
                    <a:pt x="963" y="443"/>
                    <a:pt x="963" y="443"/>
                  </a:cubicBezTo>
                  <a:lnTo>
                    <a:pt x="963" y="443"/>
                  </a:lnTo>
                  <a:cubicBezTo>
                    <a:pt x="964" y="443"/>
                    <a:pt x="964" y="443"/>
                    <a:pt x="964" y="443"/>
                  </a:cubicBezTo>
                  <a:close/>
                  <a:moveTo>
                    <a:pt x="940" y="444"/>
                  </a:moveTo>
                  <a:cubicBezTo>
                    <a:pt x="942" y="445"/>
                    <a:pt x="943" y="445"/>
                    <a:pt x="945" y="446"/>
                  </a:cubicBezTo>
                  <a:lnTo>
                    <a:pt x="945" y="446"/>
                  </a:lnTo>
                  <a:cubicBezTo>
                    <a:pt x="940" y="447"/>
                    <a:pt x="936" y="448"/>
                    <a:pt x="934" y="448"/>
                  </a:cubicBezTo>
                  <a:cubicBezTo>
                    <a:pt x="931" y="448"/>
                    <a:pt x="933" y="447"/>
                    <a:pt x="940" y="444"/>
                  </a:cubicBezTo>
                  <a:close/>
                  <a:moveTo>
                    <a:pt x="954" y="451"/>
                  </a:moveTo>
                  <a:cubicBezTo>
                    <a:pt x="954" y="451"/>
                    <a:pt x="954" y="451"/>
                    <a:pt x="954" y="451"/>
                  </a:cubicBezTo>
                  <a:lnTo>
                    <a:pt x="954" y="451"/>
                  </a:lnTo>
                  <a:cubicBezTo>
                    <a:pt x="953" y="451"/>
                    <a:pt x="953" y="451"/>
                    <a:pt x="953" y="451"/>
                  </a:cubicBezTo>
                  <a:lnTo>
                    <a:pt x="953" y="451"/>
                  </a:lnTo>
                  <a:cubicBezTo>
                    <a:pt x="953" y="451"/>
                    <a:pt x="953" y="451"/>
                    <a:pt x="954" y="451"/>
                  </a:cubicBezTo>
                  <a:close/>
                  <a:moveTo>
                    <a:pt x="950" y="449"/>
                  </a:moveTo>
                  <a:cubicBezTo>
                    <a:pt x="950" y="449"/>
                    <a:pt x="950" y="449"/>
                    <a:pt x="951" y="449"/>
                  </a:cubicBezTo>
                  <a:lnTo>
                    <a:pt x="951" y="449"/>
                  </a:lnTo>
                  <a:cubicBezTo>
                    <a:pt x="947" y="450"/>
                    <a:pt x="944" y="451"/>
                    <a:pt x="941" y="451"/>
                  </a:cubicBezTo>
                  <a:cubicBezTo>
                    <a:pt x="944" y="451"/>
                    <a:pt x="947" y="450"/>
                    <a:pt x="950" y="449"/>
                  </a:cubicBezTo>
                  <a:close/>
                  <a:moveTo>
                    <a:pt x="1350" y="1"/>
                  </a:moveTo>
                  <a:cubicBezTo>
                    <a:pt x="1313" y="1"/>
                    <a:pt x="1276" y="4"/>
                    <a:pt x="1239" y="10"/>
                  </a:cubicBezTo>
                  <a:cubicBezTo>
                    <a:pt x="1001" y="58"/>
                    <a:pt x="775" y="141"/>
                    <a:pt x="560" y="249"/>
                  </a:cubicBezTo>
                  <a:cubicBezTo>
                    <a:pt x="239" y="415"/>
                    <a:pt x="1" y="772"/>
                    <a:pt x="203" y="1118"/>
                  </a:cubicBezTo>
                  <a:cubicBezTo>
                    <a:pt x="358" y="1380"/>
                    <a:pt x="691" y="1487"/>
                    <a:pt x="977" y="1487"/>
                  </a:cubicBezTo>
                  <a:cubicBezTo>
                    <a:pt x="1251" y="1487"/>
                    <a:pt x="1489" y="1368"/>
                    <a:pt x="1703" y="1189"/>
                  </a:cubicBezTo>
                  <a:cubicBezTo>
                    <a:pt x="1831" y="1083"/>
                    <a:pt x="1870" y="909"/>
                    <a:pt x="1843" y="746"/>
                  </a:cubicBezTo>
                  <a:lnTo>
                    <a:pt x="1843" y="746"/>
                  </a:lnTo>
                  <a:cubicBezTo>
                    <a:pt x="1898" y="632"/>
                    <a:pt x="1915" y="499"/>
                    <a:pt x="1882" y="380"/>
                  </a:cubicBezTo>
                  <a:cubicBezTo>
                    <a:pt x="1810" y="132"/>
                    <a:pt x="1586" y="1"/>
                    <a:pt x="1350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867;p24"/>
            <p:cNvSpPr/>
            <p:nvPr/>
          </p:nvSpPr>
          <p:spPr>
            <a:xfrm>
              <a:off x="7719960" y="1687348"/>
              <a:ext cx="73364" cy="173449"/>
            </a:xfrm>
            <a:custGeom>
              <a:avLst/>
              <a:gdLst/>
              <a:ahLst/>
              <a:cxnLst/>
              <a:rect l="l" t="t" r="r" b="b"/>
              <a:pathLst>
                <a:path w="2298" h="5433" extrusionOk="0">
                  <a:moveTo>
                    <a:pt x="1269" y="1"/>
                  </a:moveTo>
                  <a:cubicBezTo>
                    <a:pt x="744" y="1"/>
                    <a:pt x="203" y="340"/>
                    <a:pt x="173" y="1014"/>
                  </a:cubicBezTo>
                  <a:cubicBezTo>
                    <a:pt x="125" y="2145"/>
                    <a:pt x="77" y="3288"/>
                    <a:pt x="30" y="4419"/>
                  </a:cubicBezTo>
                  <a:cubicBezTo>
                    <a:pt x="0" y="5097"/>
                    <a:pt x="507" y="5433"/>
                    <a:pt x="1029" y="5433"/>
                  </a:cubicBezTo>
                  <a:cubicBezTo>
                    <a:pt x="1554" y="5433"/>
                    <a:pt x="2095" y="5094"/>
                    <a:pt x="2125" y="4419"/>
                  </a:cubicBezTo>
                  <a:cubicBezTo>
                    <a:pt x="2173" y="3288"/>
                    <a:pt x="2221" y="2145"/>
                    <a:pt x="2268" y="1014"/>
                  </a:cubicBezTo>
                  <a:cubicBezTo>
                    <a:pt x="2298" y="337"/>
                    <a:pt x="1791" y="1"/>
                    <a:pt x="126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868;p24"/>
            <p:cNvSpPr/>
            <p:nvPr/>
          </p:nvSpPr>
          <p:spPr>
            <a:xfrm>
              <a:off x="7481071" y="1933419"/>
              <a:ext cx="185931" cy="521112"/>
            </a:xfrm>
            <a:custGeom>
              <a:avLst/>
              <a:gdLst/>
              <a:ahLst/>
              <a:cxnLst/>
              <a:rect l="l" t="t" r="r" b="b"/>
              <a:pathLst>
                <a:path w="5824" h="16323" extrusionOk="0">
                  <a:moveTo>
                    <a:pt x="3567" y="0"/>
                  </a:moveTo>
                  <a:cubicBezTo>
                    <a:pt x="3315" y="0"/>
                    <a:pt x="3046" y="72"/>
                    <a:pt x="2774" y="236"/>
                  </a:cubicBezTo>
                  <a:cubicBezTo>
                    <a:pt x="738" y="1450"/>
                    <a:pt x="750" y="3677"/>
                    <a:pt x="619" y="5808"/>
                  </a:cubicBezTo>
                  <a:cubicBezTo>
                    <a:pt x="429" y="8808"/>
                    <a:pt x="250" y="11809"/>
                    <a:pt x="60" y="14809"/>
                  </a:cubicBezTo>
                  <a:cubicBezTo>
                    <a:pt x="0" y="15819"/>
                    <a:pt x="754" y="16322"/>
                    <a:pt x="1538" y="16322"/>
                  </a:cubicBezTo>
                  <a:cubicBezTo>
                    <a:pt x="2325" y="16322"/>
                    <a:pt x="3143" y="15816"/>
                    <a:pt x="3203" y="14809"/>
                  </a:cubicBezTo>
                  <a:lnTo>
                    <a:pt x="3596" y="8582"/>
                  </a:lnTo>
                  <a:cubicBezTo>
                    <a:pt x="3643" y="7653"/>
                    <a:pt x="3703" y="6736"/>
                    <a:pt x="3762" y="5808"/>
                  </a:cubicBezTo>
                  <a:cubicBezTo>
                    <a:pt x="3810" y="5082"/>
                    <a:pt x="3608" y="3391"/>
                    <a:pt x="4358" y="2950"/>
                  </a:cubicBezTo>
                  <a:cubicBezTo>
                    <a:pt x="5824" y="2077"/>
                    <a:pt x="4927" y="0"/>
                    <a:pt x="356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869;p24"/>
            <p:cNvSpPr/>
            <p:nvPr/>
          </p:nvSpPr>
          <p:spPr>
            <a:xfrm>
              <a:off x="7451031" y="1820344"/>
              <a:ext cx="272161" cy="613024"/>
            </a:xfrm>
            <a:custGeom>
              <a:avLst/>
              <a:gdLst/>
              <a:ahLst/>
              <a:cxnLst/>
              <a:rect l="l" t="t" r="r" b="b"/>
              <a:pathLst>
                <a:path w="8525" h="19202" extrusionOk="0">
                  <a:moveTo>
                    <a:pt x="8033" y="0"/>
                  </a:moveTo>
                  <a:cubicBezTo>
                    <a:pt x="7990" y="0"/>
                    <a:pt x="7944" y="9"/>
                    <a:pt x="7894" y="27"/>
                  </a:cubicBezTo>
                  <a:cubicBezTo>
                    <a:pt x="5049" y="1123"/>
                    <a:pt x="2739" y="3254"/>
                    <a:pt x="1608" y="6111"/>
                  </a:cubicBezTo>
                  <a:cubicBezTo>
                    <a:pt x="0" y="10148"/>
                    <a:pt x="1441" y="14577"/>
                    <a:pt x="369" y="18708"/>
                  </a:cubicBezTo>
                  <a:cubicBezTo>
                    <a:pt x="291" y="19009"/>
                    <a:pt x="535" y="19202"/>
                    <a:pt x="771" y="19202"/>
                  </a:cubicBezTo>
                  <a:cubicBezTo>
                    <a:pt x="927" y="19202"/>
                    <a:pt x="1079" y="19117"/>
                    <a:pt x="1131" y="18922"/>
                  </a:cubicBezTo>
                  <a:cubicBezTo>
                    <a:pt x="2013" y="15517"/>
                    <a:pt x="1227" y="12053"/>
                    <a:pt x="1763" y="8624"/>
                  </a:cubicBezTo>
                  <a:cubicBezTo>
                    <a:pt x="2310" y="5028"/>
                    <a:pt x="4715" y="2087"/>
                    <a:pt x="8109" y="789"/>
                  </a:cubicBezTo>
                  <a:cubicBezTo>
                    <a:pt x="8525" y="629"/>
                    <a:pt x="8405" y="0"/>
                    <a:pt x="8033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870;p24"/>
            <p:cNvSpPr/>
            <p:nvPr/>
          </p:nvSpPr>
          <p:spPr>
            <a:xfrm>
              <a:off x="8015354" y="1827367"/>
              <a:ext cx="249877" cy="624261"/>
            </a:xfrm>
            <a:custGeom>
              <a:avLst/>
              <a:gdLst/>
              <a:ahLst/>
              <a:cxnLst/>
              <a:rect l="l" t="t" r="r" b="b"/>
              <a:pathLst>
                <a:path w="7827" h="19554" extrusionOk="0">
                  <a:moveTo>
                    <a:pt x="538" y="0"/>
                  </a:moveTo>
                  <a:cubicBezTo>
                    <a:pt x="216" y="0"/>
                    <a:pt x="1" y="510"/>
                    <a:pt x="338" y="748"/>
                  </a:cubicBezTo>
                  <a:cubicBezTo>
                    <a:pt x="6279" y="4927"/>
                    <a:pt x="7041" y="12499"/>
                    <a:pt x="6922" y="19179"/>
                  </a:cubicBezTo>
                  <a:cubicBezTo>
                    <a:pt x="6922" y="19429"/>
                    <a:pt x="7118" y="19554"/>
                    <a:pt x="7315" y="19554"/>
                  </a:cubicBezTo>
                  <a:cubicBezTo>
                    <a:pt x="7511" y="19554"/>
                    <a:pt x="7708" y="19429"/>
                    <a:pt x="7708" y="19179"/>
                  </a:cubicBezTo>
                  <a:cubicBezTo>
                    <a:pt x="7827" y="12190"/>
                    <a:pt x="6910" y="4415"/>
                    <a:pt x="742" y="69"/>
                  </a:cubicBezTo>
                  <a:cubicBezTo>
                    <a:pt x="672" y="21"/>
                    <a:pt x="603" y="0"/>
                    <a:pt x="53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871;p24"/>
            <p:cNvSpPr/>
            <p:nvPr/>
          </p:nvSpPr>
          <p:spPr>
            <a:xfrm>
              <a:off x="7627444" y="1866889"/>
              <a:ext cx="278258" cy="561752"/>
            </a:xfrm>
            <a:custGeom>
              <a:avLst/>
              <a:gdLst/>
              <a:ahLst/>
              <a:cxnLst/>
              <a:rect l="l" t="t" r="r" b="b"/>
              <a:pathLst>
                <a:path w="8716" h="17596" extrusionOk="0">
                  <a:moveTo>
                    <a:pt x="479" y="0"/>
                  </a:moveTo>
                  <a:cubicBezTo>
                    <a:pt x="240" y="0"/>
                    <a:pt x="1" y="188"/>
                    <a:pt x="94" y="474"/>
                  </a:cubicBezTo>
                  <a:cubicBezTo>
                    <a:pt x="1975" y="6415"/>
                    <a:pt x="5666" y="11523"/>
                    <a:pt x="7845" y="17333"/>
                  </a:cubicBezTo>
                  <a:cubicBezTo>
                    <a:pt x="7915" y="17516"/>
                    <a:pt x="8076" y="17596"/>
                    <a:pt x="8235" y="17596"/>
                  </a:cubicBezTo>
                  <a:cubicBezTo>
                    <a:pt x="8478" y="17596"/>
                    <a:pt x="8715" y="17408"/>
                    <a:pt x="8607" y="17119"/>
                  </a:cubicBezTo>
                  <a:cubicBezTo>
                    <a:pt x="6428" y="11321"/>
                    <a:pt x="2737" y="6201"/>
                    <a:pt x="856" y="272"/>
                  </a:cubicBezTo>
                  <a:cubicBezTo>
                    <a:pt x="795" y="82"/>
                    <a:pt x="637" y="0"/>
                    <a:pt x="479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872;p24"/>
            <p:cNvSpPr/>
            <p:nvPr/>
          </p:nvSpPr>
          <p:spPr>
            <a:xfrm>
              <a:off x="7861288" y="1845436"/>
              <a:ext cx="203809" cy="521686"/>
            </a:xfrm>
            <a:custGeom>
              <a:avLst/>
              <a:gdLst/>
              <a:ahLst/>
              <a:cxnLst/>
              <a:rect l="l" t="t" r="r" b="b"/>
              <a:pathLst>
                <a:path w="6384" h="16341" extrusionOk="0">
                  <a:moveTo>
                    <a:pt x="5994" y="0"/>
                  </a:moveTo>
                  <a:cubicBezTo>
                    <a:pt x="5798" y="0"/>
                    <a:pt x="5598" y="128"/>
                    <a:pt x="5592" y="384"/>
                  </a:cubicBezTo>
                  <a:cubicBezTo>
                    <a:pt x="5509" y="3551"/>
                    <a:pt x="4330" y="5921"/>
                    <a:pt x="2806" y="8623"/>
                  </a:cubicBezTo>
                  <a:cubicBezTo>
                    <a:pt x="1532" y="10897"/>
                    <a:pt x="794" y="13362"/>
                    <a:pt x="80" y="15850"/>
                  </a:cubicBezTo>
                  <a:cubicBezTo>
                    <a:pt x="0" y="16146"/>
                    <a:pt x="244" y="16341"/>
                    <a:pt x="480" y="16341"/>
                  </a:cubicBezTo>
                  <a:cubicBezTo>
                    <a:pt x="634" y="16341"/>
                    <a:pt x="785" y="16258"/>
                    <a:pt x="842" y="16065"/>
                  </a:cubicBezTo>
                  <a:cubicBezTo>
                    <a:pt x="1711" y="13017"/>
                    <a:pt x="2794" y="10302"/>
                    <a:pt x="4354" y="7552"/>
                  </a:cubicBezTo>
                  <a:cubicBezTo>
                    <a:pt x="5628" y="5313"/>
                    <a:pt x="6318" y="2968"/>
                    <a:pt x="6378" y="384"/>
                  </a:cubicBezTo>
                  <a:cubicBezTo>
                    <a:pt x="6384" y="128"/>
                    <a:pt x="6190" y="0"/>
                    <a:pt x="5994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873;p24"/>
            <p:cNvSpPr/>
            <p:nvPr/>
          </p:nvSpPr>
          <p:spPr>
            <a:xfrm>
              <a:off x="7543387" y="1879244"/>
              <a:ext cx="311205" cy="531072"/>
            </a:xfrm>
            <a:custGeom>
              <a:avLst/>
              <a:gdLst/>
              <a:ahLst/>
              <a:cxnLst/>
              <a:rect l="l" t="t" r="r" b="b"/>
              <a:pathLst>
                <a:path w="9748" h="16635" extrusionOk="0">
                  <a:moveTo>
                    <a:pt x="2628" y="1"/>
                  </a:moveTo>
                  <a:cubicBezTo>
                    <a:pt x="2576" y="1"/>
                    <a:pt x="2524" y="27"/>
                    <a:pt x="2501" y="87"/>
                  </a:cubicBezTo>
                  <a:cubicBezTo>
                    <a:pt x="1679" y="2171"/>
                    <a:pt x="846" y="4242"/>
                    <a:pt x="24" y="6326"/>
                  </a:cubicBezTo>
                  <a:cubicBezTo>
                    <a:pt x="1" y="6386"/>
                    <a:pt x="60" y="6481"/>
                    <a:pt x="120" y="6493"/>
                  </a:cubicBezTo>
                  <a:cubicBezTo>
                    <a:pt x="941" y="6659"/>
                    <a:pt x="1941" y="6695"/>
                    <a:pt x="2715" y="6993"/>
                  </a:cubicBezTo>
                  <a:cubicBezTo>
                    <a:pt x="3870" y="7421"/>
                    <a:pt x="3703" y="7564"/>
                    <a:pt x="3227" y="8672"/>
                  </a:cubicBezTo>
                  <a:cubicBezTo>
                    <a:pt x="2989" y="9219"/>
                    <a:pt x="2465" y="9981"/>
                    <a:pt x="2620" y="10636"/>
                  </a:cubicBezTo>
                  <a:cubicBezTo>
                    <a:pt x="2715" y="10981"/>
                    <a:pt x="3299" y="11351"/>
                    <a:pt x="3513" y="11529"/>
                  </a:cubicBezTo>
                  <a:cubicBezTo>
                    <a:pt x="4168" y="12101"/>
                    <a:pt x="4835" y="12660"/>
                    <a:pt x="5489" y="13220"/>
                  </a:cubicBezTo>
                  <a:cubicBezTo>
                    <a:pt x="6811" y="14351"/>
                    <a:pt x="8144" y="15482"/>
                    <a:pt x="9466" y="16601"/>
                  </a:cubicBezTo>
                  <a:cubicBezTo>
                    <a:pt x="9492" y="16624"/>
                    <a:pt x="9521" y="16634"/>
                    <a:pt x="9550" y="16634"/>
                  </a:cubicBezTo>
                  <a:cubicBezTo>
                    <a:pt x="9653" y="16634"/>
                    <a:pt x="9747" y="16506"/>
                    <a:pt x="9645" y="16423"/>
                  </a:cubicBezTo>
                  <a:cubicBezTo>
                    <a:pt x="8156" y="15149"/>
                    <a:pt x="6668" y="13887"/>
                    <a:pt x="5180" y="12613"/>
                  </a:cubicBezTo>
                  <a:cubicBezTo>
                    <a:pt x="4704" y="12208"/>
                    <a:pt x="3430" y="11493"/>
                    <a:pt x="3191" y="10922"/>
                  </a:cubicBezTo>
                  <a:cubicBezTo>
                    <a:pt x="2727" y="9791"/>
                    <a:pt x="3715" y="8195"/>
                    <a:pt x="4168" y="7160"/>
                  </a:cubicBezTo>
                  <a:cubicBezTo>
                    <a:pt x="4192" y="7088"/>
                    <a:pt x="4180" y="6981"/>
                    <a:pt x="4084" y="6969"/>
                  </a:cubicBezTo>
                  <a:cubicBezTo>
                    <a:pt x="3287" y="6826"/>
                    <a:pt x="2227" y="6814"/>
                    <a:pt x="1489" y="6493"/>
                  </a:cubicBezTo>
                  <a:cubicBezTo>
                    <a:pt x="1426" y="6501"/>
                    <a:pt x="1366" y="6505"/>
                    <a:pt x="1308" y="6505"/>
                  </a:cubicBezTo>
                  <a:cubicBezTo>
                    <a:pt x="870" y="6505"/>
                    <a:pt x="609" y="6263"/>
                    <a:pt x="524" y="5778"/>
                  </a:cubicBezTo>
                  <a:cubicBezTo>
                    <a:pt x="655" y="5457"/>
                    <a:pt x="775" y="5147"/>
                    <a:pt x="894" y="4838"/>
                  </a:cubicBezTo>
                  <a:lnTo>
                    <a:pt x="2751" y="159"/>
                  </a:lnTo>
                  <a:cubicBezTo>
                    <a:pt x="2787" y="64"/>
                    <a:pt x="2708" y="1"/>
                    <a:pt x="2628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874;p24"/>
            <p:cNvSpPr/>
            <p:nvPr/>
          </p:nvSpPr>
          <p:spPr>
            <a:xfrm>
              <a:off x="7932351" y="1949604"/>
              <a:ext cx="218686" cy="459848"/>
            </a:xfrm>
            <a:custGeom>
              <a:avLst/>
              <a:gdLst/>
              <a:ahLst/>
              <a:cxnLst/>
              <a:rect l="l" t="t" r="r" b="b"/>
              <a:pathLst>
                <a:path w="6850" h="14404" extrusionOk="0">
                  <a:moveTo>
                    <a:pt x="6668" y="0"/>
                  </a:moveTo>
                  <a:cubicBezTo>
                    <a:pt x="6627" y="0"/>
                    <a:pt x="6586" y="18"/>
                    <a:pt x="6557" y="62"/>
                  </a:cubicBezTo>
                  <a:cubicBezTo>
                    <a:pt x="6081" y="800"/>
                    <a:pt x="5605" y="1538"/>
                    <a:pt x="5128" y="2277"/>
                  </a:cubicBezTo>
                  <a:cubicBezTo>
                    <a:pt x="4807" y="2765"/>
                    <a:pt x="3723" y="3920"/>
                    <a:pt x="3688" y="4479"/>
                  </a:cubicBezTo>
                  <a:cubicBezTo>
                    <a:pt x="3652" y="5146"/>
                    <a:pt x="3557" y="4551"/>
                    <a:pt x="3819" y="5098"/>
                  </a:cubicBezTo>
                  <a:cubicBezTo>
                    <a:pt x="4188" y="5348"/>
                    <a:pt x="4557" y="5598"/>
                    <a:pt x="4926" y="5860"/>
                  </a:cubicBezTo>
                  <a:cubicBezTo>
                    <a:pt x="5200" y="6384"/>
                    <a:pt x="5116" y="6837"/>
                    <a:pt x="4676" y="7218"/>
                  </a:cubicBezTo>
                  <a:cubicBezTo>
                    <a:pt x="4331" y="8027"/>
                    <a:pt x="3616" y="8813"/>
                    <a:pt x="3140" y="9551"/>
                  </a:cubicBezTo>
                  <a:cubicBezTo>
                    <a:pt x="2116" y="11099"/>
                    <a:pt x="1092" y="12659"/>
                    <a:pt x="68" y="14207"/>
                  </a:cubicBezTo>
                  <a:cubicBezTo>
                    <a:pt x="1" y="14308"/>
                    <a:pt x="95" y="14403"/>
                    <a:pt x="189" y="14403"/>
                  </a:cubicBezTo>
                  <a:cubicBezTo>
                    <a:pt x="228" y="14403"/>
                    <a:pt x="267" y="14388"/>
                    <a:pt x="294" y="14350"/>
                  </a:cubicBezTo>
                  <a:cubicBezTo>
                    <a:pt x="2080" y="11623"/>
                    <a:pt x="3878" y="8908"/>
                    <a:pt x="5664" y="6182"/>
                  </a:cubicBezTo>
                  <a:cubicBezTo>
                    <a:pt x="5712" y="6122"/>
                    <a:pt x="5676" y="6051"/>
                    <a:pt x="5616" y="6003"/>
                  </a:cubicBezTo>
                  <a:cubicBezTo>
                    <a:pt x="4997" y="5587"/>
                    <a:pt x="4545" y="5444"/>
                    <a:pt x="4390" y="4658"/>
                  </a:cubicBezTo>
                  <a:cubicBezTo>
                    <a:pt x="4235" y="3848"/>
                    <a:pt x="4557" y="3634"/>
                    <a:pt x="4997" y="2955"/>
                  </a:cubicBezTo>
                  <a:cubicBezTo>
                    <a:pt x="5593" y="2038"/>
                    <a:pt x="6188" y="1110"/>
                    <a:pt x="6783" y="193"/>
                  </a:cubicBezTo>
                  <a:cubicBezTo>
                    <a:pt x="6849" y="94"/>
                    <a:pt x="6761" y="0"/>
                    <a:pt x="666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875;p24"/>
            <p:cNvSpPr/>
            <p:nvPr/>
          </p:nvSpPr>
          <p:spPr>
            <a:xfrm>
              <a:off x="7593572" y="2246339"/>
              <a:ext cx="16952" cy="186027"/>
            </a:xfrm>
            <a:custGeom>
              <a:avLst/>
              <a:gdLst/>
              <a:ahLst/>
              <a:cxnLst/>
              <a:rect l="l" t="t" r="r" b="b"/>
              <a:pathLst>
                <a:path w="531" h="5827" extrusionOk="0">
                  <a:moveTo>
                    <a:pt x="402" y="0"/>
                  </a:moveTo>
                  <a:cubicBezTo>
                    <a:pt x="337" y="0"/>
                    <a:pt x="268" y="42"/>
                    <a:pt x="262" y="125"/>
                  </a:cubicBezTo>
                  <a:cubicBezTo>
                    <a:pt x="95" y="1983"/>
                    <a:pt x="12" y="3840"/>
                    <a:pt x="0" y="5697"/>
                  </a:cubicBezTo>
                  <a:cubicBezTo>
                    <a:pt x="0" y="5782"/>
                    <a:pt x="68" y="5827"/>
                    <a:pt x="135" y="5827"/>
                  </a:cubicBezTo>
                  <a:cubicBezTo>
                    <a:pt x="199" y="5827"/>
                    <a:pt x="262" y="5785"/>
                    <a:pt x="262" y="5697"/>
                  </a:cubicBezTo>
                  <a:cubicBezTo>
                    <a:pt x="274" y="3840"/>
                    <a:pt x="357" y="1983"/>
                    <a:pt x="524" y="125"/>
                  </a:cubicBezTo>
                  <a:cubicBezTo>
                    <a:pt x="530" y="42"/>
                    <a:pt x="468" y="0"/>
                    <a:pt x="402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876;p24"/>
            <p:cNvSpPr/>
            <p:nvPr/>
          </p:nvSpPr>
          <p:spPr>
            <a:xfrm>
              <a:off x="8106306" y="2260769"/>
              <a:ext cx="8396" cy="168053"/>
            </a:xfrm>
            <a:custGeom>
              <a:avLst/>
              <a:gdLst/>
              <a:ahLst/>
              <a:cxnLst/>
              <a:rect l="l" t="t" r="r" b="b"/>
              <a:pathLst>
                <a:path w="263" h="5264" extrusionOk="0">
                  <a:moveTo>
                    <a:pt x="132" y="1"/>
                  </a:moveTo>
                  <a:cubicBezTo>
                    <a:pt x="66" y="1"/>
                    <a:pt x="1" y="42"/>
                    <a:pt x="1" y="126"/>
                  </a:cubicBezTo>
                  <a:lnTo>
                    <a:pt x="1" y="5138"/>
                  </a:lnTo>
                  <a:cubicBezTo>
                    <a:pt x="1" y="5222"/>
                    <a:pt x="66" y="5263"/>
                    <a:pt x="132" y="5263"/>
                  </a:cubicBezTo>
                  <a:cubicBezTo>
                    <a:pt x="197" y="5263"/>
                    <a:pt x="263" y="5222"/>
                    <a:pt x="263" y="5138"/>
                  </a:cubicBezTo>
                  <a:lnTo>
                    <a:pt x="263" y="126"/>
                  </a:lnTo>
                  <a:cubicBezTo>
                    <a:pt x="263" y="42"/>
                    <a:pt x="197" y="1"/>
                    <a:pt x="132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877;p24"/>
            <p:cNvSpPr/>
            <p:nvPr/>
          </p:nvSpPr>
          <p:spPr>
            <a:xfrm>
              <a:off x="7707318" y="1824462"/>
              <a:ext cx="325507" cy="114611"/>
            </a:xfrm>
            <a:custGeom>
              <a:avLst/>
              <a:gdLst/>
              <a:ahLst/>
              <a:cxnLst/>
              <a:rect l="l" t="t" r="r" b="b"/>
              <a:pathLst>
                <a:path w="10196" h="3590" extrusionOk="0">
                  <a:moveTo>
                    <a:pt x="9560" y="0"/>
                  </a:moveTo>
                  <a:cubicBezTo>
                    <a:pt x="9056" y="0"/>
                    <a:pt x="8511" y="598"/>
                    <a:pt x="8093" y="922"/>
                  </a:cubicBezTo>
                  <a:cubicBezTo>
                    <a:pt x="7233" y="1608"/>
                    <a:pt x="5805" y="3259"/>
                    <a:pt x="4608" y="3259"/>
                  </a:cubicBezTo>
                  <a:cubicBezTo>
                    <a:pt x="4579" y="3259"/>
                    <a:pt x="4550" y="3258"/>
                    <a:pt x="4522" y="3256"/>
                  </a:cubicBezTo>
                  <a:cubicBezTo>
                    <a:pt x="4069" y="3232"/>
                    <a:pt x="3283" y="2446"/>
                    <a:pt x="2879" y="2160"/>
                  </a:cubicBezTo>
                  <a:cubicBezTo>
                    <a:pt x="1997" y="1541"/>
                    <a:pt x="1128" y="886"/>
                    <a:pt x="283" y="208"/>
                  </a:cubicBezTo>
                  <a:cubicBezTo>
                    <a:pt x="256" y="185"/>
                    <a:pt x="226" y="176"/>
                    <a:pt x="198" y="176"/>
                  </a:cubicBezTo>
                  <a:cubicBezTo>
                    <a:pt x="91" y="176"/>
                    <a:pt x="1" y="311"/>
                    <a:pt x="104" y="386"/>
                  </a:cubicBezTo>
                  <a:cubicBezTo>
                    <a:pt x="962" y="1089"/>
                    <a:pt x="1843" y="1756"/>
                    <a:pt x="2748" y="2387"/>
                  </a:cubicBezTo>
                  <a:cubicBezTo>
                    <a:pt x="3176" y="2684"/>
                    <a:pt x="4093" y="3577"/>
                    <a:pt x="4676" y="3589"/>
                  </a:cubicBezTo>
                  <a:cubicBezTo>
                    <a:pt x="5367" y="3589"/>
                    <a:pt x="8809" y="393"/>
                    <a:pt x="9725" y="393"/>
                  </a:cubicBezTo>
                  <a:cubicBezTo>
                    <a:pt x="9805" y="393"/>
                    <a:pt x="9865" y="417"/>
                    <a:pt x="9903" y="470"/>
                  </a:cubicBezTo>
                  <a:cubicBezTo>
                    <a:pt x="9932" y="513"/>
                    <a:pt x="9974" y="531"/>
                    <a:pt x="10014" y="531"/>
                  </a:cubicBezTo>
                  <a:cubicBezTo>
                    <a:pt x="10107" y="531"/>
                    <a:pt x="10196" y="438"/>
                    <a:pt x="10129" y="339"/>
                  </a:cubicBezTo>
                  <a:cubicBezTo>
                    <a:pt x="9953" y="95"/>
                    <a:pt x="9760" y="0"/>
                    <a:pt x="9560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878;p24"/>
            <p:cNvSpPr/>
            <p:nvPr/>
          </p:nvSpPr>
          <p:spPr>
            <a:xfrm>
              <a:off x="7686312" y="1830336"/>
              <a:ext cx="169043" cy="215206"/>
            </a:xfrm>
            <a:custGeom>
              <a:avLst/>
              <a:gdLst/>
              <a:ahLst/>
              <a:cxnLst/>
              <a:rect l="l" t="t" r="r" b="b"/>
              <a:pathLst>
                <a:path w="5295" h="6741" extrusionOk="0">
                  <a:moveTo>
                    <a:pt x="519" y="0"/>
                  </a:moveTo>
                  <a:cubicBezTo>
                    <a:pt x="467" y="0"/>
                    <a:pt x="419" y="29"/>
                    <a:pt x="405" y="95"/>
                  </a:cubicBezTo>
                  <a:cubicBezTo>
                    <a:pt x="167" y="1524"/>
                    <a:pt x="119" y="2953"/>
                    <a:pt x="131" y="4393"/>
                  </a:cubicBezTo>
                  <a:cubicBezTo>
                    <a:pt x="131" y="4941"/>
                    <a:pt x="0" y="6382"/>
                    <a:pt x="655" y="6691"/>
                  </a:cubicBezTo>
                  <a:cubicBezTo>
                    <a:pt x="723" y="6725"/>
                    <a:pt x="797" y="6740"/>
                    <a:pt x="877" y="6740"/>
                  </a:cubicBezTo>
                  <a:cubicBezTo>
                    <a:pt x="1444" y="6740"/>
                    <a:pt x="2268" y="5976"/>
                    <a:pt x="2644" y="5715"/>
                  </a:cubicBezTo>
                  <a:cubicBezTo>
                    <a:pt x="3632" y="5024"/>
                    <a:pt x="4489" y="4215"/>
                    <a:pt x="5227" y="3250"/>
                  </a:cubicBezTo>
                  <a:cubicBezTo>
                    <a:pt x="5295" y="3158"/>
                    <a:pt x="5201" y="3065"/>
                    <a:pt x="5107" y="3065"/>
                  </a:cubicBezTo>
                  <a:cubicBezTo>
                    <a:pt x="5068" y="3065"/>
                    <a:pt x="5029" y="3081"/>
                    <a:pt x="5001" y="3119"/>
                  </a:cubicBezTo>
                  <a:cubicBezTo>
                    <a:pt x="4545" y="3715"/>
                    <a:pt x="2328" y="6219"/>
                    <a:pt x="1092" y="6219"/>
                  </a:cubicBezTo>
                  <a:cubicBezTo>
                    <a:pt x="844" y="6219"/>
                    <a:pt x="636" y="6118"/>
                    <a:pt x="489" y="5882"/>
                  </a:cubicBezTo>
                  <a:cubicBezTo>
                    <a:pt x="167" y="5370"/>
                    <a:pt x="381" y="4024"/>
                    <a:pt x="393" y="3441"/>
                  </a:cubicBezTo>
                  <a:cubicBezTo>
                    <a:pt x="405" y="2334"/>
                    <a:pt x="477" y="1250"/>
                    <a:pt x="667" y="167"/>
                  </a:cubicBezTo>
                  <a:cubicBezTo>
                    <a:pt x="681" y="66"/>
                    <a:pt x="596" y="0"/>
                    <a:pt x="519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79;p24"/>
            <p:cNvSpPr/>
            <p:nvPr/>
          </p:nvSpPr>
          <p:spPr>
            <a:xfrm>
              <a:off x="7864768" y="1923937"/>
              <a:ext cx="132808" cy="129807"/>
            </a:xfrm>
            <a:custGeom>
              <a:avLst/>
              <a:gdLst/>
              <a:ahLst/>
              <a:cxnLst/>
              <a:rect l="l" t="t" r="r" b="b"/>
              <a:pathLst>
                <a:path w="4160" h="4066" extrusionOk="0">
                  <a:moveTo>
                    <a:pt x="206" y="1"/>
                  </a:moveTo>
                  <a:cubicBezTo>
                    <a:pt x="96" y="1"/>
                    <a:pt x="0" y="136"/>
                    <a:pt x="113" y="211"/>
                  </a:cubicBezTo>
                  <a:cubicBezTo>
                    <a:pt x="1518" y="1318"/>
                    <a:pt x="2685" y="2700"/>
                    <a:pt x="3888" y="4021"/>
                  </a:cubicBezTo>
                  <a:cubicBezTo>
                    <a:pt x="3916" y="4052"/>
                    <a:pt x="3948" y="4065"/>
                    <a:pt x="3978" y="4065"/>
                  </a:cubicBezTo>
                  <a:cubicBezTo>
                    <a:pt x="4076" y="4065"/>
                    <a:pt x="4160" y="3933"/>
                    <a:pt x="4078" y="3843"/>
                  </a:cubicBezTo>
                  <a:cubicBezTo>
                    <a:pt x="2876" y="2521"/>
                    <a:pt x="1709" y="1140"/>
                    <a:pt x="292" y="33"/>
                  </a:cubicBezTo>
                  <a:cubicBezTo>
                    <a:pt x="265" y="10"/>
                    <a:pt x="235" y="1"/>
                    <a:pt x="206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80;p24"/>
            <p:cNvSpPr/>
            <p:nvPr/>
          </p:nvSpPr>
          <p:spPr>
            <a:xfrm>
              <a:off x="7785340" y="2054890"/>
              <a:ext cx="56028" cy="139576"/>
            </a:xfrm>
            <a:custGeom>
              <a:avLst/>
              <a:gdLst/>
              <a:ahLst/>
              <a:cxnLst/>
              <a:rect l="l" t="t" r="r" b="b"/>
              <a:pathLst>
                <a:path w="1755" h="4372" extrusionOk="0">
                  <a:moveTo>
                    <a:pt x="1574" y="0"/>
                  </a:moveTo>
                  <a:cubicBezTo>
                    <a:pt x="1535" y="0"/>
                    <a:pt x="1496" y="18"/>
                    <a:pt x="1470" y="62"/>
                  </a:cubicBezTo>
                  <a:cubicBezTo>
                    <a:pt x="720" y="1348"/>
                    <a:pt x="363" y="2765"/>
                    <a:pt x="30" y="4205"/>
                  </a:cubicBezTo>
                  <a:cubicBezTo>
                    <a:pt x="1" y="4306"/>
                    <a:pt x="85" y="4372"/>
                    <a:pt x="164" y="4372"/>
                  </a:cubicBezTo>
                  <a:cubicBezTo>
                    <a:pt x="216" y="4372"/>
                    <a:pt x="266" y="4343"/>
                    <a:pt x="280" y="4277"/>
                  </a:cubicBezTo>
                  <a:cubicBezTo>
                    <a:pt x="601" y="2860"/>
                    <a:pt x="958" y="1467"/>
                    <a:pt x="1697" y="193"/>
                  </a:cubicBezTo>
                  <a:cubicBezTo>
                    <a:pt x="1754" y="94"/>
                    <a:pt x="1663" y="0"/>
                    <a:pt x="1574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81;p24"/>
            <p:cNvSpPr/>
            <p:nvPr/>
          </p:nvSpPr>
          <p:spPr>
            <a:xfrm>
              <a:off x="7885103" y="2053613"/>
              <a:ext cx="61392" cy="120325"/>
            </a:xfrm>
            <a:custGeom>
              <a:avLst/>
              <a:gdLst/>
              <a:ahLst/>
              <a:cxnLst/>
              <a:rect l="l" t="t" r="r" b="b"/>
              <a:pathLst>
                <a:path w="1923" h="3769" extrusionOk="0">
                  <a:moveTo>
                    <a:pt x="155" y="0"/>
                  </a:moveTo>
                  <a:cubicBezTo>
                    <a:pt x="76" y="0"/>
                    <a:pt x="0" y="62"/>
                    <a:pt x="36" y="162"/>
                  </a:cubicBezTo>
                  <a:cubicBezTo>
                    <a:pt x="441" y="1388"/>
                    <a:pt x="1274" y="2424"/>
                    <a:pt x="1643" y="3674"/>
                  </a:cubicBezTo>
                  <a:cubicBezTo>
                    <a:pt x="1662" y="3740"/>
                    <a:pt x="1713" y="3769"/>
                    <a:pt x="1765" y="3769"/>
                  </a:cubicBezTo>
                  <a:cubicBezTo>
                    <a:pt x="1843" y="3769"/>
                    <a:pt x="1922" y="3703"/>
                    <a:pt x="1893" y="3603"/>
                  </a:cubicBezTo>
                  <a:cubicBezTo>
                    <a:pt x="1524" y="2352"/>
                    <a:pt x="691" y="1328"/>
                    <a:pt x="286" y="90"/>
                  </a:cubicBezTo>
                  <a:cubicBezTo>
                    <a:pt x="262" y="28"/>
                    <a:pt x="208" y="0"/>
                    <a:pt x="155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82;p24"/>
            <p:cNvSpPr/>
            <p:nvPr/>
          </p:nvSpPr>
          <p:spPr>
            <a:xfrm>
              <a:off x="7798046" y="1926747"/>
              <a:ext cx="134213" cy="137629"/>
            </a:xfrm>
            <a:custGeom>
              <a:avLst/>
              <a:gdLst/>
              <a:ahLst/>
              <a:cxnLst/>
              <a:rect l="l" t="t" r="r" b="b"/>
              <a:pathLst>
                <a:path w="4204" h="4311" extrusionOk="0">
                  <a:moveTo>
                    <a:pt x="2787" y="1"/>
                  </a:moveTo>
                  <a:cubicBezTo>
                    <a:pt x="2691" y="1"/>
                    <a:pt x="2597" y="130"/>
                    <a:pt x="2680" y="230"/>
                  </a:cubicBezTo>
                  <a:cubicBezTo>
                    <a:pt x="3227" y="885"/>
                    <a:pt x="3870" y="1671"/>
                    <a:pt x="3537" y="2564"/>
                  </a:cubicBezTo>
                  <a:cubicBezTo>
                    <a:pt x="3430" y="2838"/>
                    <a:pt x="3204" y="3064"/>
                    <a:pt x="3096" y="3350"/>
                  </a:cubicBezTo>
                  <a:cubicBezTo>
                    <a:pt x="2965" y="3659"/>
                    <a:pt x="3025" y="3719"/>
                    <a:pt x="2751" y="3874"/>
                  </a:cubicBezTo>
                  <a:cubicBezTo>
                    <a:pt x="2585" y="3975"/>
                    <a:pt x="2331" y="4001"/>
                    <a:pt x="2088" y="4001"/>
                  </a:cubicBezTo>
                  <a:cubicBezTo>
                    <a:pt x="1931" y="4001"/>
                    <a:pt x="1778" y="3990"/>
                    <a:pt x="1656" y="3981"/>
                  </a:cubicBezTo>
                  <a:cubicBezTo>
                    <a:pt x="1132" y="3957"/>
                    <a:pt x="1144" y="3695"/>
                    <a:pt x="941" y="3266"/>
                  </a:cubicBezTo>
                  <a:cubicBezTo>
                    <a:pt x="703" y="2743"/>
                    <a:pt x="394" y="2302"/>
                    <a:pt x="620" y="1647"/>
                  </a:cubicBezTo>
                  <a:cubicBezTo>
                    <a:pt x="763" y="1254"/>
                    <a:pt x="1132" y="885"/>
                    <a:pt x="1418" y="576"/>
                  </a:cubicBezTo>
                  <a:cubicBezTo>
                    <a:pt x="1500" y="475"/>
                    <a:pt x="1413" y="346"/>
                    <a:pt x="1315" y="346"/>
                  </a:cubicBezTo>
                  <a:cubicBezTo>
                    <a:pt x="1285" y="346"/>
                    <a:pt x="1255" y="358"/>
                    <a:pt x="1227" y="385"/>
                  </a:cubicBezTo>
                  <a:cubicBezTo>
                    <a:pt x="596" y="1088"/>
                    <a:pt x="1" y="1790"/>
                    <a:pt x="406" y="2731"/>
                  </a:cubicBezTo>
                  <a:cubicBezTo>
                    <a:pt x="560" y="3088"/>
                    <a:pt x="810" y="3993"/>
                    <a:pt x="1156" y="4207"/>
                  </a:cubicBezTo>
                  <a:cubicBezTo>
                    <a:pt x="1272" y="4285"/>
                    <a:pt x="1457" y="4311"/>
                    <a:pt x="1664" y="4311"/>
                  </a:cubicBezTo>
                  <a:cubicBezTo>
                    <a:pt x="2027" y="4311"/>
                    <a:pt x="2456" y="4230"/>
                    <a:pt x="2692" y="4207"/>
                  </a:cubicBezTo>
                  <a:cubicBezTo>
                    <a:pt x="2930" y="4195"/>
                    <a:pt x="3049" y="4195"/>
                    <a:pt x="3180" y="3993"/>
                  </a:cubicBezTo>
                  <a:cubicBezTo>
                    <a:pt x="3335" y="3743"/>
                    <a:pt x="3358" y="3362"/>
                    <a:pt x="3513" y="3088"/>
                  </a:cubicBezTo>
                  <a:cubicBezTo>
                    <a:pt x="3620" y="2885"/>
                    <a:pt x="3799" y="2707"/>
                    <a:pt x="3882" y="2481"/>
                  </a:cubicBezTo>
                  <a:cubicBezTo>
                    <a:pt x="4204" y="1611"/>
                    <a:pt x="3382" y="671"/>
                    <a:pt x="2870" y="40"/>
                  </a:cubicBezTo>
                  <a:cubicBezTo>
                    <a:pt x="2845" y="12"/>
                    <a:pt x="2816" y="1"/>
                    <a:pt x="2787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83;p24"/>
            <p:cNvSpPr/>
            <p:nvPr/>
          </p:nvSpPr>
          <p:spPr>
            <a:xfrm>
              <a:off x="7842261" y="1923554"/>
              <a:ext cx="51910" cy="13281"/>
            </a:xfrm>
            <a:custGeom>
              <a:avLst/>
              <a:gdLst/>
              <a:ahLst/>
              <a:cxnLst/>
              <a:rect l="l" t="t" r="r" b="b"/>
              <a:pathLst>
                <a:path w="1626" h="416" extrusionOk="0">
                  <a:moveTo>
                    <a:pt x="1002" y="1"/>
                  </a:moveTo>
                  <a:cubicBezTo>
                    <a:pt x="709" y="1"/>
                    <a:pt x="387" y="98"/>
                    <a:pt x="140" y="140"/>
                  </a:cubicBezTo>
                  <a:cubicBezTo>
                    <a:pt x="0" y="163"/>
                    <a:pt x="31" y="402"/>
                    <a:pt x="166" y="402"/>
                  </a:cubicBezTo>
                  <a:cubicBezTo>
                    <a:pt x="169" y="402"/>
                    <a:pt x="172" y="402"/>
                    <a:pt x="176" y="402"/>
                  </a:cubicBezTo>
                  <a:cubicBezTo>
                    <a:pt x="187" y="401"/>
                    <a:pt x="199" y="401"/>
                    <a:pt x="211" y="400"/>
                  </a:cubicBezTo>
                  <a:lnTo>
                    <a:pt x="211" y="400"/>
                  </a:lnTo>
                  <a:cubicBezTo>
                    <a:pt x="211" y="401"/>
                    <a:pt x="211" y="401"/>
                    <a:pt x="211" y="402"/>
                  </a:cubicBezTo>
                  <a:cubicBezTo>
                    <a:pt x="214" y="401"/>
                    <a:pt x="218" y="401"/>
                    <a:pt x="221" y="400"/>
                  </a:cubicBezTo>
                  <a:lnTo>
                    <a:pt x="221" y="400"/>
                  </a:lnTo>
                  <a:cubicBezTo>
                    <a:pt x="480" y="389"/>
                    <a:pt x="739" y="377"/>
                    <a:pt x="1009" y="366"/>
                  </a:cubicBezTo>
                  <a:cubicBezTo>
                    <a:pt x="1073" y="362"/>
                    <a:pt x="1112" y="320"/>
                    <a:pt x="1127" y="271"/>
                  </a:cubicBezTo>
                  <a:lnTo>
                    <a:pt x="1127" y="271"/>
                  </a:lnTo>
                  <a:cubicBezTo>
                    <a:pt x="1213" y="287"/>
                    <a:pt x="1287" y="320"/>
                    <a:pt x="1342" y="378"/>
                  </a:cubicBezTo>
                  <a:cubicBezTo>
                    <a:pt x="1369" y="405"/>
                    <a:pt x="1399" y="416"/>
                    <a:pt x="1428" y="416"/>
                  </a:cubicBezTo>
                  <a:cubicBezTo>
                    <a:pt x="1531" y="416"/>
                    <a:pt x="1625" y="280"/>
                    <a:pt x="1533" y="187"/>
                  </a:cubicBezTo>
                  <a:cubicBezTo>
                    <a:pt x="1392" y="47"/>
                    <a:pt x="1204" y="1"/>
                    <a:pt x="1002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84;p24"/>
            <p:cNvSpPr/>
            <p:nvPr/>
          </p:nvSpPr>
          <p:spPr>
            <a:xfrm>
              <a:off x="7787032" y="2054954"/>
              <a:ext cx="153208" cy="284164"/>
            </a:xfrm>
            <a:custGeom>
              <a:avLst/>
              <a:gdLst/>
              <a:ahLst/>
              <a:cxnLst/>
              <a:rect l="l" t="t" r="r" b="b"/>
              <a:pathLst>
                <a:path w="4799" h="8901" extrusionOk="0">
                  <a:moveTo>
                    <a:pt x="1998" y="3137"/>
                  </a:moveTo>
                  <a:cubicBezTo>
                    <a:pt x="2009" y="3173"/>
                    <a:pt x="2020" y="3209"/>
                    <a:pt x="2031" y="3245"/>
                  </a:cubicBezTo>
                  <a:lnTo>
                    <a:pt x="2031" y="3245"/>
                  </a:lnTo>
                  <a:cubicBezTo>
                    <a:pt x="2032" y="3416"/>
                    <a:pt x="2033" y="3588"/>
                    <a:pt x="2034" y="3760"/>
                  </a:cubicBezTo>
                  <a:lnTo>
                    <a:pt x="2034" y="3760"/>
                  </a:lnTo>
                  <a:cubicBezTo>
                    <a:pt x="2012" y="3562"/>
                    <a:pt x="1996" y="3346"/>
                    <a:pt x="1998" y="3137"/>
                  </a:cubicBezTo>
                  <a:close/>
                  <a:moveTo>
                    <a:pt x="2513" y="1"/>
                  </a:moveTo>
                  <a:cubicBezTo>
                    <a:pt x="2351" y="1"/>
                    <a:pt x="2200" y="77"/>
                    <a:pt x="2102" y="195"/>
                  </a:cubicBezTo>
                  <a:lnTo>
                    <a:pt x="2102" y="195"/>
                  </a:lnTo>
                  <a:cubicBezTo>
                    <a:pt x="2067" y="186"/>
                    <a:pt x="2030" y="180"/>
                    <a:pt x="1994" y="178"/>
                  </a:cubicBezTo>
                  <a:lnTo>
                    <a:pt x="1994" y="178"/>
                  </a:lnTo>
                  <a:cubicBezTo>
                    <a:pt x="1905" y="123"/>
                    <a:pt x="1798" y="93"/>
                    <a:pt x="1689" y="93"/>
                  </a:cubicBezTo>
                  <a:cubicBezTo>
                    <a:pt x="1479" y="93"/>
                    <a:pt x="1263" y="204"/>
                    <a:pt x="1167" y="453"/>
                  </a:cubicBezTo>
                  <a:cubicBezTo>
                    <a:pt x="763" y="1560"/>
                    <a:pt x="1" y="3227"/>
                    <a:pt x="215" y="4442"/>
                  </a:cubicBezTo>
                  <a:cubicBezTo>
                    <a:pt x="298" y="4930"/>
                    <a:pt x="667" y="5394"/>
                    <a:pt x="893" y="5823"/>
                  </a:cubicBezTo>
                  <a:cubicBezTo>
                    <a:pt x="1346" y="6680"/>
                    <a:pt x="1667" y="7597"/>
                    <a:pt x="1929" y="8525"/>
                  </a:cubicBezTo>
                  <a:cubicBezTo>
                    <a:pt x="2005" y="8781"/>
                    <a:pt x="2208" y="8901"/>
                    <a:pt x="2416" y="8901"/>
                  </a:cubicBezTo>
                  <a:cubicBezTo>
                    <a:pt x="2633" y="8901"/>
                    <a:pt x="2856" y="8769"/>
                    <a:pt x="2941" y="8525"/>
                  </a:cubicBezTo>
                  <a:cubicBezTo>
                    <a:pt x="3346" y="7359"/>
                    <a:pt x="3763" y="6180"/>
                    <a:pt x="4168" y="5013"/>
                  </a:cubicBezTo>
                  <a:cubicBezTo>
                    <a:pt x="4430" y="4239"/>
                    <a:pt x="4799" y="3549"/>
                    <a:pt x="4549" y="2751"/>
                  </a:cubicBezTo>
                  <a:cubicBezTo>
                    <a:pt x="4453" y="2441"/>
                    <a:pt x="4156" y="2179"/>
                    <a:pt x="4001" y="1894"/>
                  </a:cubicBezTo>
                  <a:cubicBezTo>
                    <a:pt x="3763" y="1453"/>
                    <a:pt x="3715" y="810"/>
                    <a:pt x="3418" y="417"/>
                  </a:cubicBezTo>
                  <a:cubicBezTo>
                    <a:pt x="3179" y="96"/>
                    <a:pt x="2894" y="1"/>
                    <a:pt x="2513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85;p24"/>
            <p:cNvSpPr/>
            <p:nvPr/>
          </p:nvSpPr>
          <p:spPr>
            <a:xfrm>
              <a:off x="7801462" y="1923842"/>
              <a:ext cx="120198" cy="143088"/>
            </a:xfrm>
            <a:custGeom>
              <a:avLst/>
              <a:gdLst/>
              <a:ahLst/>
              <a:cxnLst/>
              <a:rect l="l" t="t" r="r" b="b"/>
              <a:pathLst>
                <a:path w="3765" h="4482" extrusionOk="0">
                  <a:moveTo>
                    <a:pt x="1617" y="1"/>
                  </a:moveTo>
                  <a:cubicBezTo>
                    <a:pt x="1500" y="1"/>
                    <a:pt x="1380" y="46"/>
                    <a:pt x="1275" y="155"/>
                  </a:cubicBezTo>
                  <a:cubicBezTo>
                    <a:pt x="834" y="607"/>
                    <a:pt x="203" y="1202"/>
                    <a:pt x="108" y="1845"/>
                  </a:cubicBezTo>
                  <a:cubicBezTo>
                    <a:pt x="1" y="2512"/>
                    <a:pt x="322" y="3357"/>
                    <a:pt x="680" y="3905"/>
                  </a:cubicBezTo>
                  <a:cubicBezTo>
                    <a:pt x="850" y="4164"/>
                    <a:pt x="1110" y="4338"/>
                    <a:pt x="1367" y="4338"/>
                  </a:cubicBezTo>
                  <a:cubicBezTo>
                    <a:pt x="1464" y="4338"/>
                    <a:pt x="1561" y="4313"/>
                    <a:pt x="1651" y="4258"/>
                  </a:cubicBezTo>
                  <a:lnTo>
                    <a:pt x="1651" y="4258"/>
                  </a:lnTo>
                  <a:cubicBezTo>
                    <a:pt x="1781" y="4409"/>
                    <a:pt x="1961" y="4482"/>
                    <a:pt x="2150" y="4482"/>
                  </a:cubicBezTo>
                  <a:cubicBezTo>
                    <a:pt x="2348" y="4482"/>
                    <a:pt x="2556" y="4402"/>
                    <a:pt x="2727" y="4250"/>
                  </a:cubicBezTo>
                  <a:cubicBezTo>
                    <a:pt x="3034" y="3978"/>
                    <a:pt x="3211" y="3584"/>
                    <a:pt x="3321" y="3169"/>
                  </a:cubicBezTo>
                  <a:lnTo>
                    <a:pt x="3321" y="3169"/>
                  </a:lnTo>
                  <a:cubicBezTo>
                    <a:pt x="3696" y="2753"/>
                    <a:pt x="3764" y="2212"/>
                    <a:pt x="3525" y="1691"/>
                  </a:cubicBezTo>
                  <a:cubicBezTo>
                    <a:pt x="3498" y="1630"/>
                    <a:pt x="3469" y="1561"/>
                    <a:pt x="3438" y="1486"/>
                  </a:cubicBezTo>
                  <a:lnTo>
                    <a:pt x="3438" y="1486"/>
                  </a:lnTo>
                  <a:cubicBezTo>
                    <a:pt x="3425" y="1451"/>
                    <a:pt x="3411" y="1416"/>
                    <a:pt x="3394" y="1381"/>
                  </a:cubicBezTo>
                  <a:cubicBezTo>
                    <a:pt x="3390" y="1370"/>
                    <a:pt x="3385" y="1360"/>
                    <a:pt x="3380" y="1350"/>
                  </a:cubicBezTo>
                  <a:lnTo>
                    <a:pt x="3380" y="1350"/>
                  </a:lnTo>
                  <a:cubicBezTo>
                    <a:pt x="3153" y="824"/>
                    <a:pt x="2811" y="139"/>
                    <a:pt x="2269" y="139"/>
                  </a:cubicBezTo>
                  <a:cubicBezTo>
                    <a:pt x="2248" y="139"/>
                    <a:pt x="2226" y="141"/>
                    <a:pt x="2204" y="143"/>
                  </a:cubicBezTo>
                  <a:cubicBezTo>
                    <a:pt x="2134" y="150"/>
                    <a:pt x="2070" y="167"/>
                    <a:pt x="2013" y="190"/>
                  </a:cubicBezTo>
                  <a:lnTo>
                    <a:pt x="2013" y="190"/>
                  </a:lnTo>
                  <a:cubicBezTo>
                    <a:pt x="1911" y="76"/>
                    <a:pt x="1766" y="1"/>
                    <a:pt x="1617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86;p24"/>
            <p:cNvSpPr/>
            <p:nvPr/>
          </p:nvSpPr>
          <p:spPr>
            <a:xfrm>
              <a:off x="7695825" y="1675153"/>
              <a:ext cx="32691" cy="176960"/>
            </a:xfrm>
            <a:custGeom>
              <a:avLst/>
              <a:gdLst/>
              <a:ahLst/>
              <a:cxnLst/>
              <a:rect l="l" t="t" r="r" b="b"/>
              <a:pathLst>
                <a:path w="1024" h="5543" extrusionOk="0">
                  <a:moveTo>
                    <a:pt x="637" y="0"/>
                  </a:moveTo>
                  <a:cubicBezTo>
                    <a:pt x="441" y="0"/>
                    <a:pt x="238" y="128"/>
                    <a:pt x="226" y="384"/>
                  </a:cubicBezTo>
                  <a:cubicBezTo>
                    <a:pt x="155" y="1980"/>
                    <a:pt x="83" y="3563"/>
                    <a:pt x="12" y="5159"/>
                  </a:cubicBezTo>
                  <a:cubicBezTo>
                    <a:pt x="0" y="5415"/>
                    <a:pt x="191" y="5543"/>
                    <a:pt x="387" y="5543"/>
                  </a:cubicBezTo>
                  <a:cubicBezTo>
                    <a:pt x="583" y="5543"/>
                    <a:pt x="786" y="5415"/>
                    <a:pt x="798" y="5159"/>
                  </a:cubicBezTo>
                  <a:cubicBezTo>
                    <a:pt x="869" y="3563"/>
                    <a:pt x="941" y="1968"/>
                    <a:pt x="1012" y="384"/>
                  </a:cubicBezTo>
                  <a:cubicBezTo>
                    <a:pt x="1024" y="128"/>
                    <a:pt x="833" y="0"/>
                    <a:pt x="637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87;p24"/>
            <p:cNvSpPr/>
            <p:nvPr/>
          </p:nvSpPr>
          <p:spPr>
            <a:xfrm>
              <a:off x="7993614" y="1664266"/>
              <a:ext cx="34639" cy="181015"/>
            </a:xfrm>
            <a:custGeom>
              <a:avLst/>
              <a:gdLst/>
              <a:ahLst/>
              <a:cxnLst/>
              <a:rect l="l" t="t" r="r" b="b"/>
              <a:pathLst>
                <a:path w="1085" h="5670" extrusionOk="0">
                  <a:moveTo>
                    <a:pt x="381" y="0"/>
                  </a:moveTo>
                  <a:cubicBezTo>
                    <a:pt x="186" y="0"/>
                    <a:pt x="1" y="125"/>
                    <a:pt x="18" y="380"/>
                  </a:cubicBezTo>
                  <a:cubicBezTo>
                    <a:pt x="126" y="2011"/>
                    <a:pt x="221" y="3654"/>
                    <a:pt x="292" y="5285"/>
                  </a:cubicBezTo>
                  <a:cubicBezTo>
                    <a:pt x="298" y="5541"/>
                    <a:pt x="498" y="5669"/>
                    <a:pt x="694" y="5669"/>
                  </a:cubicBezTo>
                  <a:cubicBezTo>
                    <a:pt x="891" y="5669"/>
                    <a:pt x="1084" y="5541"/>
                    <a:pt x="1078" y="5285"/>
                  </a:cubicBezTo>
                  <a:cubicBezTo>
                    <a:pt x="1007" y="3654"/>
                    <a:pt x="911" y="2011"/>
                    <a:pt x="804" y="380"/>
                  </a:cubicBezTo>
                  <a:cubicBezTo>
                    <a:pt x="786" y="128"/>
                    <a:pt x="579" y="0"/>
                    <a:pt x="381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88;p24"/>
            <p:cNvSpPr/>
            <p:nvPr/>
          </p:nvSpPr>
          <p:spPr>
            <a:xfrm>
              <a:off x="7646215" y="1391187"/>
              <a:ext cx="413397" cy="345684"/>
            </a:xfrm>
            <a:custGeom>
              <a:avLst/>
              <a:gdLst/>
              <a:ahLst/>
              <a:cxnLst/>
              <a:rect l="l" t="t" r="r" b="b"/>
              <a:pathLst>
                <a:path w="12949" h="10828" extrusionOk="0">
                  <a:moveTo>
                    <a:pt x="11094" y="1"/>
                  </a:moveTo>
                  <a:cubicBezTo>
                    <a:pt x="10809" y="1"/>
                    <a:pt x="10536" y="279"/>
                    <a:pt x="10746" y="564"/>
                  </a:cubicBezTo>
                  <a:cubicBezTo>
                    <a:pt x="11793" y="2028"/>
                    <a:pt x="12055" y="3683"/>
                    <a:pt x="11901" y="5457"/>
                  </a:cubicBezTo>
                  <a:cubicBezTo>
                    <a:pt x="11781" y="6838"/>
                    <a:pt x="11603" y="8315"/>
                    <a:pt x="10317" y="9148"/>
                  </a:cubicBezTo>
                  <a:cubicBezTo>
                    <a:pt x="9531" y="9648"/>
                    <a:pt x="8519" y="9803"/>
                    <a:pt x="7614" y="9910"/>
                  </a:cubicBezTo>
                  <a:cubicBezTo>
                    <a:pt x="7083" y="9980"/>
                    <a:pt x="6551" y="10029"/>
                    <a:pt x="6029" y="10029"/>
                  </a:cubicBezTo>
                  <a:cubicBezTo>
                    <a:pt x="4763" y="10029"/>
                    <a:pt x="3560" y="9739"/>
                    <a:pt x="2590" y="8743"/>
                  </a:cubicBezTo>
                  <a:cubicBezTo>
                    <a:pt x="1221" y="7327"/>
                    <a:pt x="911" y="5338"/>
                    <a:pt x="804" y="3457"/>
                  </a:cubicBezTo>
                  <a:cubicBezTo>
                    <a:pt x="786" y="3207"/>
                    <a:pt x="581" y="3082"/>
                    <a:pt x="384" y="3082"/>
                  </a:cubicBezTo>
                  <a:cubicBezTo>
                    <a:pt x="188" y="3082"/>
                    <a:pt x="0" y="3207"/>
                    <a:pt x="18" y="3457"/>
                  </a:cubicBezTo>
                  <a:cubicBezTo>
                    <a:pt x="149" y="5636"/>
                    <a:pt x="554" y="7922"/>
                    <a:pt x="2221" y="9482"/>
                  </a:cubicBezTo>
                  <a:cubicBezTo>
                    <a:pt x="3304" y="10509"/>
                    <a:pt x="4648" y="10828"/>
                    <a:pt x="6043" y="10828"/>
                  </a:cubicBezTo>
                  <a:cubicBezTo>
                    <a:pt x="6717" y="10828"/>
                    <a:pt x="7404" y="10753"/>
                    <a:pt x="8079" y="10648"/>
                  </a:cubicBezTo>
                  <a:cubicBezTo>
                    <a:pt x="10305" y="10315"/>
                    <a:pt x="11936" y="9458"/>
                    <a:pt x="12436" y="7172"/>
                  </a:cubicBezTo>
                  <a:cubicBezTo>
                    <a:pt x="12948" y="4755"/>
                    <a:pt x="12901" y="2231"/>
                    <a:pt x="11424" y="171"/>
                  </a:cubicBezTo>
                  <a:cubicBezTo>
                    <a:pt x="11336" y="51"/>
                    <a:pt x="11214" y="1"/>
                    <a:pt x="11094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89;p24"/>
            <p:cNvSpPr/>
            <p:nvPr/>
          </p:nvSpPr>
          <p:spPr>
            <a:xfrm>
              <a:off x="7573428" y="1481820"/>
              <a:ext cx="95743" cy="93476"/>
            </a:xfrm>
            <a:custGeom>
              <a:avLst/>
              <a:gdLst/>
              <a:ahLst/>
              <a:cxnLst/>
              <a:rect l="l" t="t" r="r" b="b"/>
              <a:pathLst>
                <a:path w="2999" h="2928" extrusionOk="0">
                  <a:moveTo>
                    <a:pt x="2298" y="0"/>
                  </a:moveTo>
                  <a:cubicBezTo>
                    <a:pt x="2268" y="0"/>
                    <a:pt x="2236" y="4"/>
                    <a:pt x="2203" y="11"/>
                  </a:cubicBezTo>
                  <a:cubicBezTo>
                    <a:pt x="1679" y="142"/>
                    <a:pt x="941" y="189"/>
                    <a:pt x="488" y="499"/>
                  </a:cubicBezTo>
                  <a:cubicBezTo>
                    <a:pt x="95" y="761"/>
                    <a:pt x="0" y="1285"/>
                    <a:pt x="107" y="1713"/>
                  </a:cubicBezTo>
                  <a:cubicBezTo>
                    <a:pt x="331" y="2598"/>
                    <a:pt x="1166" y="2927"/>
                    <a:pt x="1984" y="2927"/>
                  </a:cubicBezTo>
                  <a:cubicBezTo>
                    <a:pt x="2167" y="2927"/>
                    <a:pt x="2350" y="2911"/>
                    <a:pt x="2524" y="2880"/>
                  </a:cubicBezTo>
                  <a:cubicBezTo>
                    <a:pt x="2998" y="2801"/>
                    <a:pt x="2841" y="2124"/>
                    <a:pt x="2398" y="2124"/>
                  </a:cubicBezTo>
                  <a:cubicBezTo>
                    <a:pt x="2374" y="2124"/>
                    <a:pt x="2348" y="2126"/>
                    <a:pt x="2322" y="2130"/>
                  </a:cubicBezTo>
                  <a:cubicBezTo>
                    <a:pt x="2212" y="2148"/>
                    <a:pt x="2090" y="2158"/>
                    <a:pt x="1964" y="2158"/>
                  </a:cubicBezTo>
                  <a:cubicBezTo>
                    <a:pt x="1492" y="2158"/>
                    <a:pt x="970" y="2007"/>
                    <a:pt x="857" y="1499"/>
                  </a:cubicBezTo>
                  <a:cubicBezTo>
                    <a:pt x="774" y="1094"/>
                    <a:pt x="1167" y="1071"/>
                    <a:pt x="1453" y="999"/>
                  </a:cubicBezTo>
                  <a:lnTo>
                    <a:pt x="2417" y="773"/>
                  </a:lnTo>
                  <a:cubicBezTo>
                    <a:pt x="2873" y="662"/>
                    <a:pt x="2727" y="0"/>
                    <a:pt x="229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90;p24"/>
            <p:cNvSpPr/>
            <p:nvPr/>
          </p:nvSpPr>
          <p:spPr>
            <a:xfrm>
              <a:off x="7594338" y="1295990"/>
              <a:ext cx="103118" cy="203490"/>
            </a:xfrm>
            <a:custGeom>
              <a:avLst/>
              <a:gdLst/>
              <a:ahLst/>
              <a:cxnLst/>
              <a:rect l="l" t="t" r="r" b="b"/>
              <a:pathLst>
                <a:path w="3230" h="6374" extrusionOk="0">
                  <a:moveTo>
                    <a:pt x="2590" y="0"/>
                  </a:moveTo>
                  <a:cubicBezTo>
                    <a:pt x="2538" y="0"/>
                    <a:pt x="2484" y="10"/>
                    <a:pt x="2429" y="34"/>
                  </a:cubicBezTo>
                  <a:cubicBezTo>
                    <a:pt x="0" y="1081"/>
                    <a:pt x="250" y="3939"/>
                    <a:pt x="655" y="6094"/>
                  </a:cubicBezTo>
                  <a:cubicBezTo>
                    <a:pt x="693" y="6288"/>
                    <a:pt x="837" y="6373"/>
                    <a:pt x="990" y="6373"/>
                  </a:cubicBezTo>
                  <a:cubicBezTo>
                    <a:pt x="1221" y="6373"/>
                    <a:pt x="1474" y="6180"/>
                    <a:pt x="1417" y="5879"/>
                  </a:cubicBezTo>
                  <a:cubicBezTo>
                    <a:pt x="1072" y="4070"/>
                    <a:pt x="750" y="1617"/>
                    <a:pt x="2822" y="712"/>
                  </a:cubicBezTo>
                  <a:cubicBezTo>
                    <a:pt x="3230" y="545"/>
                    <a:pt x="2967" y="0"/>
                    <a:pt x="2590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91;p24"/>
            <p:cNvSpPr/>
            <p:nvPr/>
          </p:nvSpPr>
          <p:spPr>
            <a:xfrm>
              <a:off x="7652536" y="1368521"/>
              <a:ext cx="103597" cy="140342"/>
            </a:xfrm>
            <a:custGeom>
              <a:avLst/>
              <a:gdLst/>
              <a:ahLst/>
              <a:cxnLst/>
              <a:rect l="l" t="t" r="r" b="b"/>
              <a:pathLst>
                <a:path w="3245" h="4396" extrusionOk="0">
                  <a:moveTo>
                    <a:pt x="2702" y="0"/>
                  </a:moveTo>
                  <a:cubicBezTo>
                    <a:pt x="2584" y="0"/>
                    <a:pt x="2468" y="56"/>
                    <a:pt x="2392" y="190"/>
                  </a:cubicBezTo>
                  <a:cubicBezTo>
                    <a:pt x="1666" y="1488"/>
                    <a:pt x="356" y="2381"/>
                    <a:pt x="58" y="3905"/>
                  </a:cubicBezTo>
                  <a:cubicBezTo>
                    <a:pt x="1" y="4200"/>
                    <a:pt x="257" y="4396"/>
                    <a:pt x="489" y="4396"/>
                  </a:cubicBezTo>
                  <a:cubicBezTo>
                    <a:pt x="641" y="4396"/>
                    <a:pt x="783" y="4312"/>
                    <a:pt x="820" y="4119"/>
                  </a:cubicBezTo>
                  <a:cubicBezTo>
                    <a:pt x="1094" y="2691"/>
                    <a:pt x="2392" y="1810"/>
                    <a:pt x="3071" y="595"/>
                  </a:cubicBezTo>
                  <a:cubicBezTo>
                    <a:pt x="3244" y="289"/>
                    <a:pt x="2970" y="0"/>
                    <a:pt x="2702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92;p24"/>
            <p:cNvSpPr/>
            <p:nvPr/>
          </p:nvSpPr>
          <p:spPr>
            <a:xfrm>
              <a:off x="7660836" y="1220106"/>
              <a:ext cx="432584" cy="196179"/>
            </a:xfrm>
            <a:custGeom>
              <a:avLst/>
              <a:gdLst/>
              <a:ahLst/>
              <a:cxnLst/>
              <a:rect l="l" t="t" r="r" b="b"/>
              <a:pathLst>
                <a:path w="13550" h="6145" extrusionOk="0">
                  <a:moveTo>
                    <a:pt x="5286" y="759"/>
                  </a:moveTo>
                  <a:cubicBezTo>
                    <a:pt x="5894" y="759"/>
                    <a:pt x="6501" y="814"/>
                    <a:pt x="7109" y="934"/>
                  </a:cubicBezTo>
                  <a:cubicBezTo>
                    <a:pt x="8014" y="1113"/>
                    <a:pt x="8859" y="1518"/>
                    <a:pt x="9752" y="1660"/>
                  </a:cubicBezTo>
                  <a:cubicBezTo>
                    <a:pt x="10000" y="1707"/>
                    <a:pt x="10240" y="1735"/>
                    <a:pt x="10479" y="1735"/>
                  </a:cubicBezTo>
                  <a:cubicBezTo>
                    <a:pt x="10790" y="1735"/>
                    <a:pt x="11096" y="1687"/>
                    <a:pt x="11407" y="1565"/>
                  </a:cubicBezTo>
                  <a:cubicBezTo>
                    <a:pt x="11750" y="1426"/>
                    <a:pt x="12084" y="1218"/>
                    <a:pt x="12285" y="1218"/>
                  </a:cubicBezTo>
                  <a:cubicBezTo>
                    <a:pt x="12496" y="1218"/>
                    <a:pt x="12561" y="1446"/>
                    <a:pt x="12336" y="2220"/>
                  </a:cubicBezTo>
                  <a:cubicBezTo>
                    <a:pt x="11633" y="4625"/>
                    <a:pt x="8811" y="5161"/>
                    <a:pt x="6668" y="5244"/>
                  </a:cubicBezTo>
                  <a:cubicBezTo>
                    <a:pt x="6426" y="5254"/>
                    <a:pt x="6177" y="5260"/>
                    <a:pt x="5925" y="5260"/>
                  </a:cubicBezTo>
                  <a:cubicBezTo>
                    <a:pt x="4899" y="5260"/>
                    <a:pt x="3816" y="5151"/>
                    <a:pt x="2918" y="4673"/>
                  </a:cubicBezTo>
                  <a:cubicBezTo>
                    <a:pt x="2525" y="4458"/>
                    <a:pt x="2096" y="4173"/>
                    <a:pt x="1787" y="3827"/>
                  </a:cubicBezTo>
                  <a:cubicBezTo>
                    <a:pt x="929" y="3125"/>
                    <a:pt x="929" y="2470"/>
                    <a:pt x="1787" y="1863"/>
                  </a:cubicBezTo>
                  <a:cubicBezTo>
                    <a:pt x="1979" y="1268"/>
                    <a:pt x="2325" y="948"/>
                    <a:pt x="2826" y="896"/>
                  </a:cubicBezTo>
                  <a:lnTo>
                    <a:pt x="2826" y="896"/>
                  </a:lnTo>
                  <a:cubicBezTo>
                    <a:pt x="2892" y="945"/>
                    <a:pt x="2973" y="976"/>
                    <a:pt x="3068" y="976"/>
                  </a:cubicBezTo>
                  <a:cubicBezTo>
                    <a:pt x="3092" y="976"/>
                    <a:pt x="3118" y="974"/>
                    <a:pt x="3144" y="970"/>
                  </a:cubicBezTo>
                  <a:cubicBezTo>
                    <a:pt x="3858" y="835"/>
                    <a:pt x="4572" y="759"/>
                    <a:pt x="5286" y="759"/>
                  </a:cubicBezTo>
                  <a:close/>
                  <a:moveTo>
                    <a:pt x="5166" y="1"/>
                  </a:moveTo>
                  <a:cubicBezTo>
                    <a:pt x="4573" y="1"/>
                    <a:pt x="3976" y="46"/>
                    <a:pt x="3369" y="136"/>
                  </a:cubicBezTo>
                  <a:lnTo>
                    <a:pt x="3369" y="136"/>
                  </a:lnTo>
                  <a:cubicBezTo>
                    <a:pt x="3365" y="135"/>
                    <a:pt x="3360" y="135"/>
                    <a:pt x="3355" y="135"/>
                  </a:cubicBezTo>
                  <a:cubicBezTo>
                    <a:pt x="3345" y="135"/>
                    <a:pt x="3334" y="136"/>
                    <a:pt x="3322" y="136"/>
                  </a:cubicBezTo>
                  <a:cubicBezTo>
                    <a:pt x="2215" y="220"/>
                    <a:pt x="810" y="398"/>
                    <a:pt x="382" y="1637"/>
                  </a:cubicBezTo>
                  <a:cubicBezTo>
                    <a:pt x="1" y="2768"/>
                    <a:pt x="775" y="4018"/>
                    <a:pt x="1596" y="4732"/>
                  </a:cubicBezTo>
                  <a:cubicBezTo>
                    <a:pt x="2743" y="5734"/>
                    <a:pt x="4461" y="6145"/>
                    <a:pt x="6189" y="6145"/>
                  </a:cubicBezTo>
                  <a:cubicBezTo>
                    <a:pt x="7706" y="6145"/>
                    <a:pt x="9230" y="5828"/>
                    <a:pt x="10383" y="5316"/>
                  </a:cubicBezTo>
                  <a:cubicBezTo>
                    <a:pt x="11562" y="4792"/>
                    <a:pt x="12562" y="3887"/>
                    <a:pt x="13002" y="2661"/>
                  </a:cubicBezTo>
                  <a:cubicBezTo>
                    <a:pt x="13228" y="2041"/>
                    <a:pt x="13550" y="637"/>
                    <a:pt x="12776" y="220"/>
                  </a:cubicBezTo>
                  <a:cubicBezTo>
                    <a:pt x="12704" y="182"/>
                    <a:pt x="12629" y="168"/>
                    <a:pt x="12552" y="168"/>
                  </a:cubicBezTo>
                  <a:cubicBezTo>
                    <a:pt x="12415" y="168"/>
                    <a:pt x="12275" y="213"/>
                    <a:pt x="12145" y="244"/>
                  </a:cubicBezTo>
                  <a:cubicBezTo>
                    <a:pt x="11419" y="398"/>
                    <a:pt x="11466" y="637"/>
                    <a:pt x="10561" y="744"/>
                  </a:cubicBezTo>
                  <a:cubicBezTo>
                    <a:pt x="10357" y="769"/>
                    <a:pt x="10178" y="780"/>
                    <a:pt x="10014" y="780"/>
                  </a:cubicBezTo>
                  <a:cubicBezTo>
                    <a:pt x="9472" y="780"/>
                    <a:pt x="9093" y="655"/>
                    <a:pt x="8490" y="482"/>
                  </a:cubicBezTo>
                  <a:cubicBezTo>
                    <a:pt x="7372" y="159"/>
                    <a:pt x="6276" y="1"/>
                    <a:pt x="5166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93;p24"/>
            <p:cNvSpPr/>
            <p:nvPr/>
          </p:nvSpPr>
          <p:spPr>
            <a:xfrm>
              <a:off x="8021994" y="1467582"/>
              <a:ext cx="87698" cy="101138"/>
            </a:xfrm>
            <a:custGeom>
              <a:avLst/>
              <a:gdLst/>
              <a:ahLst/>
              <a:cxnLst/>
              <a:rect l="l" t="t" r="r" b="b"/>
              <a:pathLst>
                <a:path w="2747" h="3168" extrusionOk="0">
                  <a:moveTo>
                    <a:pt x="969" y="0"/>
                  </a:moveTo>
                  <a:cubicBezTo>
                    <a:pt x="805" y="0"/>
                    <a:pt x="646" y="11"/>
                    <a:pt x="499" y="28"/>
                  </a:cubicBezTo>
                  <a:cubicBezTo>
                    <a:pt x="28" y="86"/>
                    <a:pt x="0" y="817"/>
                    <a:pt x="446" y="817"/>
                  </a:cubicBezTo>
                  <a:cubicBezTo>
                    <a:pt x="463" y="817"/>
                    <a:pt x="480" y="816"/>
                    <a:pt x="499" y="814"/>
                  </a:cubicBezTo>
                  <a:cubicBezTo>
                    <a:pt x="629" y="796"/>
                    <a:pt x="836" y="773"/>
                    <a:pt x="1054" y="773"/>
                  </a:cubicBezTo>
                  <a:cubicBezTo>
                    <a:pt x="1549" y="773"/>
                    <a:pt x="2098" y="891"/>
                    <a:pt x="1915" y="1445"/>
                  </a:cubicBezTo>
                  <a:cubicBezTo>
                    <a:pt x="1737" y="1969"/>
                    <a:pt x="1023" y="2314"/>
                    <a:pt x="511" y="2409"/>
                  </a:cubicBezTo>
                  <a:cubicBezTo>
                    <a:pt x="40" y="2488"/>
                    <a:pt x="202" y="3168"/>
                    <a:pt x="640" y="3168"/>
                  </a:cubicBezTo>
                  <a:cubicBezTo>
                    <a:pt x="667" y="3168"/>
                    <a:pt x="696" y="3165"/>
                    <a:pt x="725" y="3160"/>
                  </a:cubicBezTo>
                  <a:cubicBezTo>
                    <a:pt x="1594" y="3017"/>
                    <a:pt x="2737" y="2255"/>
                    <a:pt x="2737" y="1266"/>
                  </a:cubicBezTo>
                  <a:cubicBezTo>
                    <a:pt x="2747" y="272"/>
                    <a:pt x="1801" y="0"/>
                    <a:pt x="969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94;p24"/>
            <p:cNvSpPr/>
            <p:nvPr/>
          </p:nvSpPr>
          <p:spPr>
            <a:xfrm>
              <a:off x="8042362" y="1345248"/>
              <a:ext cx="40800" cy="139033"/>
            </a:xfrm>
            <a:custGeom>
              <a:avLst/>
              <a:gdLst/>
              <a:ahLst/>
              <a:cxnLst/>
              <a:rect l="l" t="t" r="r" b="b"/>
              <a:pathLst>
                <a:path w="1278" h="4355" extrusionOk="0">
                  <a:moveTo>
                    <a:pt x="481" y="0"/>
                  </a:moveTo>
                  <a:cubicBezTo>
                    <a:pt x="245" y="0"/>
                    <a:pt x="0" y="195"/>
                    <a:pt x="87" y="491"/>
                  </a:cubicBezTo>
                  <a:cubicBezTo>
                    <a:pt x="396" y="1646"/>
                    <a:pt x="480" y="2789"/>
                    <a:pt x="349" y="3979"/>
                  </a:cubicBezTo>
                  <a:cubicBezTo>
                    <a:pt x="319" y="4229"/>
                    <a:pt x="504" y="4354"/>
                    <a:pt x="702" y="4354"/>
                  </a:cubicBezTo>
                  <a:cubicBezTo>
                    <a:pt x="899" y="4354"/>
                    <a:pt x="1111" y="4229"/>
                    <a:pt x="1135" y="3979"/>
                  </a:cubicBezTo>
                  <a:cubicBezTo>
                    <a:pt x="1277" y="2729"/>
                    <a:pt x="1170" y="1491"/>
                    <a:pt x="837" y="276"/>
                  </a:cubicBezTo>
                  <a:cubicBezTo>
                    <a:pt x="785" y="84"/>
                    <a:pt x="635" y="0"/>
                    <a:pt x="481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95;p24"/>
            <p:cNvSpPr/>
            <p:nvPr/>
          </p:nvSpPr>
          <p:spPr>
            <a:xfrm>
              <a:off x="7754310" y="1595406"/>
              <a:ext cx="203043" cy="81920"/>
            </a:xfrm>
            <a:custGeom>
              <a:avLst/>
              <a:gdLst/>
              <a:ahLst/>
              <a:cxnLst/>
              <a:rect l="l" t="t" r="r" b="b"/>
              <a:pathLst>
                <a:path w="6360" h="2566" extrusionOk="0">
                  <a:moveTo>
                    <a:pt x="332" y="263"/>
                  </a:moveTo>
                  <a:lnTo>
                    <a:pt x="332" y="263"/>
                  </a:lnTo>
                  <a:cubicBezTo>
                    <a:pt x="1305" y="275"/>
                    <a:pt x="2279" y="275"/>
                    <a:pt x="3252" y="287"/>
                  </a:cubicBezTo>
                  <a:cubicBezTo>
                    <a:pt x="3776" y="299"/>
                    <a:pt x="4312" y="299"/>
                    <a:pt x="4847" y="310"/>
                  </a:cubicBezTo>
                  <a:cubicBezTo>
                    <a:pt x="5027" y="310"/>
                    <a:pt x="5246" y="269"/>
                    <a:pt x="5434" y="269"/>
                  </a:cubicBezTo>
                  <a:cubicBezTo>
                    <a:pt x="5707" y="269"/>
                    <a:pt x="5913" y="357"/>
                    <a:pt x="5836" y="787"/>
                  </a:cubicBezTo>
                  <a:cubicBezTo>
                    <a:pt x="5664" y="1758"/>
                    <a:pt x="3913" y="2302"/>
                    <a:pt x="3089" y="2302"/>
                  </a:cubicBezTo>
                  <a:cubicBezTo>
                    <a:pt x="3054" y="2302"/>
                    <a:pt x="3021" y="2301"/>
                    <a:pt x="2990" y="2299"/>
                  </a:cubicBezTo>
                  <a:cubicBezTo>
                    <a:pt x="1739" y="2218"/>
                    <a:pt x="853" y="1330"/>
                    <a:pt x="332" y="263"/>
                  </a:cubicBezTo>
                  <a:close/>
                  <a:moveTo>
                    <a:pt x="287" y="1"/>
                  </a:moveTo>
                  <a:cubicBezTo>
                    <a:pt x="229" y="1"/>
                    <a:pt x="191" y="33"/>
                    <a:pt x="174" y="74"/>
                  </a:cubicBezTo>
                  <a:lnTo>
                    <a:pt x="174" y="74"/>
                  </a:lnTo>
                  <a:cubicBezTo>
                    <a:pt x="89" y="76"/>
                    <a:pt x="1" y="170"/>
                    <a:pt x="49" y="275"/>
                  </a:cubicBezTo>
                  <a:cubicBezTo>
                    <a:pt x="634" y="1547"/>
                    <a:pt x="1726" y="2565"/>
                    <a:pt x="3177" y="2565"/>
                  </a:cubicBezTo>
                  <a:cubicBezTo>
                    <a:pt x="3233" y="2565"/>
                    <a:pt x="3290" y="2564"/>
                    <a:pt x="3347" y="2561"/>
                  </a:cubicBezTo>
                  <a:cubicBezTo>
                    <a:pt x="4740" y="2489"/>
                    <a:pt x="5931" y="1537"/>
                    <a:pt x="6336" y="227"/>
                  </a:cubicBezTo>
                  <a:cubicBezTo>
                    <a:pt x="6360" y="144"/>
                    <a:pt x="6288" y="60"/>
                    <a:pt x="6205" y="60"/>
                  </a:cubicBezTo>
                  <a:cubicBezTo>
                    <a:pt x="4240" y="37"/>
                    <a:pt x="2264" y="13"/>
                    <a:pt x="287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96;p24"/>
            <p:cNvSpPr/>
            <p:nvPr/>
          </p:nvSpPr>
          <p:spPr>
            <a:xfrm>
              <a:off x="7753033" y="1473232"/>
              <a:ext cx="35948" cy="36586"/>
            </a:xfrm>
            <a:custGeom>
              <a:avLst/>
              <a:gdLst/>
              <a:ahLst/>
              <a:cxnLst/>
              <a:rect l="l" t="t" r="r" b="b"/>
              <a:pathLst>
                <a:path w="1126" h="1146" extrusionOk="0">
                  <a:moveTo>
                    <a:pt x="544" y="268"/>
                  </a:moveTo>
                  <a:cubicBezTo>
                    <a:pt x="559" y="268"/>
                    <a:pt x="574" y="272"/>
                    <a:pt x="589" y="280"/>
                  </a:cubicBezTo>
                  <a:cubicBezTo>
                    <a:pt x="610" y="289"/>
                    <a:pt x="630" y="294"/>
                    <a:pt x="649" y="294"/>
                  </a:cubicBezTo>
                  <a:cubicBezTo>
                    <a:pt x="676" y="294"/>
                    <a:pt x="700" y="286"/>
                    <a:pt x="721" y="272"/>
                  </a:cubicBezTo>
                  <a:lnTo>
                    <a:pt x="721" y="272"/>
                  </a:lnTo>
                  <a:cubicBezTo>
                    <a:pt x="758" y="375"/>
                    <a:pt x="792" y="485"/>
                    <a:pt x="792" y="601"/>
                  </a:cubicBezTo>
                  <a:cubicBezTo>
                    <a:pt x="780" y="717"/>
                    <a:pt x="702" y="888"/>
                    <a:pt x="567" y="888"/>
                  </a:cubicBezTo>
                  <a:cubicBezTo>
                    <a:pt x="563" y="888"/>
                    <a:pt x="558" y="887"/>
                    <a:pt x="554" y="887"/>
                  </a:cubicBezTo>
                  <a:cubicBezTo>
                    <a:pt x="300" y="854"/>
                    <a:pt x="363" y="268"/>
                    <a:pt x="544" y="268"/>
                  </a:cubicBezTo>
                  <a:close/>
                  <a:moveTo>
                    <a:pt x="520" y="1"/>
                  </a:moveTo>
                  <a:cubicBezTo>
                    <a:pt x="109" y="1"/>
                    <a:pt x="1" y="761"/>
                    <a:pt x="292" y="1042"/>
                  </a:cubicBezTo>
                  <a:cubicBezTo>
                    <a:pt x="369" y="1114"/>
                    <a:pt x="459" y="1145"/>
                    <a:pt x="550" y="1145"/>
                  </a:cubicBezTo>
                  <a:cubicBezTo>
                    <a:pt x="684" y="1145"/>
                    <a:pt x="818" y="1077"/>
                    <a:pt x="911" y="970"/>
                  </a:cubicBezTo>
                  <a:cubicBezTo>
                    <a:pt x="1125" y="720"/>
                    <a:pt x="1042" y="375"/>
                    <a:pt x="946" y="101"/>
                  </a:cubicBezTo>
                  <a:cubicBezTo>
                    <a:pt x="923" y="39"/>
                    <a:pt x="868" y="12"/>
                    <a:pt x="814" y="12"/>
                  </a:cubicBezTo>
                  <a:cubicBezTo>
                    <a:pt x="776" y="12"/>
                    <a:pt x="739" y="25"/>
                    <a:pt x="713" y="50"/>
                  </a:cubicBezTo>
                  <a:lnTo>
                    <a:pt x="713" y="50"/>
                  </a:lnTo>
                  <a:cubicBezTo>
                    <a:pt x="643" y="16"/>
                    <a:pt x="579" y="1"/>
                    <a:pt x="520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97;p24"/>
            <p:cNvSpPr/>
            <p:nvPr/>
          </p:nvSpPr>
          <p:spPr>
            <a:xfrm>
              <a:off x="7912686" y="1473232"/>
              <a:ext cx="35916" cy="36586"/>
            </a:xfrm>
            <a:custGeom>
              <a:avLst/>
              <a:gdLst/>
              <a:ahLst/>
              <a:cxnLst/>
              <a:rect l="l" t="t" r="r" b="b"/>
              <a:pathLst>
                <a:path w="1125" h="1146" extrusionOk="0">
                  <a:moveTo>
                    <a:pt x="544" y="268"/>
                  </a:moveTo>
                  <a:cubicBezTo>
                    <a:pt x="558" y="268"/>
                    <a:pt x="573" y="272"/>
                    <a:pt x="589" y="280"/>
                  </a:cubicBezTo>
                  <a:cubicBezTo>
                    <a:pt x="608" y="289"/>
                    <a:pt x="627" y="294"/>
                    <a:pt x="645" y="294"/>
                  </a:cubicBezTo>
                  <a:cubicBezTo>
                    <a:pt x="672" y="294"/>
                    <a:pt x="698" y="285"/>
                    <a:pt x="720" y="270"/>
                  </a:cubicBezTo>
                  <a:lnTo>
                    <a:pt x="720" y="270"/>
                  </a:lnTo>
                  <a:cubicBezTo>
                    <a:pt x="756" y="373"/>
                    <a:pt x="788" y="484"/>
                    <a:pt x="779" y="601"/>
                  </a:cubicBezTo>
                  <a:cubicBezTo>
                    <a:pt x="779" y="717"/>
                    <a:pt x="701" y="888"/>
                    <a:pt x="556" y="888"/>
                  </a:cubicBezTo>
                  <a:cubicBezTo>
                    <a:pt x="551" y="888"/>
                    <a:pt x="546" y="887"/>
                    <a:pt x="541" y="887"/>
                  </a:cubicBezTo>
                  <a:cubicBezTo>
                    <a:pt x="287" y="854"/>
                    <a:pt x="361" y="268"/>
                    <a:pt x="544" y="268"/>
                  </a:cubicBezTo>
                  <a:close/>
                  <a:moveTo>
                    <a:pt x="520" y="1"/>
                  </a:moveTo>
                  <a:cubicBezTo>
                    <a:pt x="108" y="1"/>
                    <a:pt x="0" y="761"/>
                    <a:pt x="291" y="1042"/>
                  </a:cubicBezTo>
                  <a:cubicBezTo>
                    <a:pt x="368" y="1114"/>
                    <a:pt x="459" y="1145"/>
                    <a:pt x="549" y="1145"/>
                  </a:cubicBezTo>
                  <a:cubicBezTo>
                    <a:pt x="683" y="1145"/>
                    <a:pt x="818" y="1077"/>
                    <a:pt x="910" y="970"/>
                  </a:cubicBezTo>
                  <a:cubicBezTo>
                    <a:pt x="1125" y="720"/>
                    <a:pt x="1041" y="375"/>
                    <a:pt x="934" y="101"/>
                  </a:cubicBezTo>
                  <a:cubicBezTo>
                    <a:pt x="915" y="39"/>
                    <a:pt x="861" y="12"/>
                    <a:pt x="808" y="12"/>
                  </a:cubicBezTo>
                  <a:cubicBezTo>
                    <a:pt x="771" y="12"/>
                    <a:pt x="734" y="25"/>
                    <a:pt x="709" y="48"/>
                  </a:cubicBezTo>
                  <a:lnTo>
                    <a:pt x="709" y="48"/>
                  </a:lnTo>
                  <a:cubicBezTo>
                    <a:pt x="640" y="16"/>
                    <a:pt x="577" y="1"/>
                    <a:pt x="520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98;p24"/>
            <p:cNvSpPr/>
            <p:nvPr/>
          </p:nvSpPr>
          <p:spPr>
            <a:xfrm>
              <a:off x="7735092" y="1442968"/>
              <a:ext cx="64904" cy="25732"/>
            </a:xfrm>
            <a:custGeom>
              <a:avLst/>
              <a:gdLst/>
              <a:ahLst/>
              <a:cxnLst/>
              <a:rect l="l" t="t" r="r" b="b"/>
              <a:pathLst>
                <a:path w="2033" h="806" extrusionOk="0">
                  <a:moveTo>
                    <a:pt x="1730" y="0"/>
                  </a:moveTo>
                  <a:cubicBezTo>
                    <a:pt x="1112" y="0"/>
                    <a:pt x="456" y="88"/>
                    <a:pt x="68" y="621"/>
                  </a:cubicBezTo>
                  <a:cubicBezTo>
                    <a:pt x="0" y="713"/>
                    <a:pt x="94" y="806"/>
                    <a:pt x="188" y="806"/>
                  </a:cubicBezTo>
                  <a:cubicBezTo>
                    <a:pt x="227" y="806"/>
                    <a:pt x="266" y="790"/>
                    <a:pt x="294" y="752"/>
                  </a:cubicBezTo>
                  <a:cubicBezTo>
                    <a:pt x="609" y="321"/>
                    <a:pt x="1165" y="261"/>
                    <a:pt x="1668" y="261"/>
                  </a:cubicBezTo>
                  <a:cubicBezTo>
                    <a:pt x="1735" y="261"/>
                    <a:pt x="1801" y="262"/>
                    <a:pt x="1866" y="263"/>
                  </a:cubicBezTo>
                  <a:cubicBezTo>
                    <a:pt x="2032" y="263"/>
                    <a:pt x="2032" y="2"/>
                    <a:pt x="1866" y="2"/>
                  </a:cubicBezTo>
                  <a:cubicBezTo>
                    <a:pt x="1821" y="1"/>
                    <a:pt x="1775" y="0"/>
                    <a:pt x="1730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99;p24"/>
            <p:cNvSpPr/>
            <p:nvPr/>
          </p:nvSpPr>
          <p:spPr>
            <a:xfrm>
              <a:off x="7910611" y="1440382"/>
              <a:ext cx="64265" cy="34128"/>
            </a:xfrm>
            <a:custGeom>
              <a:avLst/>
              <a:gdLst/>
              <a:ahLst/>
              <a:cxnLst/>
              <a:rect l="l" t="t" r="r" b="b"/>
              <a:pathLst>
                <a:path w="2013" h="1069" extrusionOk="0">
                  <a:moveTo>
                    <a:pt x="576" y="0"/>
                  </a:moveTo>
                  <a:cubicBezTo>
                    <a:pt x="436" y="0"/>
                    <a:pt x="294" y="19"/>
                    <a:pt x="154" y="59"/>
                  </a:cubicBezTo>
                  <a:cubicBezTo>
                    <a:pt x="1" y="91"/>
                    <a:pt x="48" y="315"/>
                    <a:pt x="177" y="315"/>
                  </a:cubicBezTo>
                  <a:cubicBezTo>
                    <a:pt x="188" y="315"/>
                    <a:pt x="201" y="313"/>
                    <a:pt x="213" y="309"/>
                  </a:cubicBezTo>
                  <a:cubicBezTo>
                    <a:pt x="334" y="274"/>
                    <a:pt x="456" y="257"/>
                    <a:pt x="575" y="257"/>
                  </a:cubicBezTo>
                  <a:cubicBezTo>
                    <a:pt x="1066" y="257"/>
                    <a:pt x="1517" y="540"/>
                    <a:pt x="1737" y="999"/>
                  </a:cubicBezTo>
                  <a:cubicBezTo>
                    <a:pt x="1760" y="1048"/>
                    <a:pt x="1798" y="1069"/>
                    <a:pt x="1837" y="1069"/>
                  </a:cubicBezTo>
                  <a:cubicBezTo>
                    <a:pt x="1922" y="1069"/>
                    <a:pt x="2012" y="974"/>
                    <a:pt x="1964" y="868"/>
                  </a:cubicBezTo>
                  <a:cubicBezTo>
                    <a:pt x="1705" y="322"/>
                    <a:pt x="1154" y="0"/>
                    <a:pt x="576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00;p24"/>
            <p:cNvSpPr/>
            <p:nvPr/>
          </p:nvSpPr>
          <p:spPr>
            <a:xfrm>
              <a:off x="7831120" y="1490312"/>
              <a:ext cx="52102" cy="85463"/>
            </a:xfrm>
            <a:custGeom>
              <a:avLst/>
              <a:gdLst/>
              <a:ahLst/>
              <a:cxnLst/>
              <a:rect l="l" t="t" r="r" b="b"/>
              <a:pathLst>
                <a:path w="1632" h="2677" extrusionOk="0">
                  <a:moveTo>
                    <a:pt x="426" y="1"/>
                  </a:moveTo>
                  <a:cubicBezTo>
                    <a:pt x="361" y="1"/>
                    <a:pt x="292" y="43"/>
                    <a:pt x="286" y="126"/>
                  </a:cubicBezTo>
                  <a:cubicBezTo>
                    <a:pt x="239" y="554"/>
                    <a:pt x="203" y="983"/>
                    <a:pt x="155" y="1412"/>
                  </a:cubicBezTo>
                  <a:cubicBezTo>
                    <a:pt x="132" y="1697"/>
                    <a:pt x="1" y="2090"/>
                    <a:pt x="108" y="2364"/>
                  </a:cubicBezTo>
                  <a:cubicBezTo>
                    <a:pt x="193" y="2619"/>
                    <a:pt x="490" y="2677"/>
                    <a:pt x="797" y="2677"/>
                  </a:cubicBezTo>
                  <a:cubicBezTo>
                    <a:pt x="1050" y="2677"/>
                    <a:pt x="1309" y="2638"/>
                    <a:pt x="1465" y="2638"/>
                  </a:cubicBezTo>
                  <a:cubicBezTo>
                    <a:pt x="1632" y="2638"/>
                    <a:pt x="1632" y="2376"/>
                    <a:pt x="1465" y="2376"/>
                  </a:cubicBezTo>
                  <a:cubicBezTo>
                    <a:pt x="1314" y="2376"/>
                    <a:pt x="1153" y="2392"/>
                    <a:pt x="995" y="2392"/>
                  </a:cubicBezTo>
                  <a:cubicBezTo>
                    <a:pt x="916" y="2392"/>
                    <a:pt x="838" y="2388"/>
                    <a:pt x="763" y="2376"/>
                  </a:cubicBezTo>
                  <a:cubicBezTo>
                    <a:pt x="608" y="2352"/>
                    <a:pt x="417" y="2329"/>
                    <a:pt x="346" y="2138"/>
                  </a:cubicBezTo>
                  <a:cubicBezTo>
                    <a:pt x="310" y="2031"/>
                    <a:pt x="382" y="1793"/>
                    <a:pt x="394" y="1686"/>
                  </a:cubicBezTo>
                  <a:cubicBezTo>
                    <a:pt x="441" y="1162"/>
                    <a:pt x="501" y="638"/>
                    <a:pt x="548" y="126"/>
                  </a:cubicBezTo>
                  <a:cubicBezTo>
                    <a:pt x="554" y="43"/>
                    <a:pt x="492" y="1"/>
                    <a:pt x="426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01;p24"/>
            <p:cNvSpPr/>
            <p:nvPr/>
          </p:nvSpPr>
          <p:spPr>
            <a:xfrm>
              <a:off x="7705945" y="1531558"/>
              <a:ext cx="57720" cy="34256"/>
            </a:xfrm>
            <a:custGeom>
              <a:avLst/>
              <a:gdLst/>
              <a:ahLst/>
              <a:cxnLst/>
              <a:rect l="l" t="t" r="r" b="b"/>
              <a:pathLst>
                <a:path w="1808" h="1073" extrusionOk="0">
                  <a:moveTo>
                    <a:pt x="1028" y="263"/>
                  </a:moveTo>
                  <a:cubicBezTo>
                    <a:pt x="1064" y="263"/>
                    <a:pt x="1362" y="298"/>
                    <a:pt x="1398" y="346"/>
                  </a:cubicBezTo>
                  <a:cubicBezTo>
                    <a:pt x="1517" y="465"/>
                    <a:pt x="1469" y="596"/>
                    <a:pt x="1338" y="667"/>
                  </a:cubicBezTo>
                  <a:cubicBezTo>
                    <a:pt x="1243" y="727"/>
                    <a:pt x="1136" y="763"/>
                    <a:pt x="1028" y="786"/>
                  </a:cubicBezTo>
                  <a:cubicBezTo>
                    <a:pt x="958" y="799"/>
                    <a:pt x="811" y="823"/>
                    <a:pt x="674" y="823"/>
                  </a:cubicBezTo>
                  <a:cubicBezTo>
                    <a:pt x="557" y="823"/>
                    <a:pt x="447" y="806"/>
                    <a:pt x="397" y="751"/>
                  </a:cubicBezTo>
                  <a:lnTo>
                    <a:pt x="409" y="417"/>
                  </a:lnTo>
                  <a:cubicBezTo>
                    <a:pt x="481" y="382"/>
                    <a:pt x="564" y="358"/>
                    <a:pt x="647" y="334"/>
                  </a:cubicBezTo>
                  <a:cubicBezTo>
                    <a:pt x="766" y="298"/>
                    <a:pt x="886" y="275"/>
                    <a:pt x="1005" y="263"/>
                  </a:cubicBezTo>
                  <a:lnTo>
                    <a:pt x="1005" y="263"/>
                  </a:lnTo>
                  <a:cubicBezTo>
                    <a:pt x="1012" y="263"/>
                    <a:pt x="1020" y="263"/>
                    <a:pt x="1028" y="263"/>
                  </a:cubicBezTo>
                  <a:close/>
                  <a:moveTo>
                    <a:pt x="1015" y="0"/>
                  </a:moveTo>
                  <a:cubicBezTo>
                    <a:pt x="1012" y="0"/>
                    <a:pt x="1008" y="0"/>
                    <a:pt x="1005" y="1"/>
                  </a:cubicBezTo>
                  <a:cubicBezTo>
                    <a:pt x="993" y="2"/>
                    <a:pt x="980" y="3"/>
                    <a:pt x="967" y="5"/>
                  </a:cubicBezTo>
                  <a:lnTo>
                    <a:pt x="967" y="5"/>
                  </a:lnTo>
                  <a:cubicBezTo>
                    <a:pt x="954" y="5"/>
                    <a:pt x="941" y="5"/>
                    <a:pt x="928" y="5"/>
                  </a:cubicBezTo>
                  <a:cubicBezTo>
                    <a:pt x="848" y="5"/>
                    <a:pt x="775" y="8"/>
                    <a:pt x="719" y="13"/>
                  </a:cubicBezTo>
                  <a:cubicBezTo>
                    <a:pt x="676" y="16"/>
                    <a:pt x="645" y="35"/>
                    <a:pt x="624" y="62"/>
                  </a:cubicBezTo>
                  <a:lnTo>
                    <a:pt x="624" y="62"/>
                  </a:lnTo>
                  <a:cubicBezTo>
                    <a:pt x="318" y="132"/>
                    <a:pt x="0" y="274"/>
                    <a:pt x="16" y="584"/>
                  </a:cubicBezTo>
                  <a:cubicBezTo>
                    <a:pt x="26" y="960"/>
                    <a:pt x="406" y="1073"/>
                    <a:pt x="733" y="1073"/>
                  </a:cubicBezTo>
                  <a:cubicBezTo>
                    <a:pt x="799" y="1073"/>
                    <a:pt x="863" y="1068"/>
                    <a:pt x="921" y="1060"/>
                  </a:cubicBezTo>
                  <a:cubicBezTo>
                    <a:pt x="1243" y="1025"/>
                    <a:pt x="1779" y="870"/>
                    <a:pt x="1790" y="465"/>
                  </a:cubicBezTo>
                  <a:cubicBezTo>
                    <a:pt x="1808" y="121"/>
                    <a:pt x="1402" y="25"/>
                    <a:pt x="1059" y="8"/>
                  </a:cubicBezTo>
                  <a:lnTo>
                    <a:pt x="1059" y="8"/>
                  </a:lnTo>
                  <a:cubicBezTo>
                    <a:pt x="1046" y="3"/>
                    <a:pt x="1032" y="0"/>
                    <a:pt x="1015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02;p24"/>
            <p:cNvSpPr/>
            <p:nvPr/>
          </p:nvSpPr>
          <p:spPr>
            <a:xfrm>
              <a:off x="7929191" y="1535325"/>
              <a:ext cx="68064" cy="38949"/>
            </a:xfrm>
            <a:custGeom>
              <a:avLst/>
              <a:gdLst/>
              <a:ahLst/>
              <a:cxnLst/>
              <a:rect l="l" t="t" r="r" b="b"/>
              <a:pathLst>
                <a:path w="2132" h="1220" extrusionOk="0">
                  <a:moveTo>
                    <a:pt x="1164" y="315"/>
                  </a:moveTo>
                  <a:cubicBezTo>
                    <a:pt x="1266" y="315"/>
                    <a:pt x="1366" y="318"/>
                    <a:pt x="1465" y="323"/>
                  </a:cubicBezTo>
                  <a:cubicBezTo>
                    <a:pt x="1482" y="323"/>
                    <a:pt x="1498" y="321"/>
                    <a:pt x="1512" y="316"/>
                  </a:cubicBezTo>
                  <a:lnTo>
                    <a:pt x="1512" y="316"/>
                  </a:lnTo>
                  <a:cubicBezTo>
                    <a:pt x="1552" y="330"/>
                    <a:pt x="1590" y="348"/>
                    <a:pt x="1620" y="371"/>
                  </a:cubicBezTo>
                  <a:cubicBezTo>
                    <a:pt x="1822" y="526"/>
                    <a:pt x="1703" y="752"/>
                    <a:pt x="1524" y="859"/>
                  </a:cubicBezTo>
                  <a:cubicBezTo>
                    <a:pt x="1410" y="933"/>
                    <a:pt x="1266" y="961"/>
                    <a:pt x="1118" y="961"/>
                  </a:cubicBezTo>
                  <a:cubicBezTo>
                    <a:pt x="1005" y="961"/>
                    <a:pt x="890" y="944"/>
                    <a:pt x="786" y="919"/>
                  </a:cubicBezTo>
                  <a:cubicBezTo>
                    <a:pt x="417" y="823"/>
                    <a:pt x="155" y="395"/>
                    <a:pt x="727" y="335"/>
                  </a:cubicBezTo>
                  <a:cubicBezTo>
                    <a:pt x="873" y="321"/>
                    <a:pt x="1020" y="315"/>
                    <a:pt x="1164" y="315"/>
                  </a:cubicBezTo>
                  <a:close/>
                  <a:moveTo>
                    <a:pt x="1219" y="0"/>
                  </a:moveTo>
                  <a:cubicBezTo>
                    <a:pt x="1179" y="0"/>
                    <a:pt x="1151" y="19"/>
                    <a:pt x="1134" y="46"/>
                  </a:cubicBezTo>
                  <a:lnTo>
                    <a:pt x="1134" y="46"/>
                  </a:lnTo>
                  <a:cubicBezTo>
                    <a:pt x="1087" y="44"/>
                    <a:pt x="1039" y="43"/>
                    <a:pt x="990" y="43"/>
                  </a:cubicBezTo>
                  <a:cubicBezTo>
                    <a:pt x="619" y="43"/>
                    <a:pt x="211" y="103"/>
                    <a:pt x="131" y="430"/>
                  </a:cubicBezTo>
                  <a:cubicBezTo>
                    <a:pt x="0" y="907"/>
                    <a:pt x="501" y="1157"/>
                    <a:pt x="882" y="1204"/>
                  </a:cubicBezTo>
                  <a:cubicBezTo>
                    <a:pt x="948" y="1214"/>
                    <a:pt x="1019" y="1219"/>
                    <a:pt x="1090" y="1219"/>
                  </a:cubicBezTo>
                  <a:cubicBezTo>
                    <a:pt x="1453" y="1219"/>
                    <a:pt x="1848" y="1084"/>
                    <a:pt x="1977" y="716"/>
                  </a:cubicBezTo>
                  <a:cubicBezTo>
                    <a:pt x="2132" y="228"/>
                    <a:pt x="1620" y="49"/>
                    <a:pt x="1239" y="2"/>
                  </a:cubicBezTo>
                  <a:cubicBezTo>
                    <a:pt x="1232" y="1"/>
                    <a:pt x="1225" y="0"/>
                    <a:pt x="1219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03;p24"/>
            <p:cNvSpPr/>
            <p:nvPr/>
          </p:nvSpPr>
          <p:spPr>
            <a:xfrm>
              <a:off x="7371125" y="1595853"/>
              <a:ext cx="184111" cy="72629"/>
            </a:xfrm>
            <a:custGeom>
              <a:avLst/>
              <a:gdLst/>
              <a:ahLst/>
              <a:cxnLst/>
              <a:rect l="l" t="t" r="r" b="b"/>
              <a:pathLst>
                <a:path w="5767" h="2275" extrusionOk="0">
                  <a:moveTo>
                    <a:pt x="578" y="0"/>
                  </a:moveTo>
                  <a:cubicBezTo>
                    <a:pt x="157" y="0"/>
                    <a:pt x="0" y="673"/>
                    <a:pt x="467" y="773"/>
                  </a:cubicBezTo>
                  <a:cubicBezTo>
                    <a:pt x="2015" y="1118"/>
                    <a:pt x="3515" y="1606"/>
                    <a:pt x="4968" y="2237"/>
                  </a:cubicBezTo>
                  <a:cubicBezTo>
                    <a:pt x="5026" y="2263"/>
                    <a:pt x="5082" y="2274"/>
                    <a:pt x="5137" y="2274"/>
                  </a:cubicBezTo>
                  <a:cubicBezTo>
                    <a:pt x="5509" y="2274"/>
                    <a:pt x="5766" y="1735"/>
                    <a:pt x="5361" y="1559"/>
                  </a:cubicBezTo>
                  <a:cubicBezTo>
                    <a:pt x="3849" y="892"/>
                    <a:pt x="2289" y="368"/>
                    <a:pt x="670" y="11"/>
                  </a:cubicBezTo>
                  <a:cubicBezTo>
                    <a:pt x="638" y="4"/>
                    <a:pt x="607" y="0"/>
                    <a:pt x="57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04;p24"/>
            <p:cNvSpPr/>
            <p:nvPr/>
          </p:nvSpPr>
          <p:spPr>
            <a:xfrm>
              <a:off x="7385171" y="1647985"/>
              <a:ext cx="168277" cy="68990"/>
            </a:xfrm>
            <a:custGeom>
              <a:avLst/>
              <a:gdLst/>
              <a:ahLst/>
              <a:cxnLst/>
              <a:rect l="l" t="t" r="r" b="b"/>
              <a:pathLst>
                <a:path w="5271" h="2161" extrusionOk="0">
                  <a:moveTo>
                    <a:pt x="4750" y="0"/>
                  </a:moveTo>
                  <a:cubicBezTo>
                    <a:pt x="4710" y="0"/>
                    <a:pt x="4668" y="7"/>
                    <a:pt x="4623" y="21"/>
                  </a:cubicBezTo>
                  <a:cubicBezTo>
                    <a:pt x="3230" y="473"/>
                    <a:pt x="1837" y="938"/>
                    <a:pt x="432" y="1390"/>
                  </a:cubicBezTo>
                  <a:cubicBezTo>
                    <a:pt x="0" y="1530"/>
                    <a:pt x="127" y="2161"/>
                    <a:pt x="519" y="2161"/>
                  </a:cubicBezTo>
                  <a:cubicBezTo>
                    <a:pt x="559" y="2161"/>
                    <a:pt x="601" y="2154"/>
                    <a:pt x="647" y="2140"/>
                  </a:cubicBezTo>
                  <a:cubicBezTo>
                    <a:pt x="2040" y="1688"/>
                    <a:pt x="3433" y="1235"/>
                    <a:pt x="4838" y="783"/>
                  </a:cubicBezTo>
                  <a:cubicBezTo>
                    <a:pt x="5270" y="642"/>
                    <a:pt x="5143" y="0"/>
                    <a:pt x="4750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05;p24"/>
            <p:cNvSpPr/>
            <p:nvPr/>
          </p:nvSpPr>
          <p:spPr>
            <a:xfrm>
              <a:off x="7061046" y="1479426"/>
              <a:ext cx="363402" cy="809810"/>
            </a:xfrm>
            <a:custGeom>
              <a:avLst/>
              <a:gdLst/>
              <a:ahLst/>
              <a:cxnLst/>
              <a:rect l="l" t="t" r="r" b="b"/>
              <a:pathLst>
                <a:path w="11383" h="25366" extrusionOk="0">
                  <a:moveTo>
                    <a:pt x="5496" y="0"/>
                  </a:moveTo>
                  <a:cubicBezTo>
                    <a:pt x="3950" y="0"/>
                    <a:pt x="2463" y="561"/>
                    <a:pt x="1691" y="1788"/>
                  </a:cubicBezTo>
                  <a:cubicBezTo>
                    <a:pt x="346" y="3932"/>
                    <a:pt x="429" y="7087"/>
                    <a:pt x="286" y="9492"/>
                  </a:cubicBezTo>
                  <a:cubicBezTo>
                    <a:pt x="96" y="12683"/>
                    <a:pt x="1" y="15981"/>
                    <a:pt x="405" y="19160"/>
                  </a:cubicBezTo>
                  <a:cubicBezTo>
                    <a:pt x="655" y="21077"/>
                    <a:pt x="1227" y="23196"/>
                    <a:pt x="2870" y="24398"/>
                  </a:cubicBezTo>
                  <a:cubicBezTo>
                    <a:pt x="3740" y="25034"/>
                    <a:pt x="4900" y="25365"/>
                    <a:pt x="6054" y="25365"/>
                  </a:cubicBezTo>
                  <a:cubicBezTo>
                    <a:pt x="7127" y="25365"/>
                    <a:pt x="8193" y="25078"/>
                    <a:pt x="9014" y="24482"/>
                  </a:cubicBezTo>
                  <a:cubicBezTo>
                    <a:pt x="11050" y="23017"/>
                    <a:pt x="10954" y="19362"/>
                    <a:pt x="11133" y="17124"/>
                  </a:cubicBezTo>
                  <a:cubicBezTo>
                    <a:pt x="11383" y="13766"/>
                    <a:pt x="11300" y="10397"/>
                    <a:pt x="11085" y="7039"/>
                  </a:cubicBezTo>
                  <a:cubicBezTo>
                    <a:pt x="11073" y="6789"/>
                    <a:pt x="10871" y="6664"/>
                    <a:pt x="10675" y="6664"/>
                  </a:cubicBezTo>
                  <a:cubicBezTo>
                    <a:pt x="10478" y="6664"/>
                    <a:pt x="10288" y="6789"/>
                    <a:pt x="10299" y="7039"/>
                  </a:cubicBezTo>
                  <a:cubicBezTo>
                    <a:pt x="10573" y="11385"/>
                    <a:pt x="10669" y="15790"/>
                    <a:pt x="10014" y="20112"/>
                  </a:cubicBezTo>
                  <a:cubicBezTo>
                    <a:pt x="9859" y="21124"/>
                    <a:pt x="9728" y="22089"/>
                    <a:pt x="9204" y="22993"/>
                  </a:cubicBezTo>
                  <a:cubicBezTo>
                    <a:pt x="8564" y="24120"/>
                    <a:pt x="7327" y="24543"/>
                    <a:pt x="6088" y="24543"/>
                  </a:cubicBezTo>
                  <a:cubicBezTo>
                    <a:pt x="5782" y="24543"/>
                    <a:pt x="5477" y="24517"/>
                    <a:pt x="5180" y="24470"/>
                  </a:cubicBezTo>
                  <a:cubicBezTo>
                    <a:pt x="2549" y="24041"/>
                    <a:pt x="1584" y="21731"/>
                    <a:pt x="1227" y="19350"/>
                  </a:cubicBezTo>
                  <a:cubicBezTo>
                    <a:pt x="620" y="15290"/>
                    <a:pt x="894" y="10944"/>
                    <a:pt x="1275" y="6872"/>
                  </a:cubicBezTo>
                  <a:cubicBezTo>
                    <a:pt x="1465" y="4884"/>
                    <a:pt x="1584" y="1765"/>
                    <a:pt x="3882" y="991"/>
                  </a:cubicBezTo>
                  <a:cubicBezTo>
                    <a:pt x="4301" y="853"/>
                    <a:pt x="4793" y="784"/>
                    <a:pt x="5313" y="784"/>
                  </a:cubicBezTo>
                  <a:cubicBezTo>
                    <a:pt x="7397" y="784"/>
                    <a:pt x="9923" y="1885"/>
                    <a:pt x="9895" y="4039"/>
                  </a:cubicBezTo>
                  <a:cubicBezTo>
                    <a:pt x="9889" y="4289"/>
                    <a:pt x="10082" y="4414"/>
                    <a:pt x="10279" y="4414"/>
                  </a:cubicBezTo>
                  <a:cubicBezTo>
                    <a:pt x="10475" y="4414"/>
                    <a:pt x="10675" y="4289"/>
                    <a:pt x="10680" y="4039"/>
                  </a:cubicBezTo>
                  <a:cubicBezTo>
                    <a:pt x="10717" y="1503"/>
                    <a:pt x="8028" y="0"/>
                    <a:pt x="5496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06;p24"/>
            <p:cNvSpPr/>
            <p:nvPr/>
          </p:nvSpPr>
          <p:spPr>
            <a:xfrm>
              <a:off x="7203204" y="1546722"/>
              <a:ext cx="74545" cy="77035"/>
            </a:xfrm>
            <a:custGeom>
              <a:avLst/>
              <a:gdLst/>
              <a:ahLst/>
              <a:cxnLst/>
              <a:rect l="l" t="t" r="r" b="b"/>
              <a:pathLst>
                <a:path w="2335" h="2413" extrusionOk="0">
                  <a:moveTo>
                    <a:pt x="1306" y="422"/>
                  </a:moveTo>
                  <a:cubicBezTo>
                    <a:pt x="1371" y="422"/>
                    <a:pt x="1436" y="425"/>
                    <a:pt x="1501" y="431"/>
                  </a:cubicBezTo>
                  <a:cubicBezTo>
                    <a:pt x="1504" y="431"/>
                    <a:pt x="1508" y="431"/>
                    <a:pt x="1512" y="431"/>
                  </a:cubicBezTo>
                  <a:cubicBezTo>
                    <a:pt x="1526" y="431"/>
                    <a:pt x="1539" y="429"/>
                    <a:pt x="1551" y="425"/>
                  </a:cubicBezTo>
                  <a:lnTo>
                    <a:pt x="1551" y="425"/>
                  </a:lnTo>
                  <a:cubicBezTo>
                    <a:pt x="1807" y="587"/>
                    <a:pt x="1990" y="849"/>
                    <a:pt x="2013" y="1181"/>
                  </a:cubicBezTo>
                  <a:cubicBezTo>
                    <a:pt x="2036" y="1692"/>
                    <a:pt x="1697" y="2146"/>
                    <a:pt x="1183" y="2146"/>
                  </a:cubicBezTo>
                  <a:cubicBezTo>
                    <a:pt x="1170" y="2146"/>
                    <a:pt x="1157" y="2146"/>
                    <a:pt x="1144" y="2145"/>
                  </a:cubicBezTo>
                  <a:cubicBezTo>
                    <a:pt x="548" y="2133"/>
                    <a:pt x="286" y="1752"/>
                    <a:pt x="310" y="1204"/>
                  </a:cubicBezTo>
                  <a:cubicBezTo>
                    <a:pt x="331" y="603"/>
                    <a:pt x="802" y="422"/>
                    <a:pt x="1306" y="422"/>
                  </a:cubicBezTo>
                  <a:close/>
                  <a:moveTo>
                    <a:pt x="1123" y="0"/>
                  </a:moveTo>
                  <a:cubicBezTo>
                    <a:pt x="1026" y="0"/>
                    <a:pt x="968" y="110"/>
                    <a:pt x="995" y="185"/>
                  </a:cubicBezTo>
                  <a:lnTo>
                    <a:pt x="995" y="185"/>
                  </a:lnTo>
                  <a:cubicBezTo>
                    <a:pt x="506" y="259"/>
                    <a:pt x="84" y="516"/>
                    <a:pt x="48" y="1085"/>
                  </a:cubicBezTo>
                  <a:cubicBezTo>
                    <a:pt x="1" y="1776"/>
                    <a:pt x="262" y="2324"/>
                    <a:pt x="1013" y="2407"/>
                  </a:cubicBezTo>
                  <a:cubicBezTo>
                    <a:pt x="1054" y="2411"/>
                    <a:pt x="1095" y="2412"/>
                    <a:pt x="1135" y="2412"/>
                  </a:cubicBezTo>
                  <a:cubicBezTo>
                    <a:pt x="1742" y="2412"/>
                    <a:pt x="2207" y="1997"/>
                    <a:pt x="2263" y="1371"/>
                  </a:cubicBezTo>
                  <a:cubicBezTo>
                    <a:pt x="2334" y="669"/>
                    <a:pt x="1822" y="97"/>
                    <a:pt x="1144" y="2"/>
                  </a:cubicBezTo>
                  <a:cubicBezTo>
                    <a:pt x="1136" y="1"/>
                    <a:pt x="1130" y="0"/>
                    <a:pt x="1123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07;p24"/>
            <p:cNvSpPr/>
            <p:nvPr/>
          </p:nvSpPr>
          <p:spPr>
            <a:xfrm>
              <a:off x="7186922" y="1635918"/>
              <a:ext cx="101841" cy="80228"/>
            </a:xfrm>
            <a:custGeom>
              <a:avLst/>
              <a:gdLst/>
              <a:ahLst/>
              <a:cxnLst/>
              <a:rect l="l" t="t" r="r" b="b"/>
              <a:pathLst>
                <a:path w="3190" h="2513" extrusionOk="0">
                  <a:moveTo>
                    <a:pt x="1714" y="0"/>
                  </a:moveTo>
                  <a:cubicBezTo>
                    <a:pt x="732" y="0"/>
                    <a:pt x="172" y="1427"/>
                    <a:pt x="22" y="2209"/>
                  </a:cubicBezTo>
                  <a:cubicBezTo>
                    <a:pt x="1" y="2309"/>
                    <a:pt x="83" y="2375"/>
                    <a:pt x="160" y="2375"/>
                  </a:cubicBezTo>
                  <a:cubicBezTo>
                    <a:pt x="210" y="2375"/>
                    <a:pt x="258" y="2346"/>
                    <a:pt x="272" y="2280"/>
                  </a:cubicBezTo>
                  <a:cubicBezTo>
                    <a:pt x="403" y="1637"/>
                    <a:pt x="796" y="482"/>
                    <a:pt x="1523" y="280"/>
                  </a:cubicBezTo>
                  <a:cubicBezTo>
                    <a:pt x="1601" y="260"/>
                    <a:pt x="1675" y="250"/>
                    <a:pt x="1746" y="250"/>
                  </a:cubicBezTo>
                  <a:cubicBezTo>
                    <a:pt x="2631" y="250"/>
                    <a:pt x="2927" y="1748"/>
                    <a:pt x="2916" y="2387"/>
                  </a:cubicBezTo>
                  <a:cubicBezTo>
                    <a:pt x="2916" y="2470"/>
                    <a:pt x="2981" y="2512"/>
                    <a:pt x="3047" y="2512"/>
                  </a:cubicBezTo>
                  <a:cubicBezTo>
                    <a:pt x="3112" y="2512"/>
                    <a:pt x="3178" y="2470"/>
                    <a:pt x="3178" y="2387"/>
                  </a:cubicBezTo>
                  <a:cubicBezTo>
                    <a:pt x="3189" y="1530"/>
                    <a:pt x="2868" y="113"/>
                    <a:pt x="1820" y="6"/>
                  </a:cubicBezTo>
                  <a:cubicBezTo>
                    <a:pt x="1784" y="2"/>
                    <a:pt x="1749" y="0"/>
                    <a:pt x="1714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08;p24"/>
            <p:cNvSpPr/>
            <p:nvPr/>
          </p:nvSpPr>
          <p:spPr>
            <a:xfrm>
              <a:off x="7219230" y="1638344"/>
              <a:ext cx="47026" cy="41566"/>
            </a:xfrm>
            <a:custGeom>
              <a:avLst/>
              <a:gdLst/>
              <a:ahLst/>
              <a:cxnLst/>
              <a:rect l="l" t="t" r="r" b="b"/>
              <a:pathLst>
                <a:path w="1473" h="1302" extrusionOk="0">
                  <a:moveTo>
                    <a:pt x="1316" y="1"/>
                  </a:moveTo>
                  <a:cubicBezTo>
                    <a:pt x="1265" y="1"/>
                    <a:pt x="1215" y="29"/>
                    <a:pt x="1201" y="97"/>
                  </a:cubicBezTo>
                  <a:cubicBezTo>
                    <a:pt x="1130" y="424"/>
                    <a:pt x="988" y="716"/>
                    <a:pt x="760" y="965"/>
                  </a:cubicBezTo>
                  <a:lnTo>
                    <a:pt x="760" y="965"/>
                  </a:lnTo>
                  <a:cubicBezTo>
                    <a:pt x="602" y="727"/>
                    <a:pt x="443" y="489"/>
                    <a:pt x="284" y="251"/>
                  </a:cubicBezTo>
                  <a:cubicBezTo>
                    <a:pt x="259" y="208"/>
                    <a:pt x="220" y="190"/>
                    <a:pt x="181" y="190"/>
                  </a:cubicBezTo>
                  <a:cubicBezTo>
                    <a:pt x="92" y="190"/>
                    <a:pt x="0" y="283"/>
                    <a:pt x="58" y="382"/>
                  </a:cubicBezTo>
                  <a:cubicBezTo>
                    <a:pt x="249" y="668"/>
                    <a:pt x="439" y="954"/>
                    <a:pt x="630" y="1240"/>
                  </a:cubicBezTo>
                  <a:cubicBezTo>
                    <a:pt x="657" y="1280"/>
                    <a:pt x="695" y="1302"/>
                    <a:pt x="737" y="1302"/>
                  </a:cubicBezTo>
                  <a:cubicBezTo>
                    <a:pt x="768" y="1302"/>
                    <a:pt x="801" y="1289"/>
                    <a:pt x="832" y="1263"/>
                  </a:cubicBezTo>
                  <a:cubicBezTo>
                    <a:pt x="1153" y="966"/>
                    <a:pt x="1368" y="585"/>
                    <a:pt x="1451" y="156"/>
                  </a:cubicBezTo>
                  <a:cubicBezTo>
                    <a:pt x="1472" y="64"/>
                    <a:pt x="1392" y="1"/>
                    <a:pt x="1316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09;p24"/>
            <p:cNvSpPr/>
            <p:nvPr/>
          </p:nvSpPr>
          <p:spPr>
            <a:xfrm>
              <a:off x="7210259" y="1650826"/>
              <a:ext cx="64967" cy="52485"/>
            </a:xfrm>
            <a:custGeom>
              <a:avLst/>
              <a:gdLst/>
              <a:ahLst/>
              <a:cxnLst/>
              <a:rect l="l" t="t" r="r" b="b"/>
              <a:pathLst>
                <a:path w="2035" h="1644" extrusionOk="0">
                  <a:moveTo>
                    <a:pt x="161" y="0"/>
                  </a:moveTo>
                  <a:cubicBezTo>
                    <a:pt x="82" y="0"/>
                    <a:pt x="0" y="64"/>
                    <a:pt x="30" y="158"/>
                  </a:cubicBezTo>
                  <a:cubicBezTo>
                    <a:pt x="208" y="730"/>
                    <a:pt x="518" y="1218"/>
                    <a:pt x="970" y="1611"/>
                  </a:cubicBezTo>
                  <a:cubicBezTo>
                    <a:pt x="997" y="1632"/>
                    <a:pt x="1033" y="1644"/>
                    <a:pt x="1068" y="1644"/>
                  </a:cubicBezTo>
                  <a:cubicBezTo>
                    <a:pt x="1112" y="1644"/>
                    <a:pt x="1153" y="1626"/>
                    <a:pt x="1173" y="1587"/>
                  </a:cubicBezTo>
                  <a:cubicBezTo>
                    <a:pt x="1399" y="1122"/>
                    <a:pt x="1661" y="694"/>
                    <a:pt x="1958" y="277"/>
                  </a:cubicBezTo>
                  <a:cubicBezTo>
                    <a:pt x="2034" y="184"/>
                    <a:pt x="1937" y="92"/>
                    <a:pt x="1840" y="92"/>
                  </a:cubicBezTo>
                  <a:cubicBezTo>
                    <a:pt x="1800" y="92"/>
                    <a:pt x="1760" y="108"/>
                    <a:pt x="1732" y="146"/>
                  </a:cubicBezTo>
                  <a:cubicBezTo>
                    <a:pt x="1466" y="519"/>
                    <a:pt x="1228" y="901"/>
                    <a:pt x="1019" y="1302"/>
                  </a:cubicBezTo>
                  <a:lnTo>
                    <a:pt x="1019" y="1302"/>
                  </a:lnTo>
                  <a:cubicBezTo>
                    <a:pt x="672" y="967"/>
                    <a:pt x="428" y="565"/>
                    <a:pt x="280" y="87"/>
                  </a:cubicBezTo>
                  <a:cubicBezTo>
                    <a:pt x="261" y="26"/>
                    <a:pt x="212" y="0"/>
                    <a:pt x="161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10;p24"/>
            <p:cNvSpPr/>
            <p:nvPr/>
          </p:nvSpPr>
          <p:spPr>
            <a:xfrm>
              <a:off x="7185294" y="1703788"/>
              <a:ext cx="107811" cy="15771"/>
            </a:xfrm>
            <a:custGeom>
              <a:avLst/>
              <a:gdLst/>
              <a:ahLst/>
              <a:cxnLst/>
              <a:rect l="l" t="t" r="r" b="b"/>
              <a:pathLst>
                <a:path w="3377" h="494" extrusionOk="0">
                  <a:moveTo>
                    <a:pt x="175" y="0"/>
                  </a:moveTo>
                  <a:cubicBezTo>
                    <a:pt x="72" y="0"/>
                    <a:pt x="0" y="170"/>
                    <a:pt x="109" y="249"/>
                  </a:cubicBezTo>
                  <a:cubicBezTo>
                    <a:pt x="426" y="458"/>
                    <a:pt x="772" y="494"/>
                    <a:pt x="1128" y="494"/>
                  </a:cubicBezTo>
                  <a:cubicBezTo>
                    <a:pt x="1240" y="494"/>
                    <a:pt x="1353" y="490"/>
                    <a:pt x="1466" y="487"/>
                  </a:cubicBezTo>
                  <a:cubicBezTo>
                    <a:pt x="2050" y="475"/>
                    <a:pt x="2633" y="416"/>
                    <a:pt x="3217" y="333"/>
                  </a:cubicBezTo>
                  <a:cubicBezTo>
                    <a:pt x="3376" y="321"/>
                    <a:pt x="3318" y="81"/>
                    <a:pt x="3166" y="81"/>
                  </a:cubicBezTo>
                  <a:cubicBezTo>
                    <a:pt x="3159" y="81"/>
                    <a:pt x="3152" y="82"/>
                    <a:pt x="3145" y="83"/>
                  </a:cubicBezTo>
                  <a:cubicBezTo>
                    <a:pt x="2674" y="146"/>
                    <a:pt x="1995" y="276"/>
                    <a:pt x="1372" y="276"/>
                  </a:cubicBezTo>
                  <a:cubicBezTo>
                    <a:pt x="939" y="276"/>
                    <a:pt x="533" y="213"/>
                    <a:pt x="240" y="23"/>
                  </a:cubicBezTo>
                  <a:cubicBezTo>
                    <a:pt x="218" y="7"/>
                    <a:pt x="196" y="0"/>
                    <a:pt x="175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11;p24"/>
            <p:cNvSpPr/>
            <p:nvPr/>
          </p:nvSpPr>
          <p:spPr>
            <a:xfrm>
              <a:off x="7203204" y="1785419"/>
              <a:ext cx="74545" cy="76716"/>
            </a:xfrm>
            <a:custGeom>
              <a:avLst/>
              <a:gdLst/>
              <a:ahLst/>
              <a:cxnLst/>
              <a:rect l="l" t="t" r="r" b="b"/>
              <a:pathLst>
                <a:path w="2335" h="2403" extrusionOk="0">
                  <a:moveTo>
                    <a:pt x="1306" y="422"/>
                  </a:moveTo>
                  <a:cubicBezTo>
                    <a:pt x="1370" y="422"/>
                    <a:pt x="1436" y="425"/>
                    <a:pt x="1501" y="431"/>
                  </a:cubicBezTo>
                  <a:cubicBezTo>
                    <a:pt x="1504" y="431"/>
                    <a:pt x="1508" y="431"/>
                    <a:pt x="1512" y="431"/>
                  </a:cubicBezTo>
                  <a:cubicBezTo>
                    <a:pt x="1526" y="431"/>
                    <a:pt x="1539" y="429"/>
                    <a:pt x="1551" y="425"/>
                  </a:cubicBezTo>
                  <a:lnTo>
                    <a:pt x="1551" y="425"/>
                  </a:lnTo>
                  <a:cubicBezTo>
                    <a:pt x="1807" y="587"/>
                    <a:pt x="1990" y="849"/>
                    <a:pt x="2013" y="1181"/>
                  </a:cubicBezTo>
                  <a:cubicBezTo>
                    <a:pt x="2036" y="1698"/>
                    <a:pt x="1688" y="2145"/>
                    <a:pt x="1164" y="2145"/>
                  </a:cubicBezTo>
                  <a:cubicBezTo>
                    <a:pt x="1157" y="2145"/>
                    <a:pt x="1150" y="2145"/>
                    <a:pt x="1144" y="2145"/>
                  </a:cubicBezTo>
                  <a:cubicBezTo>
                    <a:pt x="548" y="2133"/>
                    <a:pt x="286" y="1752"/>
                    <a:pt x="310" y="1193"/>
                  </a:cubicBezTo>
                  <a:cubicBezTo>
                    <a:pt x="331" y="602"/>
                    <a:pt x="801" y="422"/>
                    <a:pt x="1306" y="422"/>
                  </a:cubicBezTo>
                  <a:close/>
                  <a:moveTo>
                    <a:pt x="1123" y="0"/>
                  </a:moveTo>
                  <a:cubicBezTo>
                    <a:pt x="1029" y="0"/>
                    <a:pt x="972" y="104"/>
                    <a:pt x="993" y="179"/>
                  </a:cubicBezTo>
                  <a:lnTo>
                    <a:pt x="993" y="179"/>
                  </a:lnTo>
                  <a:cubicBezTo>
                    <a:pt x="504" y="248"/>
                    <a:pt x="84" y="505"/>
                    <a:pt x="48" y="1074"/>
                  </a:cubicBezTo>
                  <a:cubicBezTo>
                    <a:pt x="1" y="1776"/>
                    <a:pt x="262" y="2324"/>
                    <a:pt x="1013" y="2395"/>
                  </a:cubicBezTo>
                  <a:cubicBezTo>
                    <a:pt x="1060" y="2400"/>
                    <a:pt x="1107" y="2403"/>
                    <a:pt x="1153" y="2403"/>
                  </a:cubicBezTo>
                  <a:cubicBezTo>
                    <a:pt x="1752" y="2403"/>
                    <a:pt x="2207" y="1979"/>
                    <a:pt x="2263" y="1359"/>
                  </a:cubicBezTo>
                  <a:cubicBezTo>
                    <a:pt x="2334" y="669"/>
                    <a:pt x="1822" y="97"/>
                    <a:pt x="1144" y="2"/>
                  </a:cubicBezTo>
                  <a:cubicBezTo>
                    <a:pt x="1136" y="1"/>
                    <a:pt x="1130" y="0"/>
                    <a:pt x="1123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12;p24"/>
            <p:cNvSpPr/>
            <p:nvPr/>
          </p:nvSpPr>
          <p:spPr>
            <a:xfrm>
              <a:off x="7186922" y="1874615"/>
              <a:ext cx="101841" cy="80228"/>
            </a:xfrm>
            <a:custGeom>
              <a:avLst/>
              <a:gdLst/>
              <a:ahLst/>
              <a:cxnLst/>
              <a:rect l="l" t="t" r="r" b="b"/>
              <a:pathLst>
                <a:path w="3190" h="2513" extrusionOk="0">
                  <a:moveTo>
                    <a:pt x="1714" y="1"/>
                  </a:moveTo>
                  <a:cubicBezTo>
                    <a:pt x="732" y="1"/>
                    <a:pt x="172" y="1427"/>
                    <a:pt x="22" y="2209"/>
                  </a:cubicBezTo>
                  <a:cubicBezTo>
                    <a:pt x="1" y="2309"/>
                    <a:pt x="83" y="2375"/>
                    <a:pt x="160" y="2375"/>
                  </a:cubicBezTo>
                  <a:cubicBezTo>
                    <a:pt x="210" y="2375"/>
                    <a:pt x="258" y="2346"/>
                    <a:pt x="272" y="2280"/>
                  </a:cubicBezTo>
                  <a:cubicBezTo>
                    <a:pt x="403" y="1637"/>
                    <a:pt x="796" y="482"/>
                    <a:pt x="1523" y="280"/>
                  </a:cubicBezTo>
                  <a:cubicBezTo>
                    <a:pt x="1601" y="260"/>
                    <a:pt x="1676" y="250"/>
                    <a:pt x="1747" y="250"/>
                  </a:cubicBezTo>
                  <a:cubicBezTo>
                    <a:pt x="2632" y="250"/>
                    <a:pt x="2927" y="1737"/>
                    <a:pt x="2916" y="2387"/>
                  </a:cubicBezTo>
                  <a:cubicBezTo>
                    <a:pt x="2916" y="2471"/>
                    <a:pt x="2981" y="2512"/>
                    <a:pt x="3047" y="2512"/>
                  </a:cubicBezTo>
                  <a:cubicBezTo>
                    <a:pt x="3112" y="2512"/>
                    <a:pt x="3178" y="2471"/>
                    <a:pt x="3178" y="2387"/>
                  </a:cubicBezTo>
                  <a:cubicBezTo>
                    <a:pt x="3189" y="1530"/>
                    <a:pt x="2868" y="113"/>
                    <a:pt x="1820" y="6"/>
                  </a:cubicBezTo>
                  <a:cubicBezTo>
                    <a:pt x="1784" y="2"/>
                    <a:pt x="1749" y="1"/>
                    <a:pt x="1714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13;p24"/>
            <p:cNvSpPr/>
            <p:nvPr/>
          </p:nvSpPr>
          <p:spPr>
            <a:xfrm>
              <a:off x="7219230" y="1876881"/>
              <a:ext cx="47026" cy="41726"/>
            </a:xfrm>
            <a:custGeom>
              <a:avLst/>
              <a:gdLst/>
              <a:ahLst/>
              <a:cxnLst/>
              <a:rect l="l" t="t" r="r" b="b"/>
              <a:pathLst>
                <a:path w="1473" h="1307" extrusionOk="0">
                  <a:moveTo>
                    <a:pt x="1315" y="0"/>
                  </a:moveTo>
                  <a:cubicBezTo>
                    <a:pt x="1264" y="0"/>
                    <a:pt x="1215" y="28"/>
                    <a:pt x="1201" y="90"/>
                  </a:cubicBezTo>
                  <a:cubicBezTo>
                    <a:pt x="1129" y="429"/>
                    <a:pt x="986" y="723"/>
                    <a:pt x="757" y="966"/>
                  </a:cubicBezTo>
                  <a:lnTo>
                    <a:pt x="757" y="966"/>
                  </a:lnTo>
                  <a:cubicBezTo>
                    <a:pt x="600" y="730"/>
                    <a:pt x="442" y="493"/>
                    <a:pt x="284" y="256"/>
                  </a:cubicBezTo>
                  <a:cubicBezTo>
                    <a:pt x="259" y="213"/>
                    <a:pt x="220" y="195"/>
                    <a:pt x="181" y="195"/>
                  </a:cubicBezTo>
                  <a:cubicBezTo>
                    <a:pt x="92" y="195"/>
                    <a:pt x="0" y="288"/>
                    <a:pt x="58" y="387"/>
                  </a:cubicBezTo>
                  <a:cubicBezTo>
                    <a:pt x="249" y="673"/>
                    <a:pt x="439" y="959"/>
                    <a:pt x="630" y="1245"/>
                  </a:cubicBezTo>
                  <a:cubicBezTo>
                    <a:pt x="657" y="1285"/>
                    <a:pt x="695" y="1307"/>
                    <a:pt x="737" y="1307"/>
                  </a:cubicBezTo>
                  <a:cubicBezTo>
                    <a:pt x="768" y="1307"/>
                    <a:pt x="801" y="1294"/>
                    <a:pt x="832" y="1268"/>
                  </a:cubicBezTo>
                  <a:cubicBezTo>
                    <a:pt x="1153" y="971"/>
                    <a:pt x="1368" y="590"/>
                    <a:pt x="1451" y="161"/>
                  </a:cubicBezTo>
                  <a:cubicBezTo>
                    <a:pt x="1473" y="61"/>
                    <a:pt x="1392" y="0"/>
                    <a:pt x="1315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14;p24"/>
            <p:cNvSpPr/>
            <p:nvPr/>
          </p:nvSpPr>
          <p:spPr>
            <a:xfrm>
              <a:off x="7210291" y="1889395"/>
              <a:ext cx="64935" cy="52580"/>
            </a:xfrm>
            <a:custGeom>
              <a:avLst/>
              <a:gdLst/>
              <a:ahLst/>
              <a:cxnLst/>
              <a:rect l="l" t="t" r="r" b="b"/>
              <a:pathLst>
                <a:path w="2034" h="1647" extrusionOk="0">
                  <a:moveTo>
                    <a:pt x="156" y="1"/>
                  </a:moveTo>
                  <a:cubicBezTo>
                    <a:pt x="78" y="1"/>
                    <a:pt x="0" y="62"/>
                    <a:pt x="29" y="162"/>
                  </a:cubicBezTo>
                  <a:cubicBezTo>
                    <a:pt x="207" y="734"/>
                    <a:pt x="517" y="1222"/>
                    <a:pt x="969" y="1615"/>
                  </a:cubicBezTo>
                  <a:cubicBezTo>
                    <a:pt x="995" y="1635"/>
                    <a:pt x="1029" y="1647"/>
                    <a:pt x="1063" y="1647"/>
                  </a:cubicBezTo>
                  <a:cubicBezTo>
                    <a:pt x="1108" y="1647"/>
                    <a:pt x="1151" y="1626"/>
                    <a:pt x="1172" y="1579"/>
                  </a:cubicBezTo>
                  <a:cubicBezTo>
                    <a:pt x="1398" y="1127"/>
                    <a:pt x="1660" y="698"/>
                    <a:pt x="1957" y="281"/>
                  </a:cubicBezTo>
                  <a:cubicBezTo>
                    <a:pt x="2033" y="189"/>
                    <a:pt x="1936" y="96"/>
                    <a:pt x="1839" y="96"/>
                  </a:cubicBezTo>
                  <a:cubicBezTo>
                    <a:pt x="1799" y="96"/>
                    <a:pt x="1759" y="112"/>
                    <a:pt x="1731" y="150"/>
                  </a:cubicBezTo>
                  <a:cubicBezTo>
                    <a:pt x="1465" y="523"/>
                    <a:pt x="1227" y="905"/>
                    <a:pt x="1018" y="1306"/>
                  </a:cubicBezTo>
                  <a:lnTo>
                    <a:pt x="1018" y="1306"/>
                  </a:lnTo>
                  <a:cubicBezTo>
                    <a:pt x="671" y="969"/>
                    <a:pt x="427" y="558"/>
                    <a:pt x="279" y="91"/>
                  </a:cubicBezTo>
                  <a:cubicBezTo>
                    <a:pt x="259" y="29"/>
                    <a:pt x="208" y="1"/>
                    <a:pt x="156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15;p24"/>
            <p:cNvSpPr/>
            <p:nvPr/>
          </p:nvSpPr>
          <p:spPr>
            <a:xfrm>
              <a:off x="7185262" y="1942134"/>
              <a:ext cx="107811" cy="15963"/>
            </a:xfrm>
            <a:custGeom>
              <a:avLst/>
              <a:gdLst/>
              <a:ahLst/>
              <a:cxnLst/>
              <a:rect l="l" t="t" r="r" b="b"/>
              <a:pathLst>
                <a:path w="3377" h="500" extrusionOk="0">
                  <a:moveTo>
                    <a:pt x="178" y="0"/>
                  </a:moveTo>
                  <a:cubicBezTo>
                    <a:pt x="74" y="0"/>
                    <a:pt x="0" y="179"/>
                    <a:pt x="110" y="248"/>
                  </a:cubicBezTo>
                  <a:cubicBezTo>
                    <a:pt x="443" y="477"/>
                    <a:pt x="807" y="500"/>
                    <a:pt x="1183" y="500"/>
                  </a:cubicBezTo>
                  <a:cubicBezTo>
                    <a:pt x="1277" y="500"/>
                    <a:pt x="1372" y="498"/>
                    <a:pt x="1467" y="498"/>
                  </a:cubicBezTo>
                  <a:cubicBezTo>
                    <a:pt x="2051" y="475"/>
                    <a:pt x="2634" y="427"/>
                    <a:pt x="3218" y="344"/>
                  </a:cubicBezTo>
                  <a:cubicBezTo>
                    <a:pt x="3377" y="321"/>
                    <a:pt x="3319" y="92"/>
                    <a:pt x="3168" y="92"/>
                  </a:cubicBezTo>
                  <a:cubicBezTo>
                    <a:pt x="3161" y="92"/>
                    <a:pt x="3154" y="93"/>
                    <a:pt x="3146" y="94"/>
                  </a:cubicBezTo>
                  <a:cubicBezTo>
                    <a:pt x="2680" y="156"/>
                    <a:pt x="2009" y="284"/>
                    <a:pt x="1390" y="284"/>
                  </a:cubicBezTo>
                  <a:cubicBezTo>
                    <a:pt x="951" y="284"/>
                    <a:pt x="538" y="220"/>
                    <a:pt x="241" y="22"/>
                  </a:cubicBezTo>
                  <a:cubicBezTo>
                    <a:pt x="220" y="7"/>
                    <a:pt x="199" y="0"/>
                    <a:pt x="17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16;p24"/>
            <p:cNvSpPr/>
            <p:nvPr/>
          </p:nvSpPr>
          <p:spPr>
            <a:xfrm>
              <a:off x="7203204" y="2013102"/>
              <a:ext cx="74545" cy="77099"/>
            </a:xfrm>
            <a:custGeom>
              <a:avLst/>
              <a:gdLst/>
              <a:ahLst/>
              <a:cxnLst/>
              <a:rect l="l" t="t" r="r" b="b"/>
              <a:pathLst>
                <a:path w="2335" h="2415" extrusionOk="0">
                  <a:moveTo>
                    <a:pt x="1306" y="422"/>
                  </a:moveTo>
                  <a:cubicBezTo>
                    <a:pt x="1371" y="422"/>
                    <a:pt x="1436" y="425"/>
                    <a:pt x="1501" y="430"/>
                  </a:cubicBezTo>
                  <a:cubicBezTo>
                    <a:pt x="1504" y="431"/>
                    <a:pt x="1508" y="431"/>
                    <a:pt x="1512" y="431"/>
                  </a:cubicBezTo>
                  <a:cubicBezTo>
                    <a:pt x="1526" y="431"/>
                    <a:pt x="1539" y="429"/>
                    <a:pt x="1551" y="425"/>
                  </a:cubicBezTo>
                  <a:lnTo>
                    <a:pt x="1551" y="425"/>
                  </a:lnTo>
                  <a:cubicBezTo>
                    <a:pt x="1807" y="587"/>
                    <a:pt x="1990" y="849"/>
                    <a:pt x="2013" y="1181"/>
                  </a:cubicBezTo>
                  <a:cubicBezTo>
                    <a:pt x="2036" y="1692"/>
                    <a:pt x="1697" y="2146"/>
                    <a:pt x="1183" y="2146"/>
                  </a:cubicBezTo>
                  <a:cubicBezTo>
                    <a:pt x="1170" y="2146"/>
                    <a:pt x="1157" y="2146"/>
                    <a:pt x="1144" y="2145"/>
                  </a:cubicBezTo>
                  <a:cubicBezTo>
                    <a:pt x="548" y="2133"/>
                    <a:pt x="286" y="1752"/>
                    <a:pt x="310" y="1204"/>
                  </a:cubicBezTo>
                  <a:cubicBezTo>
                    <a:pt x="331" y="603"/>
                    <a:pt x="802" y="422"/>
                    <a:pt x="1306" y="422"/>
                  </a:cubicBezTo>
                  <a:close/>
                  <a:moveTo>
                    <a:pt x="1123" y="0"/>
                  </a:moveTo>
                  <a:cubicBezTo>
                    <a:pt x="1026" y="0"/>
                    <a:pt x="968" y="110"/>
                    <a:pt x="995" y="185"/>
                  </a:cubicBezTo>
                  <a:lnTo>
                    <a:pt x="995" y="185"/>
                  </a:lnTo>
                  <a:cubicBezTo>
                    <a:pt x="506" y="259"/>
                    <a:pt x="84" y="515"/>
                    <a:pt x="48" y="1085"/>
                  </a:cubicBezTo>
                  <a:cubicBezTo>
                    <a:pt x="1" y="1776"/>
                    <a:pt x="262" y="2324"/>
                    <a:pt x="1013" y="2407"/>
                  </a:cubicBezTo>
                  <a:cubicBezTo>
                    <a:pt x="1060" y="2412"/>
                    <a:pt x="1107" y="2414"/>
                    <a:pt x="1153" y="2414"/>
                  </a:cubicBezTo>
                  <a:cubicBezTo>
                    <a:pt x="1752" y="2414"/>
                    <a:pt x="2207" y="1990"/>
                    <a:pt x="2263" y="1371"/>
                  </a:cubicBezTo>
                  <a:cubicBezTo>
                    <a:pt x="2334" y="669"/>
                    <a:pt x="1822" y="97"/>
                    <a:pt x="1144" y="2"/>
                  </a:cubicBezTo>
                  <a:cubicBezTo>
                    <a:pt x="1136" y="1"/>
                    <a:pt x="1130" y="0"/>
                    <a:pt x="1123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17;p24"/>
            <p:cNvSpPr/>
            <p:nvPr/>
          </p:nvSpPr>
          <p:spPr>
            <a:xfrm>
              <a:off x="7186922" y="2102298"/>
              <a:ext cx="101841" cy="80228"/>
            </a:xfrm>
            <a:custGeom>
              <a:avLst/>
              <a:gdLst/>
              <a:ahLst/>
              <a:cxnLst/>
              <a:rect l="l" t="t" r="r" b="b"/>
              <a:pathLst>
                <a:path w="3190" h="2513" extrusionOk="0">
                  <a:moveTo>
                    <a:pt x="1714" y="0"/>
                  </a:moveTo>
                  <a:cubicBezTo>
                    <a:pt x="732" y="0"/>
                    <a:pt x="172" y="1427"/>
                    <a:pt x="22" y="2208"/>
                  </a:cubicBezTo>
                  <a:cubicBezTo>
                    <a:pt x="1" y="2309"/>
                    <a:pt x="83" y="2375"/>
                    <a:pt x="160" y="2375"/>
                  </a:cubicBezTo>
                  <a:cubicBezTo>
                    <a:pt x="210" y="2375"/>
                    <a:pt x="258" y="2346"/>
                    <a:pt x="272" y="2280"/>
                  </a:cubicBezTo>
                  <a:cubicBezTo>
                    <a:pt x="403" y="1637"/>
                    <a:pt x="796" y="482"/>
                    <a:pt x="1523" y="292"/>
                  </a:cubicBezTo>
                  <a:cubicBezTo>
                    <a:pt x="1604" y="270"/>
                    <a:pt x="1681" y="259"/>
                    <a:pt x="1754" y="259"/>
                  </a:cubicBezTo>
                  <a:cubicBezTo>
                    <a:pt x="2633" y="259"/>
                    <a:pt x="2927" y="1749"/>
                    <a:pt x="2916" y="2387"/>
                  </a:cubicBezTo>
                  <a:cubicBezTo>
                    <a:pt x="2916" y="2470"/>
                    <a:pt x="2981" y="2512"/>
                    <a:pt x="3047" y="2512"/>
                  </a:cubicBezTo>
                  <a:cubicBezTo>
                    <a:pt x="3112" y="2512"/>
                    <a:pt x="3178" y="2470"/>
                    <a:pt x="3178" y="2387"/>
                  </a:cubicBezTo>
                  <a:cubicBezTo>
                    <a:pt x="3189" y="1530"/>
                    <a:pt x="2868" y="113"/>
                    <a:pt x="1820" y="6"/>
                  </a:cubicBezTo>
                  <a:cubicBezTo>
                    <a:pt x="1784" y="2"/>
                    <a:pt x="1749" y="0"/>
                    <a:pt x="1714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18;p24"/>
            <p:cNvSpPr/>
            <p:nvPr/>
          </p:nvSpPr>
          <p:spPr>
            <a:xfrm>
              <a:off x="7219230" y="2104724"/>
              <a:ext cx="47026" cy="41566"/>
            </a:xfrm>
            <a:custGeom>
              <a:avLst/>
              <a:gdLst/>
              <a:ahLst/>
              <a:cxnLst/>
              <a:rect l="l" t="t" r="r" b="b"/>
              <a:pathLst>
                <a:path w="1473" h="1302" extrusionOk="0">
                  <a:moveTo>
                    <a:pt x="1316" y="1"/>
                  </a:moveTo>
                  <a:cubicBezTo>
                    <a:pt x="1265" y="1"/>
                    <a:pt x="1215" y="29"/>
                    <a:pt x="1201" y="97"/>
                  </a:cubicBezTo>
                  <a:cubicBezTo>
                    <a:pt x="1130" y="424"/>
                    <a:pt x="988" y="716"/>
                    <a:pt x="760" y="965"/>
                  </a:cubicBezTo>
                  <a:lnTo>
                    <a:pt x="760" y="965"/>
                  </a:lnTo>
                  <a:cubicBezTo>
                    <a:pt x="602" y="727"/>
                    <a:pt x="443" y="489"/>
                    <a:pt x="284" y="251"/>
                  </a:cubicBezTo>
                  <a:cubicBezTo>
                    <a:pt x="259" y="208"/>
                    <a:pt x="220" y="190"/>
                    <a:pt x="181" y="190"/>
                  </a:cubicBezTo>
                  <a:cubicBezTo>
                    <a:pt x="92" y="190"/>
                    <a:pt x="0" y="283"/>
                    <a:pt x="58" y="382"/>
                  </a:cubicBezTo>
                  <a:cubicBezTo>
                    <a:pt x="249" y="668"/>
                    <a:pt x="439" y="954"/>
                    <a:pt x="630" y="1240"/>
                  </a:cubicBezTo>
                  <a:cubicBezTo>
                    <a:pt x="657" y="1280"/>
                    <a:pt x="695" y="1301"/>
                    <a:pt x="737" y="1301"/>
                  </a:cubicBezTo>
                  <a:cubicBezTo>
                    <a:pt x="768" y="1301"/>
                    <a:pt x="801" y="1289"/>
                    <a:pt x="832" y="1263"/>
                  </a:cubicBezTo>
                  <a:cubicBezTo>
                    <a:pt x="1153" y="966"/>
                    <a:pt x="1368" y="585"/>
                    <a:pt x="1451" y="156"/>
                  </a:cubicBezTo>
                  <a:cubicBezTo>
                    <a:pt x="1472" y="64"/>
                    <a:pt x="1392" y="1"/>
                    <a:pt x="1316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19;p24"/>
            <p:cNvSpPr/>
            <p:nvPr/>
          </p:nvSpPr>
          <p:spPr>
            <a:xfrm>
              <a:off x="7210259" y="2117206"/>
              <a:ext cx="64967" cy="52485"/>
            </a:xfrm>
            <a:custGeom>
              <a:avLst/>
              <a:gdLst/>
              <a:ahLst/>
              <a:cxnLst/>
              <a:rect l="l" t="t" r="r" b="b"/>
              <a:pathLst>
                <a:path w="2035" h="1644" extrusionOk="0">
                  <a:moveTo>
                    <a:pt x="161" y="0"/>
                  </a:moveTo>
                  <a:cubicBezTo>
                    <a:pt x="82" y="0"/>
                    <a:pt x="0" y="64"/>
                    <a:pt x="30" y="158"/>
                  </a:cubicBezTo>
                  <a:cubicBezTo>
                    <a:pt x="208" y="729"/>
                    <a:pt x="518" y="1218"/>
                    <a:pt x="970" y="1611"/>
                  </a:cubicBezTo>
                  <a:cubicBezTo>
                    <a:pt x="997" y="1632"/>
                    <a:pt x="1033" y="1644"/>
                    <a:pt x="1068" y="1644"/>
                  </a:cubicBezTo>
                  <a:cubicBezTo>
                    <a:pt x="1112" y="1644"/>
                    <a:pt x="1153" y="1626"/>
                    <a:pt x="1173" y="1587"/>
                  </a:cubicBezTo>
                  <a:cubicBezTo>
                    <a:pt x="1399" y="1122"/>
                    <a:pt x="1661" y="694"/>
                    <a:pt x="1958" y="277"/>
                  </a:cubicBezTo>
                  <a:cubicBezTo>
                    <a:pt x="2034" y="184"/>
                    <a:pt x="1937" y="92"/>
                    <a:pt x="1840" y="92"/>
                  </a:cubicBezTo>
                  <a:cubicBezTo>
                    <a:pt x="1800" y="92"/>
                    <a:pt x="1760" y="108"/>
                    <a:pt x="1732" y="146"/>
                  </a:cubicBezTo>
                  <a:cubicBezTo>
                    <a:pt x="1467" y="517"/>
                    <a:pt x="1230" y="898"/>
                    <a:pt x="1022" y="1305"/>
                  </a:cubicBezTo>
                  <a:lnTo>
                    <a:pt x="1022" y="1305"/>
                  </a:lnTo>
                  <a:cubicBezTo>
                    <a:pt x="673" y="969"/>
                    <a:pt x="429" y="566"/>
                    <a:pt x="280" y="87"/>
                  </a:cubicBezTo>
                  <a:cubicBezTo>
                    <a:pt x="261" y="26"/>
                    <a:pt x="212" y="0"/>
                    <a:pt x="161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20;p24"/>
            <p:cNvSpPr/>
            <p:nvPr/>
          </p:nvSpPr>
          <p:spPr>
            <a:xfrm>
              <a:off x="7185294" y="2170168"/>
              <a:ext cx="107811" cy="15771"/>
            </a:xfrm>
            <a:custGeom>
              <a:avLst/>
              <a:gdLst/>
              <a:ahLst/>
              <a:cxnLst/>
              <a:rect l="l" t="t" r="r" b="b"/>
              <a:pathLst>
                <a:path w="3377" h="494" extrusionOk="0">
                  <a:moveTo>
                    <a:pt x="175" y="0"/>
                  </a:moveTo>
                  <a:cubicBezTo>
                    <a:pt x="72" y="0"/>
                    <a:pt x="0" y="170"/>
                    <a:pt x="109" y="249"/>
                  </a:cubicBezTo>
                  <a:cubicBezTo>
                    <a:pt x="426" y="458"/>
                    <a:pt x="772" y="494"/>
                    <a:pt x="1128" y="494"/>
                  </a:cubicBezTo>
                  <a:cubicBezTo>
                    <a:pt x="1240" y="494"/>
                    <a:pt x="1353" y="490"/>
                    <a:pt x="1466" y="487"/>
                  </a:cubicBezTo>
                  <a:cubicBezTo>
                    <a:pt x="2050" y="475"/>
                    <a:pt x="2633" y="416"/>
                    <a:pt x="3217" y="344"/>
                  </a:cubicBezTo>
                  <a:cubicBezTo>
                    <a:pt x="3376" y="322"/>
                    <a:pt x="3318" y="81"/>
                    <a:pt x="3166" y="81"/>
                  </a:cubicBezTo>
                  <a:cubicBezTo>
                    <a:pt x="3159" y="81"/>
                    <a:pt x="3152" y="81"/>
                    <a:pt x="3145" y="82"/>
                  </a:cubicBezTo>
                  <a:cubicBezTo>
                    <a:pt x="2672" y="146"/>
                    <a:pt x="1991" y="281"/>
                    <a:pt x="1365" y="281"/>
                  </a:cubicBezTo>
                  <a:cubicBezTo>
                    <a:pt x="935" y="281"/>
                    <a:pt x="531" y="217"/>
                    <a:pt x="240" y="23"/>
                  </a:cubicBezTo>
                  <a:cubicBezTo>
                    <a:pt x="218" y="7"/>
                    <a:pt x="196" y="0"/>
                    <a:pt x="175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21;p24"/>
            <p:cNvSpPr/>
            <p:nvPr/>
          </p:nvSpPr>
          <p:spPr>
            <a:xfrm>
              <a:off x="7632552" y="1359519"/>
              <a:ext cx="87506" cy="127604"/>
            </a:xfrm>
            <a:custGeom>
              <a:avLst/>
              <a:gdLst/>
              <a:ahLst/>
              <a:cxnLst/>
              <a:rect l="l" t="t" r="r" b="b"/>
              <a:pathLst>
                <a:path w="2741" h="3997" extrusionOk="0">
                  <a:moveTo>
                    <a:pt x="2532" y="0"/>
                  </a:moveTo>
                  <a:cubicBezTo>
                    <a:pt x="2503" y="0"/>
                    <a:pt x="2474" y="10"/>
                    <a:pt x="2446" y="32"/>
                  </a:cubicBezTo>
                  <a:cubicBezTo>
                    <a:pt x="1839" y="568"/>
                    <a:pt x="1208" y="1139"/>
                    <a:pt x="732" y="1818"/>
                  </a:cubicBezTo>
                  <a:cubicBezTo>
                    <a:pt x="303" y="2413"/>
                    <a:pt x="184" y="3127"/>
                    <a:pt x="29" y="3830"/>
                  </a:cubicBezTo>
                  <a:cubicBezTo>
                    <a:pt x="1" y="3930"/>
                    <a:pt x="84" y="3996"/>
                    <a:pt x="163" y="3996"/>
                  </a:cubicBezTo>
                  <a:cubicBezTo>
                    <a:pt x="215" y="3996"/>
                    <a:pt x="265" y="3968"/>
                    <a:pt x="279" y="3901"/>
                  </a:cubicBezTo>
                  <a:cubicBezTo>
                    <a:pt x="446" y="3175"/>
                    <a:pt x="565" y="2473"/>
                    <a:pt x="1030" y="1865"/>
                  </a:cubicBezTo>
                  <a:cubicBezTo>
                    <a:pt x="1482" y="1258"/>
                    <a:pt x="2053" y="722"/>
                    <a:pt x="2637" y="222"/>
                  </a:cubicBezTo>
                  <a:cubicBezTo>
                    <a:pt x="2741" y="137"/>
                    <a:pt x="2643" y="0"/>
                    <a:pt x="2532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22;p24"/>
            <p:cNvSpPr/>
            <p:nvPr/>
          </p:nvSpPr>
          <p:spPr>
            <a:xfrm>
              <a:off x="7619782" y="1331138"/>
              <a:ext cx="74513" cy="107045"/>
            </a:xfrm>
            <a:custGeom>
              <a:avLst/>
              <a:gdLst/>
              <a:ahLst/>
              <a:cxnLst/>
              <a:rect l="l" t="t" r="r" b="b"/>
              <a:pathLst>
                <a:path w="2334" h="3353" extrusionOk="0">
                  <a:moveTo>
                    <a:pt x="2148" y="1"/>
                  </a:moveTo>
                  <a:cubicBezTo>
                    <a:pt x="2119" y="1"/>
                    <a:pt x="2088" y="12"/>
                    <a:pt x="2061" y="40"/>
                  </a:cubicBezTo>
                  <a:cubicBezTo>
                    <a:pt x="1215" y="980"/>
                    <a:pt x="429" y="1969"/>
                    <a:pt x="36" y="3195"/>
                  </a:cubicBezTo>
                  <a:cubicBezTo>
                    <a:pt x="0" y="3289"/>
                    <a:pt x="79" y="3353"/>
                    <a:pt x="160" y="3353"/>
                  </a:cubicBezTo>
                  <a:cubicBezTo>
                    <a:pt x="211" y="3353"/>
                    <a:pt x="263" y="3327"/>
                    <a:pt x="287" y="3266"/>
                  </a:cubicBezTo>
                  <a:cubicBezTo>
                    <a:pt x="668" y="2088"/>
                    <a:pt x="1430" y="1135"/>
                    <a:pt x="2251" y="230"/>
                  </a:cubicBezTo>
                  <a:cubicBezTo>
                    <a:pt x="2333" y="130"/>
                    <a:pt x="2247" y="1"/>
                    <a:pt x="2148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23;p24"/>
            <p:cNvSpPr/>
            <p:nvPr/>
          </p:nvSpPr>
          <p:spPr>
            <a:xfrm>
              <a:off x="7692090" y="1286348"/>
              <a:ext cx="367744" cy="77386"/>
            </a:xfrm>
            <a:custGeom>
              <a:avLst/>
              <a:gdLst/>
              <a:ahLst/>
              <a:cxnLst/>
              <a:rect l="l" t="t" r="r" b="b"/>
              <a:pathLst>
                <a:path w="11519" h="2424" extrusionOk="0">
                  <a:moveTo>
                    <a:pt x="197" y="0"/>
                  </a:moveTo>
                  <a:cubicBezTo>
                    <a:pt x="95" y="0"/>
                    <a:pt x="1" y="133"/>
                    <a:pt x="93" y="216"/>
                  </a:cubicBezTo>
                  <a:cubicBezTo>
                    <a:pt x="1690" y="1643"/>
                    <a:pt x="3495" y="2424"/>
                    <a:pt x="5633" y="2424"/>
                  </a:cubicBezTo>
                  <a:cubicBezTo>
                    <a:pt x="5727" y="2424"/>
                    <a:pt x="5821" y="2422"/>
                    <a:pt x="5915" y="2419"/>
                  </a:cubicBezTo>
                  <a:cubicBezTo>
                    <a:pt x="7701" y="2360"/>
                    <a:pt x="10190" y="2157"/>
                    <a:pt x="11428" y="728"/>
                  </a:cubicBezTo>
                  <a:cubicBezTo>
                    <a:pt x="11519" y="638"/>
                    <a:pt x="11430" y="506"/>
                    <a:pt x="11335" y="506"/>
                  </a:cubicBezTo>
                  <a:cubicBezTo>
                    <a:pt x="11305" y="506"/>
                    <a:pt x="11275" y="519"/>
                    <a:pt x="11249" y="550"/>
                  </a:cubicBezTo>
                  <a:cubicBezTo>
                    <a:pt x="10094" y="1871"/>
                    <a:pt x="7535" y="2121"/>
                    <a:pt x="5915" y="2157"/>
                  </a:cubicBezTo>
                  <a:cubicBezTo>
                    <a:pt x="5831" y="2159"/>
                    <a:pt x="5746" y="2161"/>
                    <a:pt x="5663" y="2161"/>
                  </a:cubicBezTo>
                  <a:cubicBezTo>
                    <a:pt x="3575" y="2161"/>
                    <a:pt x="1852" y="1446"/>
                    <a:pt x="284" y="38"/>
                  </a:cubicBezTo>
                  <a:cubicBezTo>
                    <a:pt x="257" y="11"/>
                    <a:pt x="227" y="0"/>
                    <a:pt x="197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24;p24"/>
            <p:cNvSpPr/>
            <p:nvPr/>
          </p:nvSpPr>
          <p:spPr>
            <a:xfrm>
              <a:off x="7697613" y="1255542"/>
              <a:ext cx="365414" cy="63722"/>
            </a:xfrm>
            <a:custGeom>
              <a:avLst/>
              <a:gdLst/>
              <a:ahLst/>
              <a:cxnLst/>
              <a:rect l="l" t="t" r="r" b="b"/>
              <a:pathLst>
                <a:path w="11446" h="1996" extrusionOk="0">
                  <a:moveTo>
                    <a:pt x="205" y="1"/>
                  </a:moveTo>
                  <a:cubicBezTo>
                    <a:pt x="81" y="1"/>
                    <a:pt x="0" y="179"/>
                    <a:pt x="135" y="241"/>
                  </a:cubicBezTo>
                  <a:cubicBezTo>
                    <a:pt x="1932" y="1098"/>
                    <a:pt x="3825" y="1682"/>
                    <a:pt x="5814" y="1872"/>
                  </a:cubicBezTo>
                  <a:cubicBezTo>
                    <a:pt x="6457" y="1935"/>
                    <a:pt x="7182" y="1996"/>
                    <a:pt x="7915" y="1996"/>
                  </a:cubicBezTo>
                  <a:cubicBezTo>
                    <a:pt x="9136" y="1996"/>
                    <a:pt x="10382" y="1827"/>
                    <a:pt x="11326" y="1217"/>
                  </a:cubicBezTo>
                  <a:cubicBezTo>
                    <a:pt x="11445" y="1138"/>
                    <a:pt x="11375" y="968"/>
                    <a:pt x="11265" y="968"/>
                  </a:cubicBezTo>
                  <a:cubicBezTo>
                    <a:pt x="11243" y="968"/>
                    <a:pt x="11219" y="975"/>
                    <a:pt x="11195" y="991"/>
                  </a:cubicBezTo>
                  <a:cubicBezTo>
                    <a:pt x="10294" y="1569"/>
                    <a:pt x="9080" y="1738"/>
                    <a:pt x="7881" y="1738"/>
                  </a:cubicBezTo>
                  <a:cubicBezTo>
                    <a:pt x="7054" y="1738"/>
                    <a:pt x="6233" y="1657"/>
                    <a:pt x="5528" y="1574"/>
                  </a:cubicBezTo>
                  <a:cubicBezTo>
                    <a:pt x="3683" y="1348"/>
                    <a:pt x="1944" y="812"/>
                    <a:pt x="265" y="15"/>
                  </a:cubicBezTo>
                  <a:cubicBezTo>
                    <a:pt x="245" y="5"/>
                    <a:pt x="225" y="1"/>
                    <a:pt x="205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25;p24"/>
            <p:cNvSpPr/>
            <p:nvPr/>
          </p:nvSpPr>
          <p:spPr>
            <a:xfrm>
              <a:off x="7778956" y="1238845"/>
              <a:ext cx="195349" cy="43897"/>
            </a:xfrm>
            <a:custGeom>
              <a:avLst/>
              <a:gdLst/>
              <a:ahLst/>
              <a:cxnLst/>
              <a:rect l="l" t="t" r="r" b="b"/>
              <a:pathLst>
                <a:path w="6119" h="1375" extrusionOk="0">
                  <a:moveTo>
                    <a:pt x="205" y="0"/>
                  </a:moveTo>
                  <a:cubicBezTo>
                    <a:pt x="81" y="0"/>
                    <a:pt x="0" y="178"/>
                    <a:pt x="134" y="240"/>
                  </a:cubicBezTo>
                  <a:cubicBezTo>
                    <a:pt x="1472" y="866"/>
                    <a:pt x="2859" y="1374"/>
                    <a:pt x="4286" y="1374"/>
                  </a:cubicBezTo>
                  <a:cubicBezTo>
                    <a:pt x="4841" y="1374"/>
                    <a:pt x="5402" y="1298"/>
                    <a:pt x="5969" y="1121"/>
                  </a:cubicBezTo>
                  <a:cubicBezTo>
                    <a:pt x="6118" y="1078"/>
                    <a:pt x="6076" y="862"/>
                    <a:pt x="5945" y="862"/>
                  </a:cubicBezTo>
                  <a:cubicBezTo>
                    <a:pt x="5930" y="862"/>
                    <a:pt x="5914" y="865"/>
                    <a:pt x="5897" y="871"/>
                  </a:cubicBezTo>
                  <a:cubicBezTo>
                    <a:pt x="5348" y="1041"/>
                    <a:pt x="4807" y="1115"/>
                    <a:pt x="4272" y="1115"/>
                  </a:cubicBezTo>
                  <a:cubicBezTo>
                    <a:pt x="2894" y="1115"/>
                    <a:pt x="1561" y="623"/>
                    <a:pt x="265" y="14"/>
                  </a:cubicBezTo>
                  <a:cubicBezTo>
                    <a:pt x="245" y="4"/>
                    <a:pt x="224" y="0"/>
                    <a:pt x="205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26;p24"/>
            <p:cNvSpPr/>
            <p:nvPr/>
          </p:nvSpPr>
          <p:spPr>
            <a:xfrm>
              <a:off x="8017589" y="1365137"/>
              <a:ext cx="36299" cy="108481"/>
            </a:xfrm>
            <a:custGeom>
              <a:avLst/>
              <a:gdLst/>
              <a:ahLst/>
              <a:cxnLst/>
              <a:rect l="l" t="t" r="r" b="b"/>
              <a:pathLst>
                <a:path w="1137" h="3398" extrusionOk="0">
                  <a:moveTo>
                    <a:pt x="170" y="1"/>
                  </a:moveTo>
                  <a:cubicBezTo>
                    <a:pt x="88" y="1"/>
                    <a:pt x="1" y="95"/>
                    <a:pt x="41" y="201"/>
                  </a:cubicBezTo>
                  <a:cubicBezTo>
                    <a:pt x="470" y="1189"/>
                    <a:pt x="863" y="2178"/>
                    <a:pt x="756" y="3273"/>
                  </a:cubicBezTo>
                  <a:cubicBezTo>
                    <a:pt x="744" y="3356"/>
                    <a:pt x="803" y="3398"/>
                    <a:pt x="869" y="3398"/>
                  </a:cubicBezTo>
                  <a:cubicBezTo>
                    <a:pt x="934" y="3398"/>
                    <a:pt x="1006" y="3356"/>
                    <a:pt x="1018" y="3273"/>
                  </a:cubicBezTo>
                  <a:cubicBezTo>
                    <a:pt x="1137" y="2130"/>
                    <a:pt x="720" y="1094"/>
                    <a:pt x="268" y="70"/>
                  </a:cubicBezTo>
                  <a:cubicBezTo>
                    <a:pt x="245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8" name="Picture 4" descr="Libro de historia - Iconos gratis de educació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4963" y="5264551"/>
            <a:ext cx="926955" cy="92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92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ersonas - Iconos gratis de person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0443"/>
            <a:ext cx="2412597" cy="241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2426446" y="508600"/>
            <a:ext cx="7151938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s-MX" sz="3600" b="1" dirty="0" smtClean="0">
                <a:latin typeface="Century Gothic" panose="020B0502020202020204" pitchFamily="34" charset="0"/>
              </a:rPr>
              <a:t>Cambios en el </a:t>
            </a:r>
            <a:r>
              <a:rPr lang="es-MX" sz="3600" b="1" dirty="0" smtClean="0">
                <a:latin typeface="Century Gothic" panose="020B0502020202020204" pitchFamily="34" charset="0"/>
              </a:rPr>
              <a:t>Artículo Tercero</a:t>
            </a:r>
            <a:endParaRPr sz="3600" b="1" dirty="0">
              <a:latin typeface="Century Gothic" panose="020B0502020202020204" pitchFamily="34" charset="0"/>
            </a:endParaRPr>
          </a:p>
        </p:txBody>
      </p:sp>
      <p:grpSp>
        <p:nvGrpSpPr>
          <p:cNvPr id="56" name="Google Shape;56;p15"/>
          <p:cNvGrpSpPr/>
          <p:nvPr/>
        </p:nvGrpSpPr>
        <p:grpSpPr>
          <a:xfrm>
            <a:off x="235135" y="1691601"/>
            <a:ext cx="3101999" cy="2352265"/>
            <a:chOff x="1" y="1268701"/>
            <a:chExt cx="2326499" cy="1764199"/>
          </a:xfrm>
        </p:grpSpPr>
        <p:sp>
          <p:nvSpPr>
            <p:cNvPr id="57" name="Google Shape;57;p15"/>
            <p:cNvSpPr/>
            <p:nvPr/>
          </p:nvSpPr>
          <p:spPr>
            <a:xfrm>
              <a:off x="1912750" y="1382375"/>
              <a:ext cx="230100" cy="1119800"/>
            </a:xfrm>
            <a:custGeom>
              <a:avLst/>
              <a:gdLst/>
              <a:ahLst/>
              <a:cxnLst/>
              <a:rect l="l" t="t" r="r" b="b"/>
              <a:pathLst>
                <a:path w="9204" h="44792" extrusionOk="0">
                  <a:moveTo>
                    <a:pt x="0" y="1"/>
                  </a:moveTo>
                  <a:lnTo>
                    <a:pt x="0" y="33291"/>
                  </a:lnTo>
                  <a:cubicBezTo>
                    <a:pt x="0" y="38244"/>
                    <a:pt x="2810" y="42649"/>
                    <a:pt x="7096" y="44792"/>
                  </a:cubicBezTo>
                  <a:lnTo>
                    <a:pt x="9204" y="44792"/>
                  </a:lnTo>
                  <a:lnTo>
                    <a:pt x="9204" y="43328"/>
                  </a:lnTo>
                  <a:cubicBezTo>
                    <a:pt x="5025" y="41804"/>
                    <a:pt x="2179" y="37827"/>
                    <a:pt x="2179" y="33291"/>
                  </a:cubicBezTo>
                  <a:lnTo>
                    <a:pt x="2179" y="1"/>
                  </a:ln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58;p15"/>
            <p:cNvSpPr/>
            <p:nvPr/>
          </p:nvSpPr>
          <p:spPr>
            <a:xfrm>
              <a:off x="1192125" y="2443825"/>
              <a:ext cx="1134375" cy="589075"/>
            </a:xfrm>
            <a:custGeom>
              <a:avLst/>
              <a:gdLst/>
              <a:ahLst/>
              <a:cxnLst/>
              <a:rect l="l" t="t" r="r" b="b"/>
              <a:pathLst>
                <a:path w="45375" h="23563" extrusionOk="0">
                  <a:moveTo>
                    <a:pt x="0" y="0"/>
                  </a:moveTo>
                  <a:lnTo>
                    <a:pt x="0" y="23563"/>
                  </a:lnTo>
                  <a:lnTo>
                    <a:pt x="33599" y="23563"/>
                  </a:lnTo>
                  <a:cubicBezTo>
                    <a:pt x="40100" y="23563"/>
                    <a:pt x="45375" y="18288"/>
                    <a:pt x="45375" y="11788"/>
                  </a:cubicBezTo>
                  <a:cubicBezTo>
                    <a:pt x="45375" y="5275"/>
                    <a:pt x="40100" y="0"/>
                    <a:pt x="33599" y="0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4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2002</a:t>
              </a:r>
              <a:endParaRPr sz="24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1" name="Google Shape;61;p15"/>
            <p:cNvSpPr txBox="1"/>
            <p:nvPr/>
          </p:nvSpPr>
          <p:spPr>
            <a:xfrm>
              <a:off x="134851" y="1550190"/>
              <a:ext cx="1777898" cy="12621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i="1" dirty="0" smtClean="0">
                  <a:latin typeface="Century Gothic" panose="020B0502020202020204" pitchFamily="34" charset="0"/>
                </a:rPr>
                <a:t>Hace </a:t>
              </a:r>
              <a:r>
                <a:rPr lang="es-MX" sz="1200" i="1" dirty="0">
                  <a:latin typeface="Century Gothic" panose="020B0502020202020204" pitchFamily="34" charset="0"/>
                </a:rPr>
                <a:t>obligatoria la educación </a:t>
              </a:r>
              <a:r>
                <a:rPr lang="es-MX" sz="1200" i="1" dirty="0" smtClean="0">
                  <a:latin typeface="Century Gothic" panose="020B0502020202020204" pitchFamily="34" charset="0"/>
                </a:rPr>
                <a:t>preescolar, se integra </a:t>
              </a:r>
              <a:r>
                <a:rPr lang="es-MX" sz="1200" i="1" dirty="0">
                  <a:latin typeface="Century Gothic" panose="020B0502020202020204" pitchFamily="34" charset="0"/>
                </a:rPr>
                <a:t>con la primaria y la secundaria para conformar la educación </a:t>
              </a:r>
              <a:r>
                <a:rPr lang="es-MX" sz="1200" i="1" dirty="0" smtClean="0">
                  <a:latin typeface="Century Gothic" panose="020B0502020202020204" pitchFamily="34" charset="0"/>
                </a:rPr>
                <a:t>básica.</a:t>
              </a:r>
            </a:p>
            <a:p>
              <a:pPr algn="r"/>
              <a:endParaRPr sz="1100" dirty="0"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5"/>
            <p:cNvSpPr txBox="1"/>
            <p:nvPr/>
          </p:nvSpPr>
          <p:spPr>
            <a:xfrm>
              <a:off x="1" y="1268701"/>
              <a:ext cx="1912724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r>
                <a:rPr lang="es-MX" sz="1200" b="1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Fira Sans Extra Condensed Medium"/>
                  <a:cs typeface="Fira Sans Extra Condensed Medium"/>
                  <a:sym typeface="Fira Sans Extra Condensed Medium"/>
                </a:rPr>
                <a:t>Fecha de publicación: 12 de Noviembre de 2002</a:t>
              </a:r>
              <a:endParaRPr sz="1200" b="1" dirty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3" name="Google Shape;63;p15"/>
          <p:cNvGrpSpPr/>
          <p:nvPr/>
        </p:nvGrpSpPr>
        <p:grpSpPr>
          <a:xfrm>
            <a:off x="3713367" y="1843167"/>
            <a:ext cx="2789236" cy="2200700"/>
            <a:chOff x="2608673" y="1382375"/>
            <a:chExt cx="2091927" cy="1650525"/>
          </a:xfrm>
        </p:grpSpPr>
        <p:sp>
          <p:nvSpPr>
            <p:cNvPr id="64" name="Google Shape;64;p15"/>
            <p:cNvSpPr/>
            <p:nvPr/>
          </p:nvSpPr>
          <p:spPr>
            <a:xfrm>
              <a:off x="4286550" y="1382375"/>
              <a:ext cx="230100" cy="1119800"/>
            </a:xfrm>
            <a:custGeom>
              <a:avLst/>
              <a:gdLst/>
              <a:ahLst/>
              <a:cxnLst/>
              <a:rect l="l" t="t" r="r" b="b"/>
              <a:pathLst>
                <a:path w="9204" h="44792" extrusionOk="0">
                  <a:moveTo>
                    <a:pt x="0" y="1"/>
                  </a:moveTo>
                  <a:lnTo>
                    <a:pt x="0" y="33291"/>
                  </a:lnTo>
                  <a:cubicBezTo>
                    <a:pt x="0" y="38244"/>
                    <a:pt x="2810" y="42649"/>
                    <a:pt x="7097" y="44792"/>
                  </a:cubicBezTo>
                  <a:lnTo>
                    <a:pt x="9204" y="44792"/>
                  </a:lnTo>
                  <a:lnTo>
                    <a:pt x="9204" y="43328"/>
                  </a:lnTo>
                  <a:cubicBezTo>
                    <a:pt x="5025" y="41804"/>
                    <a:pt x="2179" y="37827"/>
                    <a:pt x="2179" y="33291"/>
                  </a:cubicBezTo>
                  <a:lnTo>
                    <a:pt x="2179" y="1"/>
                  </a:lnTo>
                  <a:close/>
                </a:path>
              </a:pathLst>
            </a:custGeom>
            <a:solidFill>
              <a:srgbClr val="CCFF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3460550" y="2443825"/>
              <a:ext cx="1240050" cy="589075"/>
            </a:xfrm>
            <a:custGeom>
              <a:avLst/>
              <a:gdLst/>
              <a:ahLst/>
              <a:cxnLst/>
              <a:rect l="l" t="t" r="r" b="b"/>
              <a:pathLst>
                <a:path w="49602" h="23563" extrusionOk="0">
                  <a:moveTo>
                    <a:pt x="1" y="0"/>
                  </a:moveTo>
                  <a:cubicBezTo>
                    <a:pt x="4620" y="1917"/>
                    <a:pt x="7871" y="6477"/>
                    <a:pt x="7871" y="11788"/>
                  </a:cubicBezTo>
                  <a:cubicBezTo>
                    <a:pt x="7871" y="17098"/>
                    <a:pt x="4620" y="21646"/>
                    <a:pt x="1" y="23563"/>
                  </a:cubicBezTo>
                  <a:lnTo>
                    <a:pt x="37827" y="23563"/>
                  </a:lnTo>
                  <a:cubicBezTo>
                    <a:pt x="44328" y="23563"/>
                    <a:pt x="49602" y="18288"/>
                    <a:pt x="49602" y="11788"/>
                  </a:cubicBezTo>
                  <a:cubicBezTo>
                    <a:pt x="49602" y="5275"/>
                    <a:pt x="44328" y="0"/>
                    <a:pt x="37827" y="0"/>
                  </a:cubicBezTo>
                  <a:close/>
                </a:path>
              </a:pathLst>
            </a:custGeom>
            <a:solidFill>
              <a:srgbClr val="CCFF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2012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9" name="Google Shape;69;p15"/>
            <p:cNvSpPr txBox="1"/>
            <p:nvPr/>
          </p:nvSpPr>
          <p:spPr>
            <a:xfrm>
              <a:off x="2608673" y="1392517"/>
              <a:ext cx="1677878" cy="11654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dirty="0" smtClean="0">
                  <a:latin typeface="Century Gothic" panose="020B0502020202020204" pitchFamily="34" charset="0"/>
                </a:rPr>
                <a:t>Establece </a:t>
              </a:r>
              <a:r>
                <a:rPr lang="es-MX" sz="1200" dirty="0">
                  <a:latin typeface="Century Gothic" panose="020B0502020202020204" pitchFamily="34" charset="0"/>
                </a:rPr>
                <a:t>la obligatoriedad de la educación media </a:t>
              </a:r>
              <a:r>
                <a:rPr lang="es-MX" sz="1200" dirty="0" smtClean="0">
                  <a:latin typeface="Century Gothic" panose="020B0502020202020204" pitchFamily="34" charset="0"/>
                </a:rPr>
                <a:t>superior.</a:t>
              </a:r>
            </a:p>
            <a:p>
              <a:pPr algn="r"/>
              <a:r>
                <a:rPr lang="es-MX" sz="1100" dirty="0" smtClean="0">
                  <a:solidFill>
                    <a:srgbClr val="434343"/>
                  </a:solidFill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Equilibrios en los escenarios del crecimiento económico.</a:t>
              </a:r>
            </a:p>
            <a:p>
              <a:pPr algn="r"/>
              <a:endParaRPr sz="1100" dirty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1" name="Google Shape;71;p15"/>
          <p:cNvGrpSpPr/>
          <p:nvPr/>
        </p:nvGrpSpPr>
        <p:grpSpPr>
          <a:xfrm>
            <a:off x="8009899" y="1843167"/>
            <a:ext cx="1653833" cy="2200700"/>
            <a:chOff x="5831075" y="1382375"/>
            <a:chExt cx="1240375" cy="1650525"/>
          </a:xfrm>
        </p:grpSpPr>
        <p:sp>
          <p:nvSpPr>
            <p:cNvPr id="72" name="Google Shape;72;p15"/>
            <p:cNvSpPr/>
            <p:nvPr/>
          </p:nvSpPr>
          <p:spPr>
            <a:xfrm>
              <a:off x="6657075" y="1382375"/>
              <a:ext cx="230425" cy="1119800"/>
            </a:xfrm>
            <a:custGeom>
              <a:avLst/>
              <a:gdLst/>
              <a:ahLst/>
              <a:cxnLst/>
              <a:rect l="l" t="t" r="r" b="b"/>
              <a:pathLst>
                <a:path w="9217" h="44792" extrusionOk="0">
                  <a:moveTo>
                    <a:pt x="1" y="1"/>
                  </a:moveTo>
                  <a:lnTo>
                    <a:pt x="1" y="33291"/>
                  </a:lnTo>
                  <a:cubicBezTo>
                    <a:pt x="1" y="38244"/>
                    <a:pt x="2823" y="42649"/>
                    <a:pt x="7097" y="44792"/>
                  </a:cubicBezTo>
                  <a:lnTo>
                    <a:pt x="9216" y="44792"/>
                  </a:lnTo>
                  <a:lnTo>
                    <a:pt x="9216" y="43328"/>
                  </a:lnTo>
                  <a:cubicBezTo>
                    <a:pt x="5025" y="41804"/>
                    <a:pt x="2192" y="37827"/>
                    <a:pt x="2192" y="33291"/>
                  </a:cubicBezTo>
                  <a:lnTo>
                    <a:pt x="2192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5831075" y="2443825"/>
              <a:ext cx="1240375" cy="589075"/>
            </a:xfrm>
            <a:custGeom>
              <a:avLst/>
              <a:gdLst/>
              <a:ahLst/>
              <a:cxnLst/>
              <a:rect l="l" t="t" r="r" b="b"/>
              <a:pathLst>
                <a:path w="49615" h="23563" extrusionOk="0">
                  <a:moveTo>
                    <a:pt x="1" y="0"/>
                  </a:moveTo>
                  <a:cubicBezTo>
                    <a:pt x="4621" y="1917"/>
                    <a:pt x="7871" y="6477"/>
                    <a:pt x="7871" y="11788"/>
                  </a:cubicBezTo>
                  <a:cubicBezTo>
                    <a:pt x="7871" y="17098"/>
                    <a:pt x="4621" y="21646"/>
                    <a:pt x="1" y="23563"/>
                  </a:cubicBezTo>
                  <a:lnTo>
                    <a:pt x="37827" y="23563"/>
                  </a:lnTo>
                  <a:cubicBezTo>
                    <a:pt x="44340" y="23563"/>
                    <a:pt x="49614" y="18288"/>
                    <a:pt x="49614" y="11788"/>
                  </a:cubicBezTo>
                  <a:cubicBezTo>
                    <a:pt x="49614" y="5275"/>
                    <a:pt x="44340" y="0"/>
                    <a:pt x="3782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2016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78" name="Google Shape;78;p15"/>
          <p:cNvGrpSpPr/>
          <p:nvPr/>
        </p:nvGrpSpPr>
        <p:grpSpPr>
          <a:xfrm>
            <a:off x="1824634" y="3258433"/>
            <a:ext cx="3097635" cy="2965965"/>
            <a:chOff x="1192124" y="2443825"/>
            <a:chExt cx="2323226" cy="2224474"/>
          </a:xfrm>
        </p:grpSpPr>
        <p:sp>
          <p:nvSpPr>
            <p:cNvPr id="79" name="Google Shape;79;p15"/>
            <p:cNvSpPr/>
            <p:nvPr/>
          </p:nvSpPr>
          <p:spPr>
            <a:xfrm>
              <a:off x="3035500" y="2993300"/>
              <a:ext cx="230100" cy="1120100"/>
            </a:xfrm>
            <a:custGeom>
              <a:avLst/>
              <a:gdLst/>
              <a:ahLst/>
              <a:cxnLst/>
              <a:rect l="l" t="t" r="r" b="b"/>
              <a:pathLst>
                <a:path w="9204" h="44804" extrusionOk="0">
                  <a:moveTo>
                    <a:pt x="7097" y="0"/>
                  </a:moveTo>
                  <a:cubicBezTo>
                    <a:pt x="2810" y="2143"/>
                    <a:pt x="0" y="6549"/>
                    <a:pt x="0" y="11514"/>
                  </a:cubicBezTo>
                  <a:lnTo>
                    <a:pt x="0" y="44803"/>
                  </a:lnTo>
                  <a:lnTo>
                    <a:pt x="2179" y="44803"/>
                  </a:lnTo>
                  <a:lnTo>
                    <a:pt x="2179" y="11514"/>
                  </a:lnTo>
                  <a:cubicBezTo>
                    <a:pt x="2179" y="6965"/>
                    <a:pt x="5025" y="2989"/>
                    <a:pt x="9204" y="1477"/>
                  </a:cubicBezTo>
                  <a:lnTo>
                    <a:pt x="9204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275275" y="2443825"/>
              <a:ext cx="1240075" cy="589075"/>
            </a:xfrm>
            <a:custGeom>
              <a:avLst/>
              <a:gdLst/>
              <a:ahLst/>
              <a:cxnLst/>
              <a:rect l="l" t="t" r="r" b="b"/>
              <a:pathLst>
                <a:path w="49603" h="23563" extrusionOk="0">
                  <a:moveTo>
                    <a:pt x="1" y="0"/>
                  </a:moveTo>
                  <a:cubicBezTo>
                    <a:pt x="4621" y="1917"/>
                    <a:pt x="7871" y="6477"/>
                    <a:pt x="7871" y="11788"/>
                  </a:cubicBezTo>
                  <a:cubicBezTo>
                    <a:pt x="7871" y="17098"/>
                    <a:pt x="4621" y="21646"/>
                    <a:pt x="1" y="23563"/>
                  </a:cubicBezTo>
                  <a:lnTo>
                    <a:pt x="37827" y="23563"/>
                  </a:lnTo>
                  <a:cubicBezTo>
                    <a:pt x="44328" y="23563"/>
                    <a:pt x="49602" y="18288"/>
                    <a:pt x="49602" y="11788"/>
                  </a:cubicBezTo>
                  <a:cubicBezTo>
                    <a:pt x="49602" y="5275"/>
                    <a:pt x="44328" y="0"/>
                    <a:pt x="37827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MX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2011</a:t>
              </a:r>
              <a:endParaRPr sz="2200" dirty="0">
                <a:solidFill>
                  <a:srgbClr val="FFFFFF"/>
                </a:solidFill>
                <a:latin typeface="Century Gothic" panose="020B0502020202020204" pitchFamily="34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1192124" y="3279475"/>
              <a:ext cx="1864452" cy="13888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s-MX" sz="1200" dirty="0" smtClean="0">
                  <a:latin typeface="Century Gothic" panose="020B0502020202020204" pitchFamily="34" charset="0"/>
                </a:rPr>
                <a:t>Se fomentará </a:t>
              </a:r>
              <a:r>
                <a:rPr lang="es-MX" sz="1200" dirty="0">
                  <a:latin typeface="Century Gothic" panose="020B0502020202020204" pitchFamily="34" charset="0"/>
                </a:rPr>
                <a:t>el amor a la Patria, el respeto a los derechos humanos y la conciencia de la solidaridad internacional, en la independencia y en </a:t>
              </a:r>
              <a:r>
                <a:rPr lang="es-MX" sz="1200" dirty="0" smtClean="0">
                  <a:latin typeface="Century Gothic" panose="020B0502020202020204" pitchFamily="34" charset="0"/>
                </a:rPr>
                <a:t>la justicia</a:t>
              </a:r>
              <a:r>
                <a:rPr lang="es-MX" dirty="0" smtClean="0"/>
                <a:t>.</a:t>
              </a:r>
            </a:p>
            <a:p>
              <a:pPr algn="r"/>
              <a:r>
                <a:rPr lang="es-MX" sz="1200" dirty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F</a:t>
              </a:r>
              <a:r>
                <a:rPr lang="es-MX" sz="1200" dirty="0" smtClean="0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omentar “el respeto a los derechos humanos”</a:t>
              </a:r>
              <a:endParaRPr sz="1200" dirty="0"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5" name="Google Shape;85;p15"/>
          <p:cNvGrpSpPr/>
          <p:nvPr/>
        </p:nvGrpSpPr>
        <p:grpSpPr>
          <a:xfrm>
            <a:off x="6429571" y="3258434"/>
            <a:ext cx="1653801" cy="2226101"/>
            <a:chOff x="4645825" y="2443825"/>
            <a:chExt cx="1240350" cy="1669575"/>
          </a:xfrm>
        </p:grpSpPr>
        <p:sp>
          <p:nvSpPr>
            <p:cNvPr id="86" name="Google Shape;86;p15"/>
            <p:cNvSpPr/>
            <p:nvPr/>
          </p:nvSpPr>
          <p:spPr>
            <a:xfrm>
              <a:off x="5409300" y="2993300"/>
              <a:ext cx="230125" cy="1120100"/>
            </a:xfrm>
            <a:custGeom>
              <a:avLst/>
              <a:gdLst/>
              <a:ahLst/>
              <a:cxnLst/>
              <a:rect l="l" t="t" r="r" b="b"/>
              <a:pathLst>
                <a:path w="9205" h="44804" extrusionOk="0">
                  <a:moveTo>
                    <a:pt x="7097" y="0"/>
                  </a:moveTo>
                  <a:cubicBezTo>
                    <a:pt x="2811" y="2143"/>
                    <a:pt x="1" y="6549"/>
                    <a:pt x="1" y="11514"/>
                  </a:cubicBezTo>
                  <a:lnTo>
                    <a:pt x="1" y="44803"/>
                  </a:lnTo>
                  <a:lnTo>
                    <a:pt x="2180" y="44803"/>
                  </a:lnTo>
                  <a:lnTo>
                    <a:pt x="2180" y="11514"/>
                  </a:lnTo>
                  <a:cubicBezTo>
                    <a:pt x="2180" y="6965"/>
                    <a:pt x="5025" y="2989"/>
                    <a:pt x="9204" y="1477"/>
                  </a:cubicBezTo>
                  <a:lnTo>
                    <a:pt x="9204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4645825" y="2443825"/>
              <a:ext cx="1240350" cy="589075"/>
            </a:xfrm>
            <a:custGeom>
              <a:avLst/>
              <a:gdLst/>
              <a:ahLst/>
              <a:cxnLst/>
              <a:rect l="l" t="t" r="r" b="b"/>
              <a:pathLst>
                <a:path w="49614" h="23563" extrusionOk="0">
                  <a:moveTo>
                    <a:pt x="0" y="0"/>
                  </a:moveTo>
                  <a:cubicBezTo>
                    <a:pt x="4620" y="1917"/>
                    <a:pt x="7870" y="6477"/>
                    <a:pt x="7870" y="11788"/>
                  </a:cubicBezTo>
                  <a:cubicBezTo>
                    <a:pt x="7870" y="17098"/>
                    <a:pt x="4620" y="21646"/>
                    <a:pt x="0" y="23563"/>
                  </a:cubicBezTo>
                  <a:lnTo>
                    <a:pt x="37826" y="23563"/>
                  </a:lnTo>
                  <a:cubicBezTo>
                    <a:pt x="44339" y="23563"/>
                    <a:pt x="49614" y="18288"/>
                    <a:pt x="49614" y="11788"/>
                  </a:cubicBezTo>
                  <a:cubicBezTo>
                    <a:pt x="49614" y="5275"/>
                    <a:pt x="44339" y="0"/>
                    <a:pt x="37826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200" dirty="0" smtClean="0">
                  <a:solidFill>
                    <a:srgbClr val="FFFFFF"/>
                  </a:solidFill>
                  <a:latin typeface="Century Gothic" panose="020B0502020202020204" pitchFamily="34" charset="0"/>
                  <a:ea typeface="Fira Sans Extra Condensed"/>
                  <a:cs typeface="Fira Sans Extra Condensed"/>
                  <a:sym typeface="Fira Sans Extra Condensed"/>
                </a:rPr>
                <a:t>2013</a:t>
              </a:r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5668275" y="394520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3"/>
                    <a:pt x="0" y="441"/>
                  </a:cubicBezTo>
                  <a:cubicBezTo>
                    <a:pt x="0" y="691"/>
                    <a:pt x="203" y="881"/>
                    <a:pt x="441" y="881"/>
                  </a:cubicBezTo>
                  <a:cubicBezTo>
                    <a:pt x="691" y="881"/>
                    <a:pt x="881" y="691"/>
                    <a:pt x="881" y="441"/>
                  </a:cubicBezTo>
                  <a:cubicBezTo>
                    <a:pt x="881" y="203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5712325" y="3945200"/>
              <a:ext cx="22350" cy="22050"/>
            </a:xfrm>
            <a:custGeom>
              <a:avLst/>
              <a:gdLst/>
              <a:ahLst/>
              <a:cxnLst/>
              <a:rect l="l" t="t" r="r" b="b"/>
              <a:pathLst>
                <a:path w="894" h="882" extrusionOk="0">
                  <a:moveTo>
                    <a:pt x="441" y="0"/>
                  </a:moveTo>
                  <a:cubicBezTo>
                    <a:pt x="203" y="0"/>
                    <a:pt x="0" y="203"/>
                    <a:pt x="0" y="441"/>
                  </a:cubicBezTo>
                  <a:cubicBezTo>
                    <a:pt x="0" y="691"/>
                    <a:pt x="203" y="881"/>
                    <a:pt x="441" y="881"/>
                  </a:cubicBezTo>
                  <a:cubicBezTo>
                    <a:pt x="691" y="881"/>
                    <a:pt x="893" y="691"/>
                    <a:pt x="893" y="441"/>
                  </a:cubicBezTo>
                  <a:cubicBezTo>
                    <a:pt x="893" y="203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5756675" y="394520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191" y="0"/>
                    <a:pt x="0" y="203"/>
                    <a:pt x="0" y="441"/>
                  </a:cubicBezTo>
                  <a:cubicBezTo>
                    <a:pt x="0" y="691"/>
                    <a:pt x="191" y="881"/>
                    <a:pt x="441" y="881"/>
                  </a:cubicBezTo>
                  <a:cubicBezTo>
                    <a:pt x="679" y="881"/>
                    <a:pt x="881" y="691"/>
                    <a:pt x="881" y="441"/>
                  </a:cubicBezTo>
                  <a:cubicBezTo>
                    <a:pt x="881" y="203"/>
                    <a:pt x="679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5800725" y="394520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191" y="0"/>
                    <a:pt x="1" y="203"/>
                    <a:pt x="1" y="441"/>
                  </a:cubicBezTo>
                  <a:cubicBezTo>
                    <a:pt x="1" y="691"/>
                    <a:pt x="191" y="881"/>
                    <a:pt x="441" y="881"/>
                  </a:cubicBezTo>
                  <a:cubicBezTo>
                    <a:pt x="679" y="881"/>
                    <a:pt x="882" y="691"/>
                    <a:pt x="882" y="441"/>
                  </a:cubicBezTo>
                  <a:cubicBezTo>
                    <a:pt x="882" y="203"/>
                    <a:pt x="679" y="0"/>
                    <a:pt x="44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pic>
        <p:nvPicPr>
          <p:cNvPr id="3074" name="Picture 2" descr="Bloques De Alfabeto De Educación Preescolar Icono Ilustración De Contorno  Vectorial Ilustración del Vector - Ilustración de iconos, bloques: 192879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841" y="1730704"/>
            <a:ext cx="947225" cy="94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Google Shape;62;p15"/>
          <p:cNvSpPr txBox="1"/>
          <p:nvPr/>
        </p:nvSpPr>
        <p:spPr>
          <a:xfrm>
            <a:off x="1758371" y="3998299"/>
            <a:ext cx="2550299" cy="5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s-MX" sz="1200" b="1" dirty="0" smtClean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rPr>
              <a:t>Fecha de publicación: 10 de Junio de 2011</a:t>
            </a:r>
            <a:endParaRPr sz="1200" b="1" dirty="0">
              <a:solidFill>
                <a:srgbClr val="434343"/>
              </a:solidFill>
              <a:latin typeface="Century Gothic" panose="020B0502020202020204" pitchFamily="34" charset="0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pic>
        <p:nvPicPr>
          <p:cNvPr id="3076" name="Picture 4" descr="Derechos humanos - Iconos gratis de divers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706" y="4362392"/>
            <a:ext cx="750813" cy="75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Google Shape;62;p15"/>
          <p:cNvSpPr txBox="1"/>
          <p:nvPr/>
        </p:nvSpPr>
        <p:spPr>
          <a:xfrm>
            <a:off x="3437936" y="1413404"/>
            <a:ext cx="2550299" cy="5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s-MX" sz="1200" b="1" dirty="0" smtClean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rPr>
              <a:t>Fecha de publicación: 09 de Febrero de 2012</a:t>
            </a:r>
            <a:endParaRPr sz="1200" b="1" dirty="0">
              <a:solidFill>
                <a:srgbClr val="434343"/>
              </a:solidFill>
              <a:latin typeface="Century Gothic" panose="020B0502020202020204" pitchFamily="34" charset="0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3" name="Google Shape;62;p15"/>
          <p:cNvSpPr txBox="1"/>
          <p:nvPr/>
        </p:nvSpPr>
        <p:spPr>
          <a:xfrm>
            <a:off x="6542099" y="1652750"/>
            <a:ext cx="2550299" cy="5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s-MX" sz="1200" b="1" dirty="0" smtClean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rPr>
              <a:t>Fecha de publicación: 29 de Enero de 2016</a:t>
            </a:r>
            <a:endParaRPr sz="1200" b="1" dirty="0">
              <a:solidFill>
                <a:srgbClr val="434343"/>
              </a:solidFill>
              <a:latin typeface="Century Gothic" panose="020B0502020202020204" pitchFamily="34" charset="0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4" name="Google Shape;62;p15"/>
          <p:cNvSpPr txBox="1"/>
          <p:nvPr/>
        </p:nvSpPr>
        <p:spPr>
          <a:xfrm>
            <a:off x="4866073" y="4086233"/>
            <a:ext cx="2550299" cy="5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s-MX" sz="1200" b="1" dirty="0" smtClean="0">
                <a:solidFill>
                  <a:srgbClr val="434343"/>
                </a:solidFill>
                <a:latin typeface="Century Gothic" panose="020B0502020202020204" pitchFamily="34" charset="0"/>
                <a:ea typeface="Fira Sans Extra Condensed Medium"/>
                <a:cs typeface="Fira Sans Extra Condensed Medium"/>
                <a:sym typeface="Fira Sans Extra Condensed Medium"/>
              </a:rPr>
              <a:t>Fecha de publicación: 26 de Febrero de 2013</a:t>
            </a:r>
            <a:endParaRPr sz="1200" b="1" dirty="0">
              <a:solidFill>
                <a:srgbClr val="434343"/>
              </a:solidFill>
              <a:latin typeface="Century Gothic" panose="020B0502020202020204" pitchFamily="34" charset="0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02" name="Google Shape;69;p15"/>
          <p:cNvSpPr txBox="1"/>
          <p:nvPr/>
        </p:nvSpPr>
        <p:spPr>
          <a:xfrm>
            <a:off x="5141981" y="4483332"/>
            <a:ext cx="2237171" cy="1553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/>
            <a:r>
              <a:rPr lang="es-MX" sz="1200" dirty="0" smtClean="0">
                <a:latin typeface="Century Gothic" panose="020B0502020202020204" pitchFamily="34" charset="0"/>
              </a:rPr>
              <a:t>Se establecen </a:t>
            </a:r>
            <a:r>
              <a:rPr lang="es-MX" sz="1200" dirty="0">
                <a:latin typeface="Century Gothic" panose="020B0502020202020204" pitchFamily="34" charset="0"/>
              </a:rPr>
              <a:t>los medios institucionales para garantizar “la calidad en la educación obligatoria” en términos de alcanzar “el máximo logro de aprendizaje de los educandos” (párrafo 3)</a:t>
            </a:r>
            <a:r>
              <a:rPr lang="es-MX" sz="1200" dirty="0" smtClean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.</a:t>
            </a:r>
          </a:p>
          <a:p>
            <a:pPr algn="r"/>
            <a:endParaRPr sz="1100" dirty="0">
              <a:solidFill>
                <a:srgbClr val="434343"/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pic>
        <p:nvPicPr>
          <p:cNvPr id="3078" name="Picture 6" descr="Educación - Iconos gratis de mo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711" y="4622157"/>
            <a:ext cx="800967" cy="80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Google Shape;69;p15"/>
          <p:cNvSpPr txBox="1"/>
          <p:nvPr/>
        </p:nvSpPr>
        <p:spPr>
          <a:xfrm>
            <a:off x="6836394" y="2074230"/>
            <a:ext cx="2237171" cy="834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/>
            <a:r>
              <a:rPr lang="es-MX" sz="1100" i="1" dirty="0" smtClean="0">
                <a:solidFill>
                  <a:srgbClr val="434343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Se incorpora la Ciudad de México como entidad al definir la educación que imparta el Estado</a:t>
            </a:r>
            <a:endParaRPr sz="1100" i="1" dirty="0">
              <a:solidFill>
                <a:srgbClr val="434343"/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pic>
        <p:nvPicPr>
          <p:cNvPr id="3080" name="Picture 8" descr="Bandera nacional | Icono Grati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693" y="1691601"/>
            <a:ext cx="1495576" cy="14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68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0006" y="809262"/>
            <a:ext cx="11353800" cy="4912269"/>
          </a:xfrm>
        </p:spPr>
        <p:txBody>
          <a:bodyPr>
            <a:normAutofit/>
          </a:bodyPr>
          <a:lstStyle/>
          <a:p>
            <a:r>
              <a:rPr lang="es-MX" sz="3200" b="1" dirty="0" smtClean="0">
                <a:latin typeface="Century Gothic" panose="020B0502020202020204" pitchFamily="34" charset="0"/>
              </a:rPr>
              <a:t>Referencias:</a:t>
            </a:r>
            <a:br>
              <a:rPr lang="es-MX" sz="3200" b="1" dirty="0" smtClean="0">
                <a:latin typeface="Century Gothic" panose="020B0502020202020204" pitchFamily="34" charset="0"/>
              </a:rPr>
            </a:br>
            <a:r>
              <a:rPr lang="es-MX" sz="3200" b="1" dirty="0" smtClean="0">
                <a:latin typeface="Century Gothic" panose="020B0502020202020204" pitchFamily="34" charset="0"/>
              </a:rPr>
              <a:t/>
            </a:r>
            <a:br>
              <a:rPr lang="es-MX" sz="3200" b="1" dirty="0" smtClean="0">
                <a:latin typeface="Century Gothic" panose="020B0502020202020204" pitchFamily="34" charset="0"/>
              </a:rPr>
            </a:br>
            <a:r>
              <a:rPr lang="es-MX" sz="1800" dirty="0" smtClean="0">
                <a:latin typeface="Century Gothic" panose="020B0502020202020204" pitchFamily="34" charset="0"/>
              </a:rPr>
              <a:t>Barba, J. B. (2019). Artículo tercero Constitucional. Génesis, transformación y axiología. Revista mexicana de investigación educativa, 24(80), 287-316.</a:t>
            </a:r>
            <a:br>
              <a:rPr lang="es-MX" sz="1800" dirty="0" smtClean="0">
                <a:latin typeface="Century Gothic" panose="020B0502020202020204" pitchFamily="34" charset="0"/>
              </a:rPr>
            </a:br>
            <a:r>
              <a:rPr lang="es-MX" sz="3200" b="1" dirty="0">
                <a:latin typeface="Century Gothic" panose="020B0502020202020204" pitchFamily="34" charset="0"/>
              </a:rPr>
              <a:t/>
            </a:r>
            <a:br>
              <a:rPr lang="es-MX" sz="3200" b="1" dirty="0">
                <a:latin typeface="Century Gothic" panose="020B0502020202020204" pitchFamily="34" charset="0"/>
              </a:rPr>
            </a:br>
            <a:r>
              <a:rPr lang="es-MX" sz="2000" dirty="0" smtClean="0">
                <a:latin typeface="Century Gothic" panose="020B0502020202020204" pitchFamily="34" charset="0"/>
              </a:rPr>
              <a:t>de Diputados, C. (2000). Evolución jurídica del artículo 3º constitucional en relación a la gratuidad de la educación superior.</a:t>
            </a:r>
            <a:br>
              <a:rPr lang="es-MX" sz="2000" dirty="0" smtClean="0">
                <a:latin typeface="Century Gothic" panose="020B0502020202020204" pitchFamily="34" charset="0"/>
              </a:rPr>
            </a:br>
            <a:r>
              <a:rPr lang="es-MX" sz="2000" dirty="0">
                <a:latin typeface="Century Gothic" panose="020B0502020202020204" pitchFamily="34" charset="0"/>
              </a:rPr>
              <a:t/>
            </a:r>
            <a:br>
              <a:rPr lang="es-MX" sz="2000" dirty="0">
                <a:latin typeface="Century Gothic" panose="020B0502020202020204" pitchFamily="34" charset="0"/>
              </a:rPr>
            </a:br>
            <a:r>
              <a:rPr lang="es-MX" sz="2000" dirty="0" smtClean="0">
                <a:latin typeface="Century Gothic" panose="020B0502020202020204" pitchFamily="34" charset="0"/>
              </a:rPr>
              <a:t>Flores, A. S. (2013). El artículo 3o. constitucional: un debate por el control de las conciencias. Cuestiones constitucionales, 28, 211-240.</a:t>
            </a:r>
            <a:br>
              <a:rPr lang="es-MX" sz="2000" dirty="0" smtClean="0">
                <a:latin typeface="Century Gothic" panose="020B0502020202020204" pitchFamily="34" charset="0"/>
              </a:rPr>
            </a:b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4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20315" t="19017" r="22388" b="6876"/>
          <a:stretch/>
        </p:blipFill>
        <p:spPr>
          <a:xfrm>
            <a:off x="1449976" y="169815"/>
            <a:ext cx="8908870" cy="647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95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9914" t="19732" r="22859" b="8661"/>
          <a:stretch/>
        </p:blipFill>
        <p:spPr>
          <a:xfrm>
            <a:off x="1188721" y="397548"/>
            <a:ext cx="9183188" cy="646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3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2826" t="41875" r="24666" b="37053"/>
          <a:stretch/>
        </p:blipFill>
        <p:spPr>
          <a:xfrm>
            <a:off x="1959428" y="248194"/>
            <a:ext cx="8221411" cy="185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7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523</Words>
  <Application>Microsoft Office PowerPoint</Application>
  <PresentationFormat>Panorámica</PresentationFormat>
  <Paragraphs>63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Fira Sans Extra Condensed</vt:lpstr>
      <vt:lpstr>Fira Sans Extra Condensed Medium</vt:lpstr>
      <vt:lpstr>Roboto</vt:lpstr>
      <vt:lpstr>Tema de Office</vt:lpstr>
      <vt:lpstr>Presentación de PowerPoint</vt:lpstr>
      <vt:lpstr>Cambios en el Artículo Tercero</vt:lpstr>
      <vt:lpstr>Cambios en el Artículo Tercero</vt:lpstr>
      <vt:lpstr>Referencias:  Barba, J. B. (2019). Artículo tercero Constitucional. Génesis, transformación y axiología. Revista mexicana de investigación educativa, 24(80), 287-316.  de Diputados, C. (2000). Evolución jurídica del artículo 3º constitucional en relación a la gratuidad de la educación superior.  Flores, A. S. (2013). El artículo 3o. constitucional: un debate por el control de las conciencias. Cuestiones constitucionales, 28, 211-240.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Infographics</dc:title>
  <dc:creator>Acer</dc:creator>
  <cp:lastModifiedBy>Acer</cp:lastModifiedBy>
  <cp:revision>15</cp:revision>
  <dcterms:created xsi:type="dcterms:W3CDTF">2021-04-27T01:24:06Z</dcterms:created>
  <dcterms:modified xsi:type="dcterms:W3CDTF">2021-04-27T05:24:45Z</dcterms:modified>
</cp:coreProperties>
</file>