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BE83D-B363-4644-BE8C-C62930586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9961E4-1F57-4516-96DF-7DC4A4BB3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F65314-2981-4E1F-84FB-1C9EEE65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57A50A-9777-49C2-97BE-7B40C9B1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F1DBEF-F87D-429B-80F2-D1D245D1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2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530F7E-4623-4A42-94E9-871DF165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09119C-8495-4AB8-9217-0C2636C67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125BA4-5B69-436D-A527-757A8427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E46A5F-F95C-4F3F-BE8C-0BA2BA46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F4C57B-7539-4EF7-B53A-8FC5167F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8F016F-BD58-45CC-AE9F-A26DEA4353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CC80FA-6858-4E65-8053-D240D3C71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4E37FB-6910-41BA-A782-17C53B99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A5FEE7-A222-4D69-8D25-5712B3C5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D1C78-0D62-442C-AAAC-3699EC55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20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0EE67-97AB-42CF-9041-AD3B9D869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81CB41-6A51-4297-BFEF-F74648950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45B1A6-5CBE-4E80-99BB-EAB07EEC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0B708D-E64F-40F2-989C-BBD41948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70E684-EC9D-4616-AF10-FE700FDC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07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57E09-C12E-49E6-88C0-44B036F2A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B83EFC-B446-4349-83B3-9FA056FCA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121EC0-58F8-4DAA-9C5E-9F738379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77F13E-E061-4CCE-9F1D-2A4F9D6D1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EA56B4-CB6A-4209-8C17-C2090D1D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8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D5AD5-8311-4C23-9C9F-AA1B3FA0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3B896-AE59-49F8-8AED-602E869CB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E1814B-E51C-45F0-A6F4-8FD1224BC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BFA435-273F-4E49-ABAF-4D611B6E6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7EF69A-F523-4A2C-9481-B790BADE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3D9D7E-CCC9-4A07-9A24-0D8B330F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20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C80BB-7696-4E40-A8E8-55777743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AB3D4F-C7D6-4E2A-85F7-99A48DED1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15061D-3E2F-475F-ACD9-F92B395D6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B879A5-6FFA-47DD-BB6E-1F92DD3FC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E4473E-758A-41B6-8E9E-D83845ED1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D57F0F-F2A3-4D73-907F-6EA9FD9B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CAC94DA-DADE-45DB-8BFE-B7205E4C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673777-DAF5-426A-871C-26BF1747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72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8A448-9A85-4DB0-8595-4E233D735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D8C535-7DA8-4E83-A9C3-A2F09DA6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2535FF-130F-4845-B4AB-F8E975942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1113E4-0EC1-43CE-B882-2D3702D1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03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B2A7C9-7976-40DC-A229-DE829F50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B3437C-D824-4C45-8D0C-C903B51F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457A45-F08A-4CA6-8250-04A8835B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52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A623E-C24D-4307-806C-A9AA3A6E6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AA44F6-7023-405A-A871-00E0FDF0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0A4EC9-A413-45BD-BE06-C2D9D6196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CD215D-A394-4F16-B647-22F9298D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B4D3A7-8539-4221-93C2-9ACF1F4A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7B7B06-1DFE-4472-9221-C678D01E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85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FDF736-E79A-4B49-9A54-B8833AE8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8F7D72-6F83-48E7-8FDC-9AB11E82D6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A2E4B0-1134-40F7-BC95-2BD55180B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70AB84-68CA-4F97-B584-5DE0D90D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D52AB8-9ACC-44B1-99D1-D4D6E57E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33C4D7-2069-4FBA-A62D-A8771B04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49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ABD414-E113-4223-B6A6-55A33009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2989BC-6C70-4959-87F5-E14307E95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B0C87F-AEE7-40AB-A55A-36E08DF5F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2EAC-AAE5-47D5-84D9-DC8958193168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8480C-907C-4545-9758-18C17E4DD2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9809FA-1EA9-4A22-B2F6-6AB1DE666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B965F-28A5-4AFB-B17C-224E137671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088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0C76368-8A18-4DFA-9AE4-D5FBCEC89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07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1</cp:revision>
  <dcterms:created xsi:type="dcterms:W3CDTF">2021-04-25T19:52:22Z</dcterms:created>
  <dcterms:modified xsi:type="dcterms:W3CDTF">2021-04-25T19:56:06Z</dcterms:modified>
</cp:coreProperties>
</file>