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5BE83D-B363-4644-BE8C-C62930586C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F9961E4-1F57-4516-96DF-7DC4A4BB33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F65314-2981-4E1F-84FB-1C9EEE658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2EAC-AAE5-47D5-84D9-DC8958193168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57A50A-9777-49C2-97BE-7B40C9B1E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F1DBEF-F87D-429B-80F2-D1D245D16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965F-28A5-4AFB-B17C-224E13767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924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530F7E-4623-4A42-94E9-871DF165B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E09119C-8495-4AB8-9217-0C2636C67B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125BA4-5B69-436D-A527-757A8427F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2EAC-AAE5-47D5-84D9-DC8958193168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E46A5F-F95C-4F3F-BE8C-0BA2BA463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F4C57B-7539-4EF7-B53A-8FC5167F5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965F-28A5-4AFB-B17C-224E13767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6308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98F016F-BD58-45CC-AE9F-A26DEA4353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DCC80FA-6858-4E65-8053-D240D3C71D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4E37FB-6910-41BA-A782-17C53B996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2EAC-AAE5-47D5-84D9-DC8958193168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A5FEE7-A222-4D69-8D25-5712B3C53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2D1C78-0D62-442C-AAAC-3699EC55F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965F-28A5-4AFB-B17C-224E13767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6205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20EE67-97AB-42CF-9041-AD3B9D869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81CB41-6A51-4297-BFEF-F74648950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45B1A6-5CBE-4E80-99BB-EAB07EEC1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2EAC-AAE5-47D5-84D9-DC8958193168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0B708D-E64F-40F2-989C-BBD419485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70E684-EC9D-4616-AF10-FE700FDC5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965F-28A5-4AFB-B17C-224E13767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6073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757E09-C12E-49E6-88C0-44B036F2A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AB83EFC-B446-4349-83B3-9FA056FCA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121EC0-58F8-4DAA-9C5E-9F738379C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2EAC-AAE5-47D5-84D9-DC8958193168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77F13E-E061-4CCE-9F1D-2A4F9D6D1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7EA56B4-CB6A-4209-8C17-C2090D1DD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965F-28A5-4AFB-B17C-224E13767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685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4D5AD5-8311-4C23-9C9F-AA1B3FA05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E3B896-AE59-49F8-8AED-602E869CBC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CE1814B-E51C-45F0-A6F4-8FD1224BC3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8BFA435-273F-4E49-ABAF-4D611B6E6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2EAC-AAE5-47D5-84D9-DC8958193168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77EF69A-F523-4A2C-9481-B790BADEF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03D9D7E-CCC9-4A07-9A24-0D8B330F4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965F-28A5-4AFB-B17C-224E13767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6205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FC80BB-7696-4E40-A8E8-557777435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BAB3D4F-C7D6-4E2A-85F7-99A48DED18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15061D-3E2F-475F-ACD9-F92B395D69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4B879A5-6FFA-47DD-BB6E-1F92DD3FC4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7E4473E-758A-41B6-8E9E-D83845ED1E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3D57F0F-F2A3-4D73-907F-6EA9FD9BA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2EAC-AAE5-47D5-84D9-DC8958193168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CAC94DA-DADE-45DB-8BFE-B7205E4C1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2673777-DAF5-426A-871C-26BF17476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965F-28A5-4AFB-B17C-224E13767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6726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98A448-9A85-4DB0-8595-4E233D735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2D8C535-7DA8-4E83-A9C3-A2F09DA67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2EAC-AAE5-47D5-84D9-DC8958193168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82535FF-130F-4845-B4AB-F8E975942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41113E4-0EC1-43CE-B882-2D3702D15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965F-28A5-4AFB-B17C-224E13767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8036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1B2A7C9-7976-40DC-A229-DE829F501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2EAC-AAE5-47D5-84D9-DC8958193168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2B3437C-D824-4C45-8D0C-C903B51FB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C457A45-F08A-4CA6-8250-04A8835B5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965F-28A5-4AFB-B17C-224E13767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252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CA623E-C24D-4307-806C-A9AA3A6E6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AA44F6-7023-405A-A871-00E0FDF0A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F0A4EC9-A413-45BD-BE06-C2D9D6196E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2CD215D-A394-4F16-B647-22F9298D8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2EAC-AAE5-47D5-84D9-DC8958193168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5B4D3A7-8539-4221-93C2-9ACF1F4AF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77B7B06-1DFE-4472-9221-C678D01E3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965F-28A5-4AFB-B17C-224E13767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5858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FDF736-E79A-4B49-9A54-B8833AE8B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28F7D72-6F83-48E7-8FDC-9AB11E82D6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0A2E4B0-1134-40F7-BC95-2BD55180BB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370AB84-68CA-4F97-B584-5DE0D90D6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2EAC-AAE5-47D5-84D9-DC8958193168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6D52AB8-9ACC-44B1-99D1-D4D6E57E2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933C4D7-2069-4FBA-A62D-A8771B045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965F-28A5-4AFB-B17C-224E13767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549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7ABD414-E113-4223-B6A6-55A330090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2989BC-6C70-4959-87F5-E14307E95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B0C87F-AEE7-40AB-A55A-36E08DF5F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72EAC-AAE5-47D5-84D9-DC8958193168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E8480C-907C-4545-9758-18C17E4DD2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9809FA-1EA9-4A22-B2F6-6AB1DE6669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B965F-28A5-4AFB-B17C-224E13767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088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80C76368-8A18-4DFA-9AE4-D5FBCEC89F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072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lenovo</dc:creator>
  <cp:lastModifiedBy>lenovo</cp:lastModifiedBy>
  <cp:revision>1</cp:revision>
  <dcterms:created xsi:type="dcterms:W3CDTF">2021-04-25T19:52:22Z</dcterms:created>
  <dcterms:modified xsi:type="dcterms:W3CDTF">2021-04-25T19:56:06Z</dcterms:modified>
</cp:coreProperties>
</file>