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E4139-B8F8-CB45-B503-277C76024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68D574-69A9-9F49-8B5F-4350476B3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950A1B-8CA4-9B4C-A33C-13433CD4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B43C-5073-344D-A562-F908BAFE70E5}" type="datetimeFigureOut">
              <a:rPr lang="es-MX" smtClean="0"/>
              <a:t>26/04/21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D3801F-8804-1C44-ABE3-CC46E20EE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229B04-8C4D-EA43-B0BB-73E31006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7CF2-BD38-134B-B209-9F66E2522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530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3CADF-8234-224D-B9A8-A9A7659BC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357241-F59A-CF46-8CB6-7E3109654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26AB5-162F-C748-9583-CA871A76C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B43C-5073-344D-A562-F908BAFE70E5}" type="datetimeFigureOut">
              <a:rPr lang="es-MX" smtClean="0"/>
              <a:t>26/04/21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AA9FF0-0A41-4447-8CAB-FB7261D2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D7D5B9-E58C-F046-915C-71D97A75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7CF2-BD38-134B-B209-9F66E2522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66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FD568A-3C36-7E46-9193-9E771E190B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B2ADF8-A3A3-DF44-8AF1-BC8E22F29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02A4AE-47D7-DA43-8B20-75D262A0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B43C-5073-344D-A562-F908BAFE70E5}" type="datetimeFigureOut">
              <a:rPr lang="es-MX" smtClean="0"/>
              <a:t>26/04/21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216D3B-9196-3341-82DB-95E4C587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6B5AC-32EC-0144-8469-37459B4C1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7CF2-BD38-134B-B209-9F66E2522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547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1544C-3A25-3543-9E6F-25014BA2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56EF68-7740-5C4B-94D5-ABA080757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BED37A-0512-A94A-B997-7B6DBE354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B43C-5073-344D-A562-F908BAFE70E5}" type="datetimeFigureOut">
              <a:rPr lang="es-MX" smtClean="0"/>
              <a:t>26/04/21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4FCA73-C2CF-3B46-9D42-7C6D0989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C33E76-655B-A54F-80B1-196D785C8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7CF2-BD38-134B-B209-9F66E2522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445EE-6F71-EC47-AB57-EE963F25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60A83C-E791-D94C-A825-D61934495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B05224-8187-EB44-B1E0-DF68CD487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B43C-5073-344D-A562-F908BAFE70E5}" type="datetimeFigureOut">
              <a:rPr lang="es-MX" smtClean="0"/>
              <a:t>26/04/21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9457C3-C5F3-6047-BB6B-9B1D4F65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6A7548-A2CE-9B4D-8B04-4ECE0A0AA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7CF2-BD38-134B-B209-9F66E2522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073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76180-081B-8F4F-A039-4C946104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812005-FF28-C649-A63A-923CA250F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D31343-7139-4B48-AF67-FF6740748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DE9933-70CE-C54D-A951-B21342A5A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B43C-5073-344D-A562-F908BAFE70E5}" type="datetimeFigureOut">
              <a:rPr lang="es-MX" smtClean="0"/>
              <a:t>26/04/21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D4BE93-62C1-2E41-B396-182D36848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FD770A-2CF9-3047-9F65-80671B1D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7CF2-BD38-134B-B209-9F66E2522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253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DE4E3-B4F1-AB47-865C-7C884F4E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83A7F3-0DD5-4743-A07C-183D27F3F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E5D810-5521-3C4C-B191-5B28C5C98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6E65D0-20F9-8F42-A30D-1430F4D4B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633F4F-F6DD-E044-AEAC-761F803C6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D47489-404B-494B-8E27-551C9FD7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B43C-5073-344D-A562-F908BAFE70E5}" type="datetimeFigureOut">
              <a:rPr lang="es-MX" smtClean="0"/>
              <a:t>26/04/21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C4DBC2-EDD3-E64C-89D4-57D33F6EB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2E0575-53C0-6F43-91D5-BDA60FA2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7CF2-BD38-134B-B209-9F66E2522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595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4F848-C838-DA4C-A62E-2EFDA94DE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54492F-5054-A24B-98A5-33F4F6178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B43C-5073-344D-A562-F908BAFE70E5}" type="datetimeFigureOut">
              <a:rPr lang="es-MX" smtClean="0"/>
              <a:t>26/04/21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D1717C-7F45-CE4D-90A3-68B52CBE8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C641977-4739-BF42-888E-67FFDD99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7CF2-BD38-134B-B209-9F66E2522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114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025B83D-2A70-AA43-BED2-8BEFF3F0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B43C-5073-344D-A562-F908BAFE70E5}" type="datetimeFigureOut">
              <a:rPr lang="es-MX" smtClean="0"/>
              <a:t>26/04/21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F5495A-0AF5-2442-BDA5-2A2727C69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7F108D-E488-FC4D-9359-04CC6FB0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7CF2-BD38-134B-B209-9F66E2522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842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3BC303-0AD3-814F-BE3C-61763D9B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4FF17C-9056-5D47-AA39-AD54192BC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0A3C86-E7FF-D747-8A93-CC3DDB377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DE0A73-B794-9F43-AB17-399152512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B43C-5073-344D-A562-F908BAFE70E5}" type="datetimeFigureOut">
              <a:rPr lang="es-MX" smtClean="0"/>
              <a:t>26/04/21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7CD57E-D473-F947-96E7-264300836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032400-B602-3B43-9361-90F418CC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7CF2-BD38-134B-B209-9F66E2522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25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52870-803D-4145-AF6E-78CB0C9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593030-F24A-C747-8D49-595E31ABB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F174E7-418B-A948-91C2-E8F39472D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A4CA38-5771-FE4C-95D8-1B3494680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B43C-5073-344D-A562-F908BAFE70E5}" type="datetimeFigureOut">
              <a:rPr lang="es-MX" smtClean="0"/>
              <a:t>26/04/21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810D1D-2028-7040-88E7-E15F684B5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DE47D2-8355-2B44-823A-EA2C51001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7CF2-BD38-134B-B209-9F66E2522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780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CDFBBF-FD05-8D48-BBC8-B4571B67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D5777F-D8F9-CE43-8188-80BA41CCD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8BF073-8666-0E47-86F4-0FEFD1716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BB43C-5073-344D-A562-F908BAFE70E5}" type="datetimeFigureOut">
              <a:rPr lang="es-MX" smtClean="0"/>
              <a:t>26/04/21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72A008-59CF-1D40-99C5-CF4005019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E1B99B-0241-7D47-83F4-19337F2B7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A7CF2-BD38-134B-B209-9F66E2522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402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4771389-665D-2641-9635-854177A5FB68}"/>
              </a:ext>
            </a:extLst>
          </p:cNvPr>
          <p:cNvSpPr txBox="1"/>
          <p:nvPr/>
        </p:nvSpPr>
        <p:spPr>
          <a:xfrm>
            <a:off x="831645" y="491613"/>
            <a:ext cx="10528709" cy="7017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Escuela Normal de Educación Preescolar</a:t>
            </a:r>
          </a:p>
          <a:p>
            <a:pPr algn="ctr"/>
            <a:r>
              <a:rPr lang="es-MX" dirty="0"/>
              <a:t>Licenciatura en educación preescolar</a:t>
            </a:r>
          </a:p>
          <a:p>
            <a:pPr algn="ctr"/>
            <a:r>
              <a:rPr lang="es-MX" dirty="0"/>
              <a:t>Ciclo escolar 2020-2021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r>
              <a:rPr lang="es-MX" b="1" dirty="0"/>
              <a:t>Curso: </a:t>
            </a:r>
            <a:r>
              <a:rPr lang="es-MX" dirty="0"/>
              <a:t>Tutoría grupal  </a:t>
            </a:r>
          </a:p>
          <a:p>
            <a:pPr algn="ctr"/>
            <a:r>
              <a:rPr lang="es-MX" b="1" dirty="0"/>
              <a:t>Docente: </a:t>
            </a:r>
            <a:r>
              <a:rPr lang="es-MX" dirty="0"/>
              <a:t>Karla Griselda García Pimentel</a:t>
            </a:r>
            <a:endParaRPr lang="es-MX" b="1" dirty="0"/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ctr"/>
            <a:r>
              <a:rPr lang="es-MX" b="1" dirty="0"/>
              <a:t>Grado: </a:t>
            </a:r>
            <a:r>
              <a:rPr lang="es-MX" dirty="0"/>
              <a:t>Segundo semestre.            </a:t>
            </a:r>
            <a:r>
              <a:rPr lang="es-MX" b="1" dirty="0"/>
              <a:t>Sección: </a:t>
            </a:r>
            <a:r>
              <a:rPr lang="es-MX" dirty="0"/>
              <a:t>D</a:t>
            </a:r>
          </a:p>
          <a:p>
            <a:pPr algn="ctr"/>
            <a:endParaRPr lang="es-MX" b="1" dirty="0"/>
          </a:p>
          <a:p>
            <a:pPr algn="ctr"/>
            <a:r>
              <a:rPr lang="es-MX" b="1" dirty="0"/>
              <a:t>UNIDAD I</a:t>
            </a:r>
          </a:p>
          <a:p>
            <a:pPr algn="ctr"/>
            <a:endParaRPr lang="es-MX" b="1" dirty="0"/>
          </a:p>
          <a:p>
            <a:pPr algn="ctr"/>
            <a:r>
              <a:rPr lang="es-MX" b="1" dirty="0"/>
              <a:t>Visualiza las posibilidades </a:t>
            </a:r>
          </a:p>
          <a:p>
            <a:pPr algn="ctr"/>
            <a:endParaRPr lang="es-MX" b="1" dirty="0"/>
          </a:p>
          <a:p>
            <a:pPr algn="ctr"/>
            <a:r>
              <a:rPr lang="es-MX" b="1" dirty="0"/>
              <a:t>Alumna: </a:t>
            </a:r>
            <a:r>
              <a:rPr lang="es-MX" dirty="0"/>
              <a:t>Maura Alejandra Ferrer Flores</a:t>
            </a:r>
          </a:p>
          <a:p>
            <a:pPr algn="ctr"/>
            <a:r>
              <a:rPr lang="es-MX" b="1" dirty="0"/>
              <a:t>No. De lista: </a:t>
            </a:r>
            <a:r>
              <a:rPr lang="es-MX" dirty="0"/>
              <a:t>8</a:t>
            </a:r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ctr"/>
            <a:r>
              <a:rPr lang="es-MX" b="1" dirty="0"/>
              <a:t>Saltillo, Coahuila de Zaragoza</a:t>
            </a:r>
          </a:p>
          <a:p>
            <a:pPr algn="ctr"/>
            <a:r>
              <a:rPr lang="es-MX" b="1" dirty="0"/>
              <a:t>Abril 2021</a:t>
            </a:r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ctr"/>
            <a:endParaRPr lang="es-MX" b="1" dirty="0"/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480013DE-4CBE-1B4F-B3AB-9641D1659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644" y="491613"/>
            <a:ext cx="1931743" cy="14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3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3566F5B2-BB4F-0847-8B23-0B0F474873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3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CE882792-369F-5B48-9542-02A2C64C7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23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3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MAYRA ALEJANDRA FERRER FLORES</dc:creator>
  <cp:lastModifiedBy>MAYRA ALEJANDRA FERRER FLORES</cp:lastModifiedBy>
  <cp:revision>4</cp:revision>
  <dcterms:created xsi:type="dcterms:W3CDTF">2021-04-26T14:13:40Z</dcterms:created>
  <dcterms:modified xsi:type="dcterms:W3CDTF">2021-04-27T04:12:35Z</dcterms:modified>
</cp:coreProperties>
</file>