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3"/>
  </p:notesMasterIdLst>
  <p:sldIdLst>
    <p:sldId id="291" r:id="rId2"/>
  </p:sldIdLst>
  <p:sldSz cx="6858000" cy="5143500"/>
  <p:notesSz cx="6858000" cy="9144000"/>
  <p:embeddedFontLst>
    <p:embeddedFont>
      <p:font typeface="Paytone One" panose="020B0604020202020204" charset="0"/>
      <p:regular r:id="rId4"/>
    </p:embeddedFont>
    <p:embeddedFont>
      <p:font typeface="Raleway" panose="020B060402020202020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9AA0A6"/>
          </p15:clr>
        </p15:guide>
        <p15:guide id="2" pos="2160" userDrawn="1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D79CC3C-E3D4-4A42-A03A-595492539CDD}">
  <a:tblStyle styleId="{AD79CC3C-E3D4-4A42-A03A-595492539CD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4" autoAdjust="0"/>
    <p:restoredTop sz="94660"/>
  </p:normalViewPr>
  <p:slideViewPr>
    <p:cSldViewPr snapToGrid="0">
      <p:cViewPr>
        <p:scale>
          <a:sx n="107" d="100"/>
          <a:sy n="107" d="100"/>
        </p:scale>
        <p:origin x="1824" y="82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"/>
          <p:cNvSpPr txBox="1">
            <a:spLocks noGrp="1"/>
          </p:cNvSpPr>
          <p:nvPr>
            <p:ph type="title"/>
          </p:nvPr>
        </p:nvSpPr>
        <p:spPr>
          <a:xfrm>
            <a:off x="534919" y="539500"/>
            <a:ext cx="5788125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6"/>
          <p:cNvSpPr/>
          <p:nvPr/>
        </p:nvSpPr>
        <p:spPr>
          <a:xfrm>
            <a:off x="2696035" y="4955100"/>
            <a:ext cx="1465931" cy="188400"/>
          </a:xfrm>
          <a:custGeom>
            <a:avLst/>
            <a:gdLst/>
            <a:ahLst/>
            <a:cxnLst/>
            <a:rect l="l" t="t" r="r" b="b"/>
            <a:pathLst>
              <a:path w="78183" h="7536" extrusionOk="0">
                <a:moveTo>
                  <a:pt x="38448" y="1"/>
                </a:moveTo>
                <a:cubicBezTo>
                  <a:pt x="36549" y="1"/>
                  <a:pt x="34648" y="45"/>
                  <a:pt x="32742" y="134"/>
                </a:cubicBezTo>
                <a:cubicBezTo>
                  <a:pt x="28833" y="306"/>
                  <a:pt x="24948" y="675"/>
                  <a:pt x="21063" y="1241"/>
                </a:cubicBezTo>
                <a:cubicBezTo>
                  <a:pt x="23497" y="921"/>
                  <a:pt x="26054" y="675"/>
                  <a:pt x="28611" y="479"/>
                </a:cubicBezTo>
                <a:lnTo>
                  <a:pt x="28636" y="479"/>
                </a:lnTo>
                <a:cubicBezTo>
                  <a:pt x="31218" y="306"/>
                  <a:pt x="33824" y="208"/>
                  <a:pt x="36357" y="184"/>
                </a:cubicBezTo>
                <a:cubicBezTo>
                  <a:pt x="36730" y="180"/>
                  <a:pt x="37132" y="178"/>
                  <a:pt x="37558" y="178"/>
                </a:cubicBezTo>
                <a:cubicBezTo>
                  <a:pt x="39889" y="178"/>
                  <a:pt x="42942" y="239"/>
                  <a:pt x="45873" y="405"/>
                </a:cubicBezTo>
                <a:cubicBezTo>
                  <a:pt x="49340" y="626"/>
                  <a:pt x="52610" y="970"/>
                  <a:pt x="54430" y="1142"/>
                </a:cubicBezTo>
                <a:cubicBezTo>
                  <a:pt x="53914" y="1044"/>
                  <a:pt x="53250" y="946"/>
                  <a:pt x="52463" y="847"/>
                </a:cubicBezTo>
                <a:cubicBezTo>
                  <a:pt x="51701" y="749"/>
                  <a:pt x="50840" y="651"/>
                  <a:pt x="49930" y="552"/>
                </a:cubicBezTo>
                <a:cubicBezTo>
                  <a:pt x="49045" y="479"/>
                  <a:pt x="48111" y="405"/>
                  <a:pt x="47225" y="356"/>
                </a:cubicBezTo>
                <a:lnTo>
                  <a:pt x="44717" y="184"/>
                </a:lnTo>
                <a:lnTo>
                  <a:pt x="45234" y="184"/>
                </a:lnTo>
                <a:cubicBezTo>
                  <a:pt x="42973" y="63"/>
                  <a:pt x="40712" y="1"/>
                  <a:pt x="38448" y="1"/>
                </a:cubicBezTo>
                <a:close/>
                <a:moveTo>
                  <a:pt x="36807" y="720"/>
                </a:moveTo>
                <a:cubicBezTo>
                  <a:pt x="31805" y="720"/>
                  <a:pt x="26804" y="1066"/>
                  <a:pt x="21825" y="1757"/>
                </a:cubicBezTo>
                <a:cubicBezTo>
                  <a:pt x="19243" y="2077"/>
                  <a:pt x="15899" y="2667"/>
                  <a:pt x="15235" y="2864"/>
                </a:cubicBezTo>
                <a:cubicBezTo>
                  <a:pt x="14460" y="3060"/>
                  <a:pt x="14257" y="3140"/>
                  <a:pt x="14417" y="3140"/>
                </a:cubicBezTo>
                <a:cubicBezTo>
                  <a:pt x="14577" y="3140"/>
                  <a:pt x="15100" y="3060"/>
                  <a:pt x="15776" y="2937"/>
                </a:cubicBezTo>
                <a:lnTo>
                  <a:pt x="16858" y="2741"/>
                </a:lnTo>
                <a:lnTo>
                  <a:pt x="18038" y="2544"/>
                </a:lnTo>
                <a:lnTo>
                  <a:pt x="19169" y="2372"/>
                </a:lnTo>
                <a:lnTo>
                  <a:pt x="20079" y="2224"/>
                </a:lnTo>
                <a:cubicBezTo>
                  <a:pt x="21087" y="2077"/>
                  <a:pt x="22685" y="1856"/>
                  <a:pt x="24530" y="1659"/>
                </a:cubicBezTo>
                <a:cubicBezTo>
                  <a:pt x="25464" y="1561"/>
                  <a:pt x="26448" y="1462"/>
                  <a:pt x="27456" y="1388"/>
                </a:cubicBezTo>
                <a:lnTo>
                  <a:pt x="28980" y="1265"/>
                </a:lnTo>
                <a:lnTo>
                  <a:pt x="30480" y="1167"/>
                </a:lnTo>
                <a:cubicBezTo>
                  <a:pt x="34439" y="897"/>
                  <a:pt x="37881" y="872"/>
                  <a:pt x="37808" y="724"/>
                </a:cubicBezTo>
                <a:cubicBezTo>
                  <a:pt x="37474" y="721"/>
                  <a:pt x="37141" y="720"/>
                  <a:pt x="36807" y="720"/>
                </a:cubicBezTo>
                <a:close/>
                <a:moveTo>
                  <a:pt x="73241" y="5495"/>
                </a:moveTo>
                <a:lnTo>
                  <a:pt x="73241" y="5495"/>
                </a:lnTo>
                <a:cubicBezTo>
                  <a:pt x="74593" y="6085"/>
                  <a:pt x="75921" y="6773"/>
                  <a:pt x="77199" y="7511"/>
                </a:cubicBezTo>
                <a:lnTo>
                  <a:pt x="78183" y="7511"/>
                </a:lnTo>
                <a:cubicBezTo>
                  <a:pt x="76658" y="6798"/>
                  <a:pt x="75011" y="6134"/>
                  <a:pt x="73241" y="5495"/>
                </a:cubicBezTo>
                <a:close/>
                <a:moveTo>
                  <a:pt x="10443" y="4041"/>
                </a:moveTo>
                <a:cubicBezTo>
                  <a:pt x="10429" y="4041"/>
                  <a:pt x="10411" y="4042"/>
                  <a:pt x="10391" y="4044"/>
                </a:cubicBezTo>
                <a:cubicBezTo>
                  <a:pt x="10096" y="4093"/>
                  <a:pt x="9161" y="4290"/>
                  <a:pt x="7981" y="4610"/>
                </a:cubicBezTo>
                <a:cubicBezTo>
                  <a:pt x="7416" y="4757"/>
                  <a:pt x="6776" y="4929"/>
                  <a:pt x="6137" y="5126"/>
                </a:cubicBezTo>
                <a:cubicBezTo>
                  <a:pt x="5522" y="5298"/>
                  <a:pt x="4907" y="5519"/>
                  <a:pt x="4293" y="5716"/>
                </a:cubicBezTo>
                <a:cubicBezTo>
                  <a:pt x="3112" y="6109"/>
                  <a:pt x="2080" y="6503"/>
                  <a:pt x="1613" y="6724"/>
                </a:cubicBezTo>
                <a:cubicBezTo>
                  <a:pt x="372" y="7266"/>
                  <a:pt x="0" y="7517"/>
                  <a:pt x="99" y="7517"/>
                </a:cubicBezTo>
                <a:cubicBezTo>
                  <a:pt x="108" y="7517"/>
                  <a:pt x="121" y="7515"/>
                  <a:pt x="137" y="7511"/>
                </a:cubicBezTo>
                <a:cubicBezTo>
                  <a:pt x="358" y="7437"/>
                  <a:pt x="604" y="7364"/>
                  <a:pt x="826" y="7265"/>
                </a:cubicBezTo>
                <a:cubicBezTo>
                  <a:pt x="1170" y="7142"/>
                  <a:pt x="1613" y="6970"/>
                  <a:pt x="2129" y="6798"/>
                </a:cubicBezTo>
                <a:cubicBezTo>
                  <a:pt x="3186" y="6429"/>
                  <a:pt x="4489" y="5962"/>
                  <a:pt x="5768" y="5569"/>
                </a:cubicBezTo>
                <a:cubicBezTo>
                  <a:pt x="6383" y="5347"/>
                  <a:pt x="7022" y="5175"/>
                  <a:pt x="7539" y="5003"/>
                </a:cubicBezTo>
                <a:cubicBezTo>
                  <a:pt x="8079" y="4831"/>
                  <a:pt x="8547" y="4683"/>
                  <a:pt x="8891" y="4585"/>
                </a:cubicBezTo>
                <a:cubicBezTo>
                  <a:pt x="10194" y="4196"/>
                  <a:pt x="10626" y="4041"/>
                  <a:pt x="10443" y="4041"/>
                </a:cubicBezTo>
                <a:close/>
                <a:moveTo>
                  <a:pt x="47766" y="1142"/>
                </a:moveTo>
                <a:lnTo>
                  <a:pt x="47766" y="1142"/>
                </a:lnTo>
                <a:cubicBezTo>
                  <a:pt x="48651" y="1265"/>
                  <a:pt x="49610" y="1364"/>
                  <a:pt x="50594" y="1487"/>
                </a:cubicBezTo>
                <a:cubicBezTo>
                  <a:pt x="51602" y="1610"/>
                  <a:pt x="52635" y="1733"/>
                  <a:pt x="53717" y="1880"/>
                </a:cubicBezTo>
                <a:cubicBezTo>
                  <a:pt x="55881" y="2200"/>
                  <a:pt x="58143" y="2544"/>
                  <a:pt x="60282" y="2962"/>
                </a:cubicBezTo>
                <a:cubicBezTo>
                  <a:pt x="64634" y="3823"/>
                  <a:pt x="68519" y="4978"/>
                  <a:pt x="70733" y="6036"/>
                </a:cubicBezTo>
                <a:cubicBezTo>
                  <a:pt x="69356" y="5667"/>
                  <a:pt x="67462" y="5101"/>
                  <a:pt x="65028" y="4560"/>
                </a:cubicBezTo>
                <a:cubicBezTo>
                  <a:pt x="62618" y="4019"/>
                  <a:pt x="59766" y="3429"/>
                  <a:pt x="56668" y="2962"/>
                </a:cubicBezTo>
                <a:cubicBezTo>
                  <a:pt x="53594" y="2519"/>
                  <a:pt x="50324" y="2151"/>
                  <a:pt x="47201" y="1954"/>
                </a:cubicBezTo>
                <a:cubicBezTo>
                  <a:pt x="44078" y="1733"/>
                  <a:pt x="41152" y="1659"/>
                  <a:pt x="38767" y="1659"/>
                </a:cubicBezTo>
                <a:cubicBezTo>
                  <a:pt x="34709" y="1659"/>
                  <a:pt x="30554" y="1831"/>
                  <a:pt x="26472" y="2224"/>
                </a:cubicBezTo>
                <a:cubicBezTo>
                  <a:pt x="22489" y="2593"/>
                  <a:pt x="18554" y="3183"/>
                  <a:pt x="14645" y="3995"/>
                </a:cubicBezTo>
                <a:cubicBezTo>
                  <a:pt x="10612" y="4806"/>
                  <a:pt x="6653" y="5987"/>
                  <a:pt x="2842" y="7511"/>
                </a:cubicBezTo>
                <a:lnTo>
                  <a:pt x="4391" y="7511"/>
                </a:lnTo>
                <a:cubicBezTo>
                  <a:pt x="6137" y="6896"/>
                  <a:pt x="8079" y="6282"/>
                  <a:pt x="10170" y="5741"/>
                </a:cubicBezTo>
                <a:cubicBezTo>
                  <a:pt x="13366" y="4905"/>
                  <a:pt x="16612" y="4216"/>
                  <a:pt x="19907" y="3724"/>
                </a:cubicBezTo>
                <a:cubicBezTo>
                  <a:pt x="23153" y="3208"/>
                  <a:pt x="26251" y="2888"/>
                  <a:pt x="28734" y="2692"/>
                </a:cubicBezTo>
                <a:cubicBezTo>
                  <a:pt x="31218" y="2519"/>
                  <a:pt x="34119" y="2347"/>
                  <a:pt x="37119" y="2323"/>
                </a:cubicBezTo>
                <a:cubicBezTo>
                  <a:pt x="37488" y="2320"/>
                  <a:pt x="37860" y="2318"/>
                  <a:pt x="38234" y="2318"/>
                </a:cubicBezTo>
                <a:cubicBezTo>
                  <a:pt x="40899" y="2318"/>
                  <a:pt x="43672" y="2396"/>
                  <a:pt x="46389" y="2569"/>
                </a:cubicBezTo>
                <a:cubicBezTo>
                  <a:pt x="49512" y="2790"/>
                  <a:pt x="52537" y="3134"/>
                  <a:pt x="55266" y="3577"/>
                </a:cubicBezTo>
                <a:cubicBezTo>
                  <a:pt x="57700" y="3970"/>
                  <a:pt x="60110" y="4462"/>
                  <a:pt x="62471" y="5126"/>
                </a:cubicBezTo>
                <a:lnTo>
                  <a:pt x="63257" y="5323"/>
                </a:lnTo>
                <a:lnTo>
                  <a:pt x="63946" y="5544"/>
                </a:lnTo>
                <a:cubicBezTo>
                  <a:pt x="64364" y="5667"/>
                  <a:pt x="64782" y="5790"/>
                  <a:pt x="65126" y="5913"/>
                </a:cubicBezTo>
                <a:cubicBezTo>
                  <a:pt x="65790" y="6159"/>
                  <a:pt x="66306" y="6355"/>
                  <a:pt x="66675" y="6503"/>
                </a:cubicBezTo>
                <a:cubicBezTo>
                  <a:pt x="67337" y="6777"/>
                  <a:pt x="67512" y="6924"/>
                  <a:pt x="67298" y="6924"/>
                </a:cubicBezTo>
                <a:cubicBezTo>
                  <a:pt x="67281" y="6924"/>
                  <a:pt x="67262" y="6923"/>
                  <a:pt x="67241" y="6921"/>
                </a:cubicBezTo>
                <a:cubicBezTo>
                  <a:pt x="66946" y="6921"/>
                  <a:pt x="66184" y="6724"/>
                  <a:pt x="65028" y="6454"/>
                </a:cubicBezTo>
                <a:cubicBezTo>
                  <a:pt x="63872" y="6183"/>
                  <a:pt x="62298" y="5814"/>
                  <a:pt x="60380" y="5396"/>
                </a:cubicBezTo>
                <a:cubicBezTo>
                  <a:pt x="56053" y="4487"/>
                  <a:pt x="51651" y="3847"/>
                  <a:pt x="47250" y="3478"/>
                </a:cubicBezTo>
                <a:cubicBezTo>
                  <a:pt x="44939" y="3282"/>
                  <a:pt x="42578" y="3183"/>
                  <a:pt x="40193" y="3110"/>
                </a:cubicBezTo>
                <a:cubicBezTo>
                  <a:pt x="39013" y="3085"/>
                  <a:pt x="37808" y="3085"/>
                  <a:pt x="36627" y="3085"/>
                </a:cubicBezTo>
                <a:cubicBezTo>
                  <a:pt x="36406" y="3081"/>
                  <a:pt x="36186" y="3078"/>
                  <a:pt x="35966" y="3078"/>
                </a:cubicBezTo>
                <a:cubicBezTo>
                  <a:pt x="34989" y="3078"/>
                  <a:pt x="34026" y="3119"/>
                  <a:pt x="33062" y="3159"/>
                </a:cubicBezTo>
                <a:cubicBezTo>
                  <a:pt x="28070" y="3331"/>
                  <a:pt x="23128" y="3823"/>
                  <a:pt x="18235" y="4683"/>
                </a:cubicBezTo>
                <a:cubicBezTo>
                  <a:pt x="15677" y="5151"/>
                  <a:pt x="13243" y="5691"/>
                  <a:pt x="11129" y="6306"/>
                </a:cubicBezTo>
                <a:cubicBezTo>
                  <a:pt x="9727" y="6700"/>
                  <a:pt x="8448" y="7118"/>
                  <a:pt x="7342" y="7536"/>
                </a:cubicBezTo>
                <a:lnTo>
                  <a:pt x="8817" y="7536"/>
                </a:lnTo>
                <a:cubicBezTo>
                  <a:pt x="9211" y="7413"/>
                  <a:pt x="9604" y="7290"/>
                  <a:pt x="9997" y="7167"/>
                </a:cubicBezTo>
                <a:cubicBezTo>
                  <a:pt x="10686" y="6995"/>
                  <a:pt x="11301" y="6798"/>
                  <a:pt x="11866" y="6650"/>
                </a:cubicBezTo>
                <a:cubicBezTo>
                  <a:pt x="14719" y="5864"/>
                  <a:pt x="17595" y="5249"/>
                  <a:pt x="20497" y="4806"/>
                </a:cubicBezTo>
                <a:cubicBezTo>
                  <a:pt x="23153" y="4364"/>
                  <a:pt x="25857" y="4118"/>
                  <a:pt x="28538" y="4044"/>
                </a:cubicBezTo>
                <a:lnTo>
                  <a:pt x="28538" y="4044"/>
                </a:lnTo>
                <a:cubicBezTo>
                  <a:pt x="27702" y="4118"/>
                  <a:pt x="26792" y="4216"/>
                  <a:pt x="25857" y="4339"/>
                </a:cubicBezTo>
                <a:cubicBezTo>
                  <a:pt x="25390" y="4388"/>
                  <a:pt x="24948" y="4437"/>
                  <a:pt x="24456" y="4511"/>
                </a:cubicBezTo>
                <a:cubicBezTo>
                  <a:pt x="23989" y="4560"/>
                  <a:pt x="23546" y="4634"/>
                  <a:pt x="23079" y="4708"/>
                </a:cubicBezTo>
                <a:cubicBezTo>
                  <a:pt x="22169" y="4831"/>
                  <a:pt x="21308" y="4978"/>
                  <a:pt x="20546" y="5126"/>
                </a:cubicBezTo>
                <a:cubicBezTo>
                  <a:pt x="20153" y="5200"/>
                  <a:pt x="19784" y="5273"/>
                  <a:pt x="19464" y="5347"/>
                </a:cubicBezTo>
                <a:lnTo>
                  <a:pt x="18579" y="5519"/>
                </a:lnTo>
                <a:cubicBezTo>
                  <a:pt x="17658" y="5733"/>
                  <a:pt x="17166" y="5873"/>
                  <a:pt x="17379" y="5873"/>
                </a:cubicBezTo>
                <a:cubicBezTo>
                  <a:pt x="17411" y="5873"/>
                  <a:pt x="17458" y="5870"/>
                  <a:pt x="17522" y="5864"/>
                </a:cubicBezTo>
                <a:cubicBezTo>
                  <a:pt x="17792" y="5839"/>
                  <a:pt x="18333" y="5741"/>
                  <a:pt x="19243" y="5618"/>
                </a:cubicBezTo>
                <a:lnTo>
                  <a:pt x="19243" y="5618"/>
                </a:lnTo>
                <a:cubicBezTo>
                  <a:pt x="16243" y="6183"/>
                  <a:pt x="13342" y="6798"/>
                  <a:pt x="10612" y="7511"/>
                </a:cubicBezTo>
                <a:lnTo>
                  <a:pt x="76388" y="7511"/>
                </a:lnTo>
                <a:cubicBezTo>
                  <a:pt x="75380" y="7068"/>
                  <a:pt x="73855" y="6405"/>
                  <a:pt x="71544" y="5593"/>
                </a:cubicBezTo>
                <a:cubicBezTo>
                  <a:pt x="69872" y="5028"/>
                  <a:pt x="68028" y="4413"/>
                  <a:pt x="66036" y="3896"/>
                </a:cubicBezTo>
                <a:cubicBezTo>
                  <a:pt x="64044" y="3356"/>
                  <a:pt x="61930" y="2864"/>
                  <a:pt x="59766" y="2446"/>
                </a:cubicBezTo>
                <a:cubicBezTo>
                  <a:pt x="55807" y="1708"/>
                  <a:pt x="51799" y="1265"/>
                  <a:pt x="47766" y="11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76" name="Google Shape;76;p6"/>
          <p:cNvSpPr/>
          <p:nvPr/>
        </p:nvSpPr>
        <p:spPr>
          <a:xfrm>
            <a:off x="0" y="0"/>
            <a:ext cx="672829" cy="372036"/>
          </a:xfrm>
          <a:custGeom>
            <a:avLst/>
            <a:gdLst/>
            <a:ahLst/>
            <a:cxnLst/>
            <a:rect l="l" t="t" r="r" b="b"/>
            <a:pathLst>
              <a:path w="75785" h="31422" extrusionOk="0">
                <a:moveTo>
                  <a:pt x="0" y="0"/>
                </a:moveTo>
                <a:lnTo>
                  <a:pt x="0" y="21525"/>
                </a:lnTo>
                <a:cubicBezTo>
                  <a:pt x="1219" y="21570"/>
                  <a:pt x="2429" y="21591"/>
                  <a:pt x="3634" y="21591"/>
                </a:cubicBezTo>
                <a:cubicBezTo>
                  <a:pt x="5831" y="21591"/>
                  <a:pt x="8010" y="21521"/>
                  <a:pt x="10190" y="21398"/>
                </a:cubicBezTo>
                <a:cubicBezTo>
                  <a:pt x="20570" y="20697"/>
                  <a:pt x="31460" y="16940"/>
                  <a:pt x="41713" y="15284"/>
                </a:cubicBezTo>
                <a:lnTo>
                  <a:pt x="41713" y="15284"/>
                </a:lnTo>
                <a:cubicBezTo>
                  <a:pt x="33116" y="20379"/>
                  <a:pt x="23500" y="23627"/>
                  <a:pt x="13565" y="24900"/>
                </a:cubicBezTo>
                <a:cubicBezTo>
                  <a:pt x="12942" y="24963"/>
                  <a:pt x="12319" y="26367"/>
                  <a:pt x="13068" y="26367"/>
                </a:cubicBezTo>
                <a:cubicBezTo>
                  <a:pt x="13085" y="26367"/>
                  <a:pt x="13102" y="26366"/>
                  <a:pt x="13119" y="26365"/>
                </a:cubicBezTo>
                <a:cubicBezTo>
                  <a:pt x="24009" y="25091"/>
                  <a:pt x="34645" y="22735"/>
                  <a:pt x="44961" y="19169"/>
                </a:cubicBezTo>
                <a:lnTo>
                  <a:pt x="44961" y="19169"/>
                </a:lnTo>
                <a:cubicBezTo>
                  <a:pt x="42987" y="20570"/>
                  <a:pt x="40949" y="21844"/>
                  <a:pt x="38784" y="22926"/>
                </a:cubicBezTo>
                <a:cubicBezTo>
                  <a:pt x="35472" y="24709"/>
                  <a:pt x="32033" y="26174"/>
                  <a:pt x="28531" y="27448"/>
                </a:cubicBezTo>
                <a:cubicBezTo>
                  <a:pt x="25092" y="28594"/>
                  <a:pt x="21589" y="28976"/>
                  <a:pt x="18087" y="29740"/>
                </a:cubicBezTo>
                <a:cubicBezTo>
                  <a:pt x="17375" y="29918"/>
                  <a:pt x="16719" y="31422"/>
                  <a:pt x="17609" y="31422"/>
                </a:cubicBezTo>
                <a:cubicBezTo>
                  <a:pt x="17675" y="31422"/>
                  <a:pt x="17749" y="31414"/>
                  <a:pt x="17832" y="31396"/>
                </a:cubicBezTo>
                <a:cubicBezTo>
                  <a:pt x="21653" y="30632"/>
                  <a:pt x="25410" y="30313"/>
                  <a:pt x="29104" y="29040"/>
                </a:cubicBezTo>
                <a:cubicBezTo>
                  <a:pt x="32670" y="27766"/>
                  <a:pt x="36109" y="26238"/>
                  <a:pt x="39421" y="24518"/>
                </a:cubicBezTo>
                <a:cubicBezTo>
                  <a:pt x="43560" y="22353"/>
                  <a:pt x="47445" y="19869"/>
                  <a:pt x="51139" y="17004"/>
                </a:cubicBezTo>
                <a:cubicBezTo>
                  <a:pt x="60628" y="10699"/>
                  <a:pt x="69798" y="5986"/>
                  <a:pt x="7578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77" name="Google Shape;77;p6"/>
          <p:cNvSpPr/>
          <p:nvPr/>
        </p:nvSpPr>
        <p:spPr>
          <a:xfrm rot="5400000">
            <a:off x="6275070" y="-66297"/>
            <a:ext cx="523708" cy="642154"/>
          </a:xfrm>
          <a:custGeom>
            <a:avLst/>
            <a:gdLst/>
            <a:ahLst/>
            <a:cxnLst/>
            <a:rect l="l" t="t" r="r" b="b"/>
            <a:pathLst>
              <a:path w="39421" h="64449" extrusionOk="0">
                <a:moveTo>
                  <a:pt x="64" y="1"/>
                </a:moveTo>
                <a:lnTo>
                  <a:pt x="0" y="39548"/>
                </a:lnTo>
                <a:cubicBezTo>
                  <a:pt x="6560" y="20634"/>
                  <a:pt x="20634" y="10063"/>
                  <a:pt x="33180" y="2739"/>
                </a:cubicBezTo>
                <a:cubicBezTo>
                  <a:pt x="34390" y="2039"/>
                  <a:pt x="35727" y="1402"/>
                  <a:pt x="37064" y="892"/>
                </a:cubicBezTo>
                <a:cubicBezTo>
                  <a:pt x="37829" y="574"/>
                  <a:pt x="38593" y="319"/>
                  <a:pt x="39421" y="1"/>
                </a:cubicBezTo>
                <a:close/>
                <a:moveTo>
                  <a:pt x="19964" y="19266"/>
                </a:moveTo>
                <a:cubicBezTo>
                  <a:pt x="19718" y="19266"/>
                  <a:pt x="19406" y="19388"/>
                  <a:pt x="19042" y="19679"/>
                </a:cubicBezTo>
                <a:lnTo>
                  <a:pt x="19042" y="19743"/>
                </a:lnTo>
                <a:cubicBezTo>
                  <a:pt x="10317" y="26621"/>
                  <a:pt x="3439" y="37829"/>
                  <a:pt x="0" y="44197"/>
                </a:cubicBezTo>
                <a:lnTo>
                  <a:pt x="0" y="53559"/>
                </a:lnTo>
                <a:cubicBezTo>
                  <a:pt x="4395" y="43242"/>
                  <a:pt x="11655" y="28340"/>
                  <a:pt x="19806" y="21526"/>
                </a:cubicBezTo>
                <a:cubicBezTo>
                  <a:pt x="20886" y="20642"/>
                  <a:pt x="20793" y="19266"/>
                  <a:pt x="19964" y="19266"/>
                </a:cubicBezTo>
                <a:close/>
                <a:moveTo>
                  <a:pt x="13643" y="37855"/>
                </a:moveTo>
                <a:cubicBezTo>
                  <a:pt x="13414" y="37855"/>
                  <a:pt x="13166" y="37959"/>
                  <a:pt x="12928" y="38211"/>
                </a:cubicBezTo>
                <a:cubicBezTo>
                  <a:pt x="8343" y="43497"/>
                  <a:pt x="3758" y="48974"/>
                  <a:pt x="64" y="55342"/>
                </a:cubicBezTo>
                <a:lnTo>
                  <a:pt x="64" y="64449"/>
                </a:lnTo>
                <a:cubicBezTo>
                  <a:pt x="5732" y="53113"/>
                  <a:pt x="10954" y="42796"/>
                  <a:pt x="14266" y="39612"/>
                </a:cubicBezTo>
                <a:cubicBezTo>
                  <a:pt x="14949" y="38977"/>
                  <a:pt x="14397" y="37855"/>
                  <a:pt x="13643" y="378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34919" y="539500"/>
            <a:ext cx="5788125" cy="6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ytone One"/>
              <a:buNone/>
              <a:defRPr sz="3600" b="1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ytone One"/>
              <a:buNone/>
              <a:defRPr sz="3600" b="1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ytone One"/>
              <a:buNone/>
              <a:defRPr sz="3600" b="1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ytone One"/>
              <a:buNone/>
              <a:defRPr sz="3600" b="1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ytone One"/>
              <a:buNone/>
              <a:defRPr sz="3600" b="1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ytone One"/>
              <a:buNone/>
              <a:defRPr sz="3600" b="1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ytone One"/>
              <a:buNone/>
              <a:defRPr sz="3600" b="1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ytone One"/>
              <a:buNone/>
              <a:defRPr sz="3600" b="1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aytone One"/>
              <a:buNone/>
              <a:defRPr sz="3600" b="1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34919" y="1152475"/>
            <a:ext cx="5788125" cy="3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●"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○"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■"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●"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○"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■"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●"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○"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302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Raleway"/>
              <a:buChar char="■"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B5A02F-F299-4710-A9D8-BD2348EE4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783" y="2033894"/>
            <a:ext cx="3751633" cy="459675"/>
          </a:xfrm>
        </p:spPr>
        <p:txBody>
          <a:bodyPr/>
          <a:lstStyle/>
          <a:p>
            <a:r>
              <a:rPr lang="es-MX" sz="4000" dirty="0">
                <a:solidFill>
                  <a:schemeClr val="accent4"/>
                </a:solidFill>
              </a:rPr>
              <a:t>Visualización </a:t>
            </a:r>
          </a:p>
        </p:txBody>
      </p: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0F51714E-7B77-4856-B41B-A53D32AA6050}"/>
              </a:ext>
            </a:extLst>
          </p:cNvPr>
          <p:cNvCxnSpPr>
            <a:cxnSpLocks/>
            <a:stCxn id="27" idx="2"/>
            <a:endCxn id="17" idx="2"/>
          </p:cNvCxnSpPr>
          <p:nvPr/>
        </p:nvCxnSpPr>
        <p:spPr>
          <a:xfrm flipH="1" flipV="1">
            <a:off x="3402599" y="1667039"/>
            <a:ext cx="2" cy="5021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83DB8435-C072-404D-B4F2-91F3818BA598}"/>
              </a:ext>
            </a:extLst>
          </p:cNvPr>
          <p:cNvCxnSpPr>
            <a:cxnSpLocks/>
            <a:stCxn id="46" idx="0"/>
            <a:endCxn id="19" idx="2"/>
          </p:cNvCxnSpPr>
          <p:nvPr/>
        </p:nvCxnSpPr>
        <p:spPr>
          <a:xfrm flipH="1" flipV="1">
            <a:off x="938495" y="1711717"/>
            <a:ext cx="878338" cy="1809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FBFBCB92-8567-4C6C-9308-FDE95CE6267B}"/>
              </a:ext>
            </a:extLst>
          </p:cNvPr>
          <p:cNvCxnSpPr>
            <a:cxnSpLocks/>
            <a:stCxn id="53" idx="0"/>
            <a:endCxn id="21" idx="1"/>
          </p:cNvCxnSpPr>
          <p:nvPr/>
        </p:nvCxnSpPr>
        <p:spPr>
          <a:xfrm flipV="1">
            <a:off x="5585673" y="1806216"/>
            <a:ext cx="136471" cy="5677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60F1AAC2-BE65-409E-AE03-4612D46D41AE}"/>
              </a:ext>
            </a:extLst>
          </p:cNvPr>
          <p:cNvCxnSpPr>
            <a:cxnSpLocks/>
            <a:stCxn id="73" idx="2"/>
            <a:endCxn id="71" idx="0"/>
          </p:cNvCxnSpPr>
          <p:nvPr/>
        </p:nvCxnSpPr>
        <p:spPr>
          <a:xfrm>
            <a:off x="3505279" y="2939084"/>
            <a:ext cx="0" cy="3973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B9638873-DD6A-4038-9FA8-C4B5EDF52392}"/>
              </a:ext>
            </a:extLst>
          </p:cNvPr>
          <p:cNvCxnSpPr>
            <a:cxnSpLocks/>
            <a:stCxn id="53" idx="2"/>
            <a:endCxn id="23" idx="0"/>
          </p:cNvCxnSpPr>
          <p:nvPr/>
        </p:nvCxnSpPr>
        <p:spPr>
          <a:xfrm>
            <a:off x="5585673" y="2600611"/>
            <a:ext cx="187529" cy="7439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10B21DD-8F66-41E7-9F23-01D34EF6F2CF}"/>
              </a:ext>
            </a:extLst>
          </p:cNvPr>
          <p:cNvSpPr txBox="1"/>
          <p:nvPr/>
        </p:nvSpPr>
        <p:spPr>
          <a:xfrm>
            <a:off x="2473019" y="66601"/>
            <a:ext cx="1859159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rgbClr val="333333"/>
                </a:solidFill>
                <a:latin typeface="+mn-lt"/>
              </a:rPr>
              <a:t> </a:t>
            </a:r>
            <a:r>
              <a:rPr lang="es-MX" dirty="0">
                <a:solidFill>
                  <a:srgbClr val="333333"/>
                </a:solidFill>
                <a:latin typeface="+mn-lt"/>
              </a:rPr>
              <a:t>Proyección de imágenes agradables con el fin de que esas proyecciones puedan convertirse en una realidad</a:t>
            </a:r>
            <a:endParaRPr lang="es-MX" sz="1200" dirty="0">
              <a:latin typeface="+mn-lt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F2A1C9B-3D84-415C-920D-DF3DDBE0E550}"/>
              </a:ext>
            </a:extLst>
          </p:cNvPr>
          <p:cNvSpPr txBox="1"/>
          <p:nvPr/>
        </p:nvSpPr>
        <p:spPr>
          <a:xfrm>
            <a:off x="102420" y="542166"/>
            <a:ext cx="167215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rgbClr val="333333"/>
                </a:solidFill>
                <a:latin typeface="+mn-lt"/>
              </a:rPr>
              <a:t> </a:t>
            </a:r>
            <a:r>
              <a:rPr lang="es-MX" dirty="0">
                <a:solidFill>
                  <a:srgbClr val="333333"/>
                </a:solidFill>
                <a:latin typeface="+mn-lt"/>
              </a:rPr>
              <a:t>Creatividad de las imágenes es decir, modelar ideas, sensaciones o visiones</a:t>
            </a:r>
            <a:endParaRPr lang="es-MX" sz="1200" dirty="0">
              <a:latin typeface="+mn-lt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257ED5A-4EF7-487F-8303-A6B14CF24E94}"/>
              </a:ext>
            </a:extLst>
          </p:cNvPr>
          <p:cNvSpPr txBox="1"/>
          <p:nvPr/>
        </p:nvSpPr>
        <p:spPr>
          <a:xfrm>
            <a:off x="5722144" y="1436884"/>
            <a:ext cx="113585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>
                <a:solidFill>
                  <a:srgbClr val="333333"/>
                </a:solidFill>
                <a:latin typeface="+mn-lt"/>
              </a:rPr>
              <a:t>Propiciar la satisfacción personal</a:t>
            </a:r>
            <a:endParaRPr lang="es-MX" dirty="0">
              <a:latin typeface="+mn-lt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C96A3C7-3668-41B4-9255-E3E265174933}"/>
              </a:ext>
            </a:extLst>
          </p:cNvPr>
          <p:cNvSpPr txBox="1"/>
          <p:nvPr/>
        </p:nvSpPr>
        <p:spPr>
          <a:xfrm>
            <a:off x="5015369" y="3344529"/>
            <a:ext cx="151566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>
                <a:solidFill>
                  <a:srgbClr val="333333"/>
                </a:solidFill>
                <a:latin typeface="+mn-lt"/>
              </a:rPr>
              <a:t> Estimulación positiva</a:t>
            </a:r>
            <a:endParaRPr lang="es-MX" dirty="0">
              <a:latin typeface="+mn-lt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44DC702D-C0F9-43DA-B6AB-096CD9114FC0}"/>
              </a:ext>
            </a:extLst>
          </p:cNvPr>
          <p:cNvSpPr/>
          <p:nvPr/>
        </p:nvSpPr>
        <p:spPr>
          <a:xfrm>
            <a:off x="3039538" y="1951273"/>
            <a:ext cx="726125" cy="2178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/>
              <a:t>¿Qué es?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1F92362C-2E5B-4BE5-990A-63D4E63EF66D}"/>
              </a:ext>
            </a:extLst>
          </p:cNvPr>
          <p:cNvSpPr/>
          <p:nvPr/>
        </p:nvSpPr>
        <p:spPr>
          <a:xfrm>
            <a:off x="1368446" y="1892695"/>
            <a:ext cx="896773" cy="2820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/>
              <a:t>Método característico 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A42D241E-431B-4CB3-8AC7-348E31416CC7}"/>
              </a:ext>
            </a:extLst>
          </p:cNvPr>
          <p:cNvSpPr/>
          <p:nvPr/>
        </p:nvSpPr>
        <p:spPr>
          <a:xfrm>
            <a:off x="5266108" y="2374006"/>
            <a:ext cx="639130" cy="226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/>
              <a:t>Ayuda a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E36F23CC-C933-40AE-B3DF-6EE867E2EBC5}"/>
              </a:ext>
            </a:extLst>
          </p:cNvPr>
          <p:cNvSpPr txBox="1"/>
          <p:nvPr/>
        </p:nvSpPr>
        <p:spPr>
          <a:xfrm>
            <a:off x="2846242" y="3336448"/>
            <a:ext cx="1318073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>
                <a:solidFill>
                  <a:srgbClr val="333333"/>
                </a:solidFill>
                <a:latin typeface="+mn-lt"/>
              </a:rPr>
              <a:t>Elemento fundamental para conseguir un objetivo</a:t>
            </a:r>
            <a:endParaRPr lang="es-MX" dirty="0">
              <a:latin typeface="+mn-lt"/>
            </a:endParaRP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7F55BD08-1E2E-459F-8659-2A29749254A1}"/>
              </a:ext>
            </a:extLst>
          </p:cNvPr>
          <p:cNvSpPr/>
          <p:nvPr/>
        </p:nvSpPr>
        <p:spPr>
          <a:xfrm>
            <a:off x="2996589" y="2665940"/>
            <a:ext cx="1017380" cy="273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/>
              <a:t>Se convierte en</a:t>
            </a:r>
          </a:p>
        </p:txBody>
      </p:sp>
      <p:pic>
        <p:nvPicPr>
          <p:cNvPr id="1028" name="Picture 4" descr="Visualizar">
            <a:extLst>
              <a:ext uri="{FF2B5EF4-FFF2-40B4-BE49-F238E27FC236}">
                <a16:creationId xmlns:a16="http://schemas.microsoft.com/office/drawing/2014/main" id="{D93D175B-9F71-40EE-939C-95F0F5AC1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237" y="246421"/>
            <a:ext cx="1925899" cy="96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ómo usar el poder de la visualización para alcanzar tus metas | Revista  Enfoque">
            <a:extLst>
              <a:ext uri="{FF2B5EF4-FFF2-40B4-BE49-F238E27FC236}">
                <a16:creationId xmlns:a16="http://schemas.microsoft.com/office/drawing/2014/main" id="{6F8C159A-B2F5-44AE-AB23-2D7E7DBED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623" y="3511260"/>
            <a:ext cx="1581701" cy="118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8" name="Conector recto de flecha 127">
            <a:extLst>
              <a:ext uri="{FF2B5EF4-FFF2-40B4-BE49-F238E27FC236}">
                <a16:creationId xmlns:a16="http://schemas.microsoft.com/office/drawing/2014/main" id="{9B124119-1C98-4CA6-B99A-7A3A64B0D54B}"/>
              </a:ext>
            </a:extLst>
          </p:cNvPr>
          <p:cNvCxnSpPr>
            <a:cxnSpLocks/>
            <a:stCxn id="113" idx="2"/>
          </p:cNvCxnSpPr>
          <p:nvPr/>
        </p:nvCxnSpPr>
        <p:spPr>
          <a:xfrm flipH="1">
            <a:off x="1287623" y="2964499"/>
            <a:ext cx="423706" cy="3476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3" name="Rectángulo 112">
            <a:extLst>
              <a:ext uri="{FF2B5EF4-FFF2-40B4-BE49-F238E27FC236}">
                <a16:creationId xmlns:a16="http://schemas.microsoft.com/office/drawing/2014/main" id="{9466432C-48EA-4491-9ECB-B2E6F7B484F2}"/>
              </a:ext>
            </a:extLst>
          </p:cNvPr>
          <p:cNvSpPr/>
          <p:nvPr/>
        </p:nvSpPr>
        <p:spPr>
          <a:xfrm>
            <a:off x="1338178" y="2692691"/>
            <a:ext cx="746302" cy="271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/>
              <a:t>Se utiliza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345106ED-BFF0-4495-AB27-4B000E8E22FD}"/>
              </a:ext>
            </a:extLst>
          </p:cNvPr>
          <p:cNvSpPr txBox="1"/>
          <p:nvPr/>
        </p:nvSpPr>
        <p:spPr>
          <a:xfrm>
            <a:off x="330854" y="3068011"/>
            <a:ext cx="95676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0" i="0" dirty="0">
                <a:solidFill>
                  <a:schemeClr val="tx1"/>
                </a:solidFill>
                <a:effectLst/>
                <a:latin typeface="+mn-lt"/>
              </a:rPr>
              <a:t>Fobias  y desarrollo personal</a:t>
            </a:r>
            <a:endParaRPr lang="es-MX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5864352"/>
      </p:ext>
    </p:extLst>
  </p:cSld>
  <p:clrMapOvr>
    <a:masterClrMapping/>
  </p:clrMapOvr>
</p:sld>
</file>

<file path=ppt/theme/theme1.xml><?xml version="1.0" encoding="utf-8"?>
<a:theme xmlns:a="http://schemas.openxmlformats.org/drawingml/2006/main" name="Mind Maps for Studying by Slidesgo">
  <a:themeElements>
    <a:clrScheme name="Simple Light">
      <a:dk1>
        <a:srgbClr val="0A0902"/>
      </a:dk1>
      <a:lt1>
        <a:srgbClr val="FCFCEE"/>
      </a:lt1>
      <a:dk2>
        <a:srgbClr val="0A0902"/>
      </a:dk2>
      <a:lt2>
        <a:srgbClr val="FCFCEE"/>
      </a:lt2>
      <a:accent1>
        <a:srgbClr val="A20095"/>
      </a:accent1>
      <a:accent2>
        <a:srgbClr val="C30069"/>
      </a:accent2>
      <a:accent3>
        <a:srgbClr val="FF9557"/>
      </a:accent3>
      <a:accent4>
        <a:srgbClr val="DFD927"/>
      </a:accent4>
      <a:accent5>
        <a:srgbClr val="F0EA2E"/>
      </a:accent5>
      <a:accent6>
        <a:srgbClr val="6E66DC"/>
      </a:accent6>
      <a:hlink>
        <a:srgbClr val="0A090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62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Raleway</vt:lpstr>
      <vt:lpstr>Arial</vt:lpstr>
      <vt:lpstr>Paytone One</vt:lpstr>
      <vt:lpstr>Mind Maps for Studying by Slidesgo</vt:lpstr>
      <vt:lpstr>Visualización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Visualización </dc:title>
  <cp:lastModifiedBy>maria ximena avalos flores</cp:lastModifiedBy>
  <cp:revision>8</cp:revision>
  <dcterms:modified xsi:type="dcterms:W3CDTF">2021-04-26T20:19:09Z</dcterms:modified>
</cp:coreProperties>
</file>