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4/26/2021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356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144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4/26/2021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135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4/26/2021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64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4/26/2021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474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4/26/2021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433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4/26/2021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554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4/26/2021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017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4/26/2021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399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4/26/2021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938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4/26/2021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979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4/26/2021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19319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75" r:id="rId4"/>
    <p:sldLayoutId id="2147483676" r:id="rId5"/>
    <p:sldLayoutId id="2147483681" r:id="rId6"/>
    <p:sldLayoutId id="2147483677" r:id="rId7"/>
    <p:sldLayoutId id="2147483678" r:id="rId8"/>
    <p:sldLayoutId id="2147483679" r:id="rId9"/>
    <p:sldLayoutId id="2147483680" r:id="rId10"/>
    <p:sldLayoutId id="2147483682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Fondo abstracto de bokeh azul">
            <a:extLst>
              <a:ext uri="{FF2B5EF4-FFF2-40B4-BE49-F238E27FC236}">
                <a16:creationId xmlns:a16="http://schemas.microsoft.com/office/drawing/2014/main" id="{1A5C9A30-FB4C-40D4-BC6A-AA1E164AF9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348" b="13234"/>
          <a:stretch/>
        </p:blipFill>
        <p:spPr>
          <a:xfrm>
            <a:off x="20" y="-1"/>
            <a:ext cx="12191980" cy="685799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09CD55B8-EDF8-4A4E-A743-49D0E698E700}"/>
              </a:ext>
            </a:extLst>
          </p:cNvPr>
          <p:cNvSpPr txBox="1"/>
          <p:nvPr/>
        </p:nvSpPr>
        <p:spPr>
          <a:xfrm>
            <a:off x="3390046" y="2921163"/>
            <a:ext cx="540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dirty="0"/>
              <a:t>VISUALIZACIÓN</a:t>
            </a:r>
          </a:p>
        </p:txBody>
      </p:sp>
      <p:pic>
        <p:nvPicPr>
          <p:cNvPr id="1026" name="Picture 2" descr="Resultado de imagen de visualizar">
            <a:extLst>
              <a:ext uri="{FF2B5EF4-FFF2-40B4-BE49-F238E27FC236}">
                <a16:creationId xmlns:a16="http://schemas.microsoft.com/office/drawing/2014/main" id="{DEF47980-DEED-4E52-9AC3-C62F234BBA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394" y="722123"/>
            <a:ext cx="2314575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de visualizar">
            <a:extLst>
              <a:ext uri="{FF2B5EF4-FFF2-40B4-BE49-F238E27FC236}">
                <a16:creationId xmlns:a16="http://schemas.microsoft.com/office/drawing/2014/main" id="{29FE6A73-04C1-4A85-95D3-4375521C28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390"/>
          <a:stretch/>
        </p:blipFill>
        <p:spPr bwMode="auto">
          <a:xfrm>
            <a:off x="9120008" y="574399"/>
            <a:ext cx="1973952" cy="173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sultado de imagen de visualizar">
            <a:extLst>
              <a:ext uri="{FF2B5EF4-FFF2-40B4-BE49-F238E27FC236}">
                <a16:creationId xmlns:a16="http://schemas.microsoft.com/office/drawing/2014/main" id="{F7D6F886-B968-452E-A5D8-BF9BF67A8F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015" y="4417151"/>
            <a:ext cx="2994785" cy="1996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E10D9DD0-0A60-42CB-A80B-E0A0039F9168}"/>
              </a:ext>
            </a:extLst>
          </p:cNvPr>
          <p:cNvSpPr txBox="1"/>
          <p:nvPr/>
        </p:nvSpPr>
        <p:spPr>
          <a:xfrm>
            <a:off x="5046567" y="901700"/>
            <a:ext cx="20938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dirty="0"/>
              <a:t>METAS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4DFC7279-95CD-4A98-A189-046C4320E0E9}"/>
              </a:ext>
            </a:extLst>
          </p:cNvPr>
          <p:cNvSpPr txBox="1"/>
          <p:nvPr/>
        </p:nvSpPr>
        <p:spPr>
          <a:xfrm>
            <a:off x="9120008" y="5171143"/>
            <a:ext cx="25999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/>
              <a:t>OBJETIVOS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66838C8-D1F3-45D6-85AB-378F2D480D15}"/>
              </a:ext>
            </a:extLst>
          </p:cNvPr>
          <p:cNvSpPr txBox="1"/>
          <p:nvPr/>
        </p:nvSpPr>
        <p:spPr>
          <a:xfrm>
            <a:off x="867784" y="4911347"/>
            <a:ext cx="20938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dirty="0"/>
              <a:t>PLANES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4C7DE57C-13D5-41F4-9140-463566E9A6F7}"/>
              </a:ext>
            </a:extLst>
          </p:cNvPr>
          <p:cNvSpPr/>
          <p:nvPr/>
        </p:nvSpPr>
        <p:spPr>
          <a:xfrm>
            <a:off x="3181430" y="2744265"/>
            <a:ext cx="5976731" cy="1369470"/>
          </a:xfrm>
          <a:prstGeom prst="ellipse">
            <a:avLst/>
          </a:prstGeom>
          <a:noFill/>
          <a:ln w="762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6E1D0EB1-D7BE-428E-9554-5A994D9DFDCD}"/>
              </a:ext>
            </a:extLst>
          </p:cNvPr>
          <p:cNvCxnSpPr/>
          <p:nvPr/>
        </p:nvCxnSpPr>
        <p:spPr>
          <a:xfrm flipV="1">
            <a:off x="6093488" y="1609586"/>
            <a:ext cx="0" cy="1178688"/>
          </a:xfrm>
          <a:prstGeom prst="straightConnector1">
            <a:avLst/>
          </a:prstGeom>
          <a:ln w="762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CA462133-2859-4FC7-9EF5-624658C3D5BF}"/>
              </a:ext>
            </a:extLst>
          </p:cNvPr>
          <p:cNvCxnSpPr>
            <a:stCxn id="8" idx="7"/>
          </p:cNvCxnSpPr>
          <p:nvPr/>
        </p:nvCxnSpPr>
        <p:spPr>
          <a:xfrm flipV="1">
            <a:off x="8282889" y="2040835"/>
            <a:ext cx="1045038" cy="903984"/>
          </a:xfrm>
          <a:prstGeom prst="straightConnector1">
            <a:avLst/>
          </a:prstGeom>
          <a:ln w="762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9C0AFA42-C333-4CFE-BA07-456591A02219}"/>
              </a:ext>
            </a:extLst>
          </p:cNvPr>
          <p:cNvCxnSpPr>
            <a:stCxn id="8" idx="5"/>
          </p:cNvCxnSpPr>
          <p:nvPr/>
        </p:nvCxnSpPr>
        <p:spPr>
          <a:xfrm>
            <a:off x="8282889" y="3913181"/>
            <a:ext cx="1760655" cy="1158324"/>
          </a:xfrm>
          <a:prstGeom prst="straightConnector1">
            <a:avLst/>
          </a:prstGeom>
          <a:ln w="762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" name="Conector recto de flecha 19">
            <a:extLst>
              <a:ext uri="{FF2B5EF4-FFF2-40B4-BE49-F238E27FC236}">
                <a16:creationId xmlns:a16="http://schemas.microsoft.com/office/drawing/2014/main" id="{D417BA46-EA98-4948-B0F9-AC5A7CE35CAF}"/>
              </a:ext>
            </a:extLst>
          </p:cNvPr>
          <p:cNvCxnSpPr/>
          <p:nvPr/>
        </p:nvCxnSpPr>
        <p:spPr>
          <a:xfrm>
            <a:off x="6131642" y="4113724"/>
            <a:ext cx="0" cy="703441"/>
          </a:xfrm>
          <a:prstGeom prst="straightConnector1">
            <a:avLst/>
          </a:prstGeom>
          <a:ln w="762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72CAD813-4225-4F53-9590-C7B797B20B7E}"/>
              </a:ext>
            </a:extLst>
          </p:cNvPr>
          <p:cNvCxnSpPr>
            <a:stCxn id="8" idx="3"/>
          </p:cNvCxnSpPr>
          <p:nvPr/>
        </p:nvCxnSpPr>
        <p:spPr>
          <a:xfrm flipH="1">
            <a:off x="2383788" y="3913181"/>
            <a:ext cx="1672914" cy="817845"/>
          </a:xfrm>
          <a:prstGeom prst="straightConnector1">
            <a:avLst/>
          </a:prstGeom>
          <a:ln w="762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" name="Conector recto de flecha 23">
            <a:extLst>
              <a:ext uri="{FF2B5EF4-FFF2-40B4-BE49-F238E27FC236}">
                <a16:creationId xmlns:a16="http://schemas.microsoft.com/office/drawing/2014/main" id="{C4C95703-84C3-476D-9F13-2E037071BDDF}"/>
              </a:ext>
            </a:extLst>
          </p:cNvPr>
          <p:cNvCxnSpPr/>
          <p:nvPr/>
        </p:nvCxnSpPr>
        <p:spPr>
          <a:xfrm flipH="1" flipV="1">
            <a:off x="2854364" y="2117185"/>
            <a:ext cx="1585008" cy="774804"/>
          </a:xfrm>
          <a:prstGeom prst="straightConnector1">
            <a:avLst/>
          </a:prstGeom>
          <a:ln w="7620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73881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nalogousFromLightSeedLeftStep">
      <a:dk1>
        <a:srgbClr val="000000"/>
      </a:dk1>
      <a:lt1>
        <a:srgbClr val="FFFFFF"/>
      </a:lt1>
      <a:dk2>
        <a:srgbClr val="223A3C"/>
      </a:dk2>
      <a:lt2>
        <a:srgbClr val="E8E5E2"/>
      </a:lt2>
      <a:accent1>
        <a:srgbClr val="69A6E1"/>
      </a:accent1>
      <a:accent2>
        <a:srgbClr val="4AB0B8"/>
      </a:accent2>
      <a:accent3>
        <a:srgbClr val="4FB390"/>
      </a:accent3>
      <a:accent4>
        <a:srgbClr val="49B663"/>
      </a:accent4>
      <a:accent5>
        <a:srgbClr val="5FB54D"/>
      </a:accent5>
      <a:accent6>
        <a:srgbClr val="84AE47"/>
      </a:accent6>
      <a:hlink>
        <a:srgbClr val="9D7D5E"/>
      </a:hlink>
      <a:folHlink>
        <a:srgbClr val="7F7F7F"/>
      </a:folHlink>
    </a:clrScheme>
    <a:fontScheme name="Dividend">
      <a:majorFont>
        <a:latin typeface="Century School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Century Schoolbook</vt:lpstr>
      <vt:lpstr>Franklin Gothic Book</vt:lpstr>
      <vt:lpstr>Wingdings 2</vt:lpstr>
      <vt:lpstr>DividendVTI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LUCERO DE LOURDES GARCIA VELA</dc:creator>
  <cp:lastModifiedBy>LUCERO DE LOURDES GARCIA VELA</cp:lastModifiedBy>
  <cp:revision>2</cp:revision>
  <dcterms:created xsi:type="dcterms:W3CDTF">2021-04-26T20:02:24Z</dcterms:created>
  <dcterms:modified xsi:type="dcterms:W3CDTF">2021-04-26T20:20:01Z</dcterms:modified>
</cp:coreProperties>
</file>