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08A56-8186-4ED8-9094-DDEE361E2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CC58F5-5677-437A-BA57-B1B6D4EE6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94D92-0C8D-457F-ACF0-4DE815F1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9DA9A-59D1-4A91-B15B-EB92A78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3C174-E082-4E7D-A8BA-6022C604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0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19B61-9031-44EE-B5B9-521087B3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95EF7-6EA8-4E7F-9E71-94676FC1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24439-982C-4FAA-8056-F8D61ABF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571FB-2268-4897-B6B8-A4DED206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8F5E5-7E2E-411C-AC64-8A509AD8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03BF75-4486-4506-8418-CA6A0E5BA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3AD1F4-C725-4EF4-9AA0-DF2C2A98F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2FF2A-AAF6-4622-B6DA-D4D2558D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0EEBE-3BEB-46A7-AF98-3B0905BA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21BAA-384F-4F2A-AABB-5F9010E0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4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FE09E-494F-4543-B13B-842AC231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775EBC-9358-484B-8922-5EC45009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FA62C-14D0-48E7-AC2F-0E6DB6B7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DCFDAB-DF93-47CF-9B38-7C5CF3F0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07A574-709B-4407-BF8E-8BE158F5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94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8D89-B172-46EC-B7A2-5950834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FD29F7-D7E3-4A16-BAD3-525AE8015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6AE2F-FC91-4E79-A9B6-98C67779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3BA38-4605-4010-8CC3-2A8187CB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BEECBB-6573-4F13-9067-D995F4E7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6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B38B9-B8B0-43CF-9B96-0CFEEDDA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49E78-7804-4CB9-8908-F56F55644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DD842A-ACCC-4A76-94AF-7996051D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9A5B6E-8A74-4845-B19F-E8A478D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B43CDF-2BA4-49AE-809E-70806043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8EEF27-4F43-47F7-A3DC-2EA6325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85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F6BE3-9590-421C-9EBD-A578BC97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0BDC59-9727-48BE-B257-A6589B61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79F66F-9D79-4F03-B999-418E826E6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0E8B9C-7FC1-401C-96FD-5D001DE26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BAD72C-DAF8-49A0-98B8-CF7D545EE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03F67A-60E2-4443-BA7E-CCC1474F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3B26D0-1707-4B64-9508-903E2E3D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D70A4B-2751-4419-82A3-021AEFD2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98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D5AF4-1740-447A-8C7F-0E79C2DD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E27BDC-3FD4-42D5-BE4A-4FD36FDE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F511C4-D016-4EA2-BDC3-51BA9728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78BB14-5416-4EEB-B592-F78650DE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2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C7F26B-0F9A-4724-81E3-96E765E5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C0688-AFFE-43B8-BC4F-7CA4336A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D48152-F942-45B4-A2E0-F0108B31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CE40F-8A4C-43EF-B67A-8C0FE66F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2F617-981B-46B4-BCA8-170177A76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8D9CE5-44DF-411A-92BC-F5707C5A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40C717-884E-4562-9795-97151C0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E31CAC-94C2-47E7-A532-974856A6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7F5833-B359-4BB1-AD63-60F4A6ED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839AC-FE1D-44DB-AAB5-3B061CA0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7706A4-0C8D-4A23-8F1A-EB47B4B90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C219B-4EC7-4466-9A16-9EAA96FB9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A14285-E65B-4513-9379-650ECEA4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D75972-CDB3-42B6-934C-198080DC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3B82D-1743-4840-AF04-41AE778B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13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2E19AC-CB51-4439-A81A-BB72A27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08F74-7011-454D-AD99-09DCCCC9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1E1BA-518C-4F3D-92C7-31CCF0F6D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69A9-D989-4CAA-89F8-27B6F10DF899}" type="datetimeFigureOut">
              <a:rPr lang="es-MX" smtClean="0"/>
              <a:t>25/04/2021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E6EE8-5F69-4AF1-B8B2-04E74FED6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35195-51BB-432D-8776-C07867A48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13DB-407A-48C5-9FF7-89893D95D4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4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227F61C-BF03-45E1-8979-48FCB10E91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BF167C-F04B-43F7-89D7-47E7F5773E53}"/>
              </a:ext>
            </a:extLst>
          </p:cNvPr>
          <p:cNvSpPr txBox="1"/>
          <p:nvPr/>
        </p:nvSpPr>
        <p:spPr>
          <a:xfrm>
            <a:off x="1920135" y="448384"/>
            <a:ext cx="9315711" cy="549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MTRA. KARLA GRISELDA GARCIA PIMENTEL </a:t>
            </a: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GRUPAL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VISUALIZA LAS POSIBILIDADES ”</a:t>
            </a: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AIDE PATRICIA MACHORRO GARCÍA</a:t>
            </a:r>
            <a:r>
              <a:rPr lang="es-MX" alt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#16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 COAHUILA, A 25</a:t>
            </a:r>
            <a:r>
              <a:rPr lang="es-MX" alt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ABRIL DEL 2021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1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2FAD5DF2-4D07-4624-B16E-CB008044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2" r="17436" b="-2759"/>
          <a:stretch>
            <a:fillRect/>
          </a:stretch>
        </p:blipFill>
        <p:spPr bwMode="auto">
          <a:xfrm>
            <a:off x="1836641" y="679096"/>
            <a:ext cx="953049" cy="10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BBB01063-11CC-49D8-B579-7B3E3CA03128}"/>
              </a:ext>
            </a:extLst>
          </p:cNvPr>
          <p:cNvSpPr/>
          <p:nvPr/>
        </p:nvSpPr>
        <p:spPr>
          <a:xfrm>
            <a:off x="-33476" y="0"/>
            <a:ext cx="12225476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42" name="Picture 18" descr="Plan de negocios, una guía indispensable guía para emprender">
            <a:extLst>
              <a:ext uri="{FF2B5EF4-FFF2-40B4-BE49-F238E27FC236}">
                <a16:creationId xmlns:a16="http://schemas.microsoft.com/office/drawing/2014/main" id="{24C6B65E-0E88-4B50-AB43-07F3233D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07" y="5697080"/>
            <a:ext cx="2157830" cy="10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 nube: nube 3">
            <a:extLst>
              <a:ext uri="{FF2B5EF4-FFF2-40B4-BE49-F238E27FC236}">
                <a16:creationId xmlns:a16="http://schemas.microsoft.com/office/drawing/2014/main" id="{C180FF97-2829-4A4F-A9AA-92B12A505041}"/>
              </a:ext>
            </a:extLst>
          </p:cNvPr>
          <p:cNvSpPr/>
          <p:nvPr/>
        </p:nvSpPr>
        <p:spPr>
          <a:xfrm>
            <a:off x="6991886" y="5205074"/>
            <a:ext cx="3049044" cy="1652926"/>
          </a:xfrm>
          <a:prstGeom prst="cloudCallout">
            <a:avLst>
              <a:gd name="adj1" fmla="val -53573"/>
              <a:gd name="adj2" fmla="val -12891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360F2AE-E87C-4FA7-9469-011CC4AD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11291" y="1200446"/>
            <a:ext cx="1888442" cy="132472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660514-DB9C-4941-96DA-E220670DC8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722490" y="1071888"/>
            <a:ext cx="2311695" cy="1747641"/>
          </a:xfrm>
          <a:prstGeom prst="rect">
            <a:avLst/>
          </a:prstGeom>
        </p:spPr>
      </p:pic>
      <p:pic>
        <p:nvPicPr>
          <p:cNvPr id="1048" name="Picture 24" descr="Caricaturas de compañeros de trabajo de negocios | Vector Premium">
            <a:extLst>
              <a:ext uri="{FF2B5EF4-FFF2-40B4-BE49-F238E27FC236}">
                <a16:creationId xmlns:a16="http://schemas.microsoft.com/office/drawing/2014/main" id="{C69BB702-8123-4843-81A8-D76552303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4979" r="5717" b="8937"/>
          <a:stretch/>
        </p:blipFill>
        <p:spPr bwMode="auto">
          <a:xfrm>
            <a:off x="2250126" y="3430617"/>
            <a:ext cx="1527393" cy="15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visualización de datos también importa (y mucho) en tu estrategia de Big  Data - Prometeus Global Solutions">
            <a:extLst>
              <a:ext uri="{FF2B5EF4-FFF2-40B4-BE49-F238E27FC236}">
                <a16:creationId xmlns:a16="http://schemas.microsoft.com/office/drawing/2014/main" id="{CC4AA0C8-795E-4F3E-8EE5-62285310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5" y="3331252"/>
            <a:ext cx="2157830" cy="10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 técnicas de visualización para combatir las obsesiones ⋆ Rincón de la  Psicología">
            <a:extLst>
              <a:ext uri="{FF2B5EF4-FFF2-40B4-BE49-F238E27FC236}">
                <a16:creationId xmlns:a16="http://schemas.microsoft.com/office/drawing/2014/main" id="{1BB1F4E8-1779-46FF-8DB9-E7FAB768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8" y="162408"/>
            <a:ext cx="2060181" cy="11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mper el hielo y tecnicas para hablar en publico | Mapa Mental">
            <a:extLst>
              <a:ext uri="{FF2B5EF4-FFF2-40B4-BE49-F238E27FC236}">
                <a16:creationId xmlns:a16="http://schemas.microsoft.com/office/drawing/2014/main" id="{BE5BDE0B-2F1F-4147-96EA-E4AF1856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21" y="476541"/>
            <a:ext cx="1805834" cy="11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C4FDA42-1039-4FAF-834A-62016E1F186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3480417" y="5360496"/>
            <a:ext cx="1991640" cy="866949"/>
          </a:xfrm>
          <a:prstGeom prst="rect">
            <a:avLst/>
          </a:prstGeom>
        </p:spPr>
      </p:pic>
      <p:pic>
        <p:nvPicPr>
          <p:cNvPr id="1046" name="Picture 22" descr="Gente de negocios de dibujos animados plana reunión presentación lluvia de  ideas planificación | Vector Premium">
            <a:extLst>
              <a:ext uri="{FF2B5EF4-FFF2-40B4-BE49-F238E27FC236}">
                <a16:creationId xmlns:a16="http://schemas.microsoft.com/office/drawing/2014/main" id="{066E04C6-4D36-4DA7-B4C2-336B6DCE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78" y="1536307"/>
            <a:ext cx="2317906" cy="15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 empresas demandan cada vez más expertos en visualización de datos">
            <a:extLst>
              <a:ext uri="{FF2B5EF4-FFF2-40B4-BE49-F238E27FC236}">
                <a16:creationId xmlns:a16="http://schemas.microsoft.com/office/drawing/2014/main" id="{8C8928CF-F346-4DB7-B974-604C175C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85" y="42384"/>
            <a:ext cx="1892335" cy="1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a el poder de la visualización para lograr tus metas – Revista TNE">
            <a:extLst>
              <a:ext uri="{FF2B5EF4-FFF2-40B4-BE49-F238E27FC236}">
                <a16:creationId xmlns:a16="http://schemas.microsoft.com/office/drawing/2014/main" id="{783D22D6-BF2E-4923-B1E5-10C7A3AE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44" y="4090478"/>
            <a:ext cx="2495416" cy="12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ABEB21-DD24-4E4D-9F1A-6C043EF25886}"/>
              </a:ext>
            </a:extLst>
          </p:cNvPr>
          <p:cNvSpPr txBox="1"/>
          <p:nvPr/>
        </p:nvSpPr>
        <p:spPr>
          <a:xfrm>
            <a:off x="4542016" y="3000947"/>
            <a:ext cx="3049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ooper Black" panose="0208090404030B020404" pitchFamily="18" charset="0"/>
              </a:rPr>
              <a:t>visualización</a:t>
            </a:r>
          </a:p>
        </p:txBody>
      </p:sp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FE64854E-A2D5-4705-ADE2-FCA53D6A4659}"/>
              </a:ext>
            </a:extLst>
          </p:cNvPr>
          <p:cNvSpPr/>
          <p:nvPr/>
        </p:nvSpPr>
        <p:spPr>
          <a:xfrm rot="465837">
            <a:off x="198067" y="4759749"/>
            <a:ext cx="3473279" cy="2024412"/>
          </a:xfrm>
          <a:prstGeom prst="cloudCallout">
            <a:avLst>
              <a:gd name="adj1" fmla="val 69166"/>
              <a:gd name="adj2" fmla="val -9324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A4D963CF-D26C-458D-95A2-EC175EC40070}"/>
              </a:ext>
            </a:extLst>
          </p:cNvPr>
          <p:cNvSpPr/>
          <p:nvPr/>
        </p:nvSpPr>
        <p:spPr>
          <a:xfrm>
            <a:off x="7297664" y="262787"/>
            <a:ext cx="3161569" cy="1611106"/>
          </a:xfrm>
          <a:prstGeom prst="cloudCallout">
            <a:avLst>
              <a:gd name="adj1" fmla="val -51460"/>
              <a:gd name="adj2" fmla="val 9633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3D170E3C-B4B2-4783-8A0E-A312A276DFBE}"/>
              </a:ext>
            </a:extLst>
          </p:cNvPr>
          <p:cNvSpPr/>
          <p:nvPr/>
        </p:nvSpPr>
        <p:spPr>
          <a:xfrm rot="410353">
            <a:off x="2216297" y="411679"/>
            <a:ext cx="2916351" cy="1410387"/>
          </a:xfrm>
          <a:prstGeom prst="cloudCallout">
            <a:avLst>
              <a:gd name="adj1" fmla="val 39991"/>
              <a:gd name="adj2" fmla="val 9821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A2B424-6461-4FA9-B979-09800B7C3F19}"/>
              </a:ext>
            </a:extLst>
          </p:cNvPr>
          <p:cNvSpPr txBox="1"/>
          <p:nvPr/>
        </p:nvSpPr>
        <p:spPr>
          <a:xfrm>
            <a:off x="2555310" y="770018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visualización científica a la conversión de información abstracta en imágenes</a:t>
            </a:r>
            <a:endParaRPr lang="es-MX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DCDEFB-051C-4B4C-A3AB-EFB7C6B0EC0D}"/>
              </a:ext>
            </a:extLst>
          </p:cNvPr>
          <p:cNvSpPr txBox="1"/>
          <p:nvPr/>
        </p:nvSpPr>
        <p:spPr>
          <a:xfrm>
            <a:off x="647578" y="5071712"/>
            <a:ext cx="2465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visualización creativa, por otro lado, se emplea en el terreno de la psicología . Se trata de una técnica motivacional que invita a una persona a </a:t>
            </a:r>
            <a:r>
              <a:rPr lang="es-MX" sz="1200" b="1" i="1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“ver”</a:t>
            </a:r>
            <a:r>
              <a:rPr lang="es-MX" sz="12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en su mente aquello que pretende conseguir.</a:t>
            </a:r>
            <a:endParaRPr lang="es-MX" sz="12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B0465A-A069-4383-90B0-83735E4BFED4}"/>
              </a:ext>
            </a:extLst>
          </p:cNvPr>
          <p:cNvSpPr txBox="1"/>
          <p:nvPr/>
        </p:nvSpPr>
        <p:spPr>
          <a:xfrm>
            <a:off x="7409146" y="5787915"/>
            <a:ext cx="2348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Visualización es el acto y la consecuencia de visualizar. </a:t>
            </a:r>
            <a:endParaRPr lang="es-MX" sz="1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998F84C-3ED3-4085-9565-7616C42B2310}"/>
              </a:ext>
            </a:extLst>
          </p:cNvPr>
          <p:cNvSpPr txBox="1"/>
          <p:nvPr/>
        </p:nvSpPr>
        <p:spPr>
          <a:xfrm>
            <a:off x="7820625" y="515390"/>
            <a:ext cx="2488296" cy="103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La Visualización refiere a cualquier técnica para crear imágenes, esquemas, o animaciones con el fin de comunicar un mensaje.</a:t>
            </a:r>
            <a:endParaRPr lang="es-MX" sz="1200" b="1" dirty="0"/>
          </a:p>
        </p:txBody>
      </p:sp>
      <p:sp>
        <p:nvSpPr>
          <p:cNvPr id="16" name="Bocadillo nube: nube 15">
            <a:extLst>
              <a:ext uri="{FF2B5EF4-FFF2-40B4-BE49-F238E27FC236}">
                <a16:creationId xmlns:a16="http://schemas.microsoft.com/office/drawing/2014/main" id="{187EA1E0-B3E8-4326-A359-1E9646F3E244}"/>
              </a:ext>
            </a:extLst>
          </p:cNvPr>
          <p:cNvSpPr/>
          <p:nvPr/>
        </p:nvSpPr>
        <p:spPr>
          <a:xfrm>
            <a:off x="9056318" y="2793175"/>
            <a:ext cx="2895599" cy="1380012"/>
          </a:xfrm>
          <a:prstGeom prst="cloudCallout">
            <a:avLst>
              <a:gd name="adj1" fmla="val -105052"/>
              <a:gd name="adj2" fmla="val -16979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457171-CCFA-48B8-B24F-18FC8BE25D2A}"/>
              </a:ext>
            </a:extLst>
          </p:cNvPr>
          <p:cNvSpPr txBox="1"/>
          <p:nvPr/>
        </p:nvSpPr>
        <p:spPr>
          <a:xfrm>
            <a:off x="9356942" y="3118661"/>
            <a:ext cx="25604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i="0" dirty="0">
                <a:solidFill>
                  <a:srgbClr val="333333"/>
                </a:solidFill>
                <a:effectLst/>
                <a:latin typeface="Roboto"/>
              </a:rPr>
              <a:t>Visualizar es un concepto relacionado con la acción de ver algo.</a:t>
            </a:r>
            <a:endParaRPr lang="es-MX" sz="1400" b="1" dirty="0"/>
          </a:p>
        </p:txBody>
      </p:sp>
      <p:sp>
        <p:nvSpPr>
          <p:cNvPr id="19" name="Bocadillo nube: nube 18">
            <a:extLst>
              <a:ext uri="{FF2B5EF4-FFF2-40B4-BE49-F238E27FC236}">
                <a16:creationId xmlns:a16="http://schemas.microsoft.com/office/drawing/2014/main" id="{718466E4-5FFB-43D7-8FE3-35D708806342}"/>
              </a:ext>
            </a:extLst>
          </p:cNvPr>
          <p:cNvSpPr/>
          <p:nvPr/>
        </p:nvSpPr>
        <p:spPr>
          <a:xfrm>
            <a:off x="-33476" y="1873893"/>
            <a:ext cx="2895599" cy="1640694"/>
          </a:xfrm>
          <a:prstGeom prst="cloudCallout">
            <a:avLst>
              <a:gd name="adj1" fmla="val 99847"/>
              <a:gd name="adj2" fmla="val 3695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25DDCC-08CD-46E7-A2C6-F4F6D8DE6B4F}"/>
              </a:ext>
            </a:extLst>
          </p:cNvPr>
          <p:cNvSpPr txBox="1"/>
          <p:nvPr/>
        </p:nvSpPr>
        <p:spPr>
          <a:xfrm>
            <a:off x="176405" y="2217595"/>
            <a:ext cx="2592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i="0" dirty="0">
                <a:solidFill>
                  <a:srgbClr val="333333"/>
                </a:solidFill>
                <a:effectLst/>
                <a:latin typeface="Roboto"/>
              </a:rPr>
              <a:t>La visualización hay que entenderla como un método de autoauyuda, de estimulación positiva para propiciar la satisfacción personal</a:t>
            </a:r>
            <a:endParaRPr lang="es-MX" sz="1200" b="1" dirty="0"/>
          </a:p>
        </p:txBody>
      </p:sp>
      <p:pic>
        <p:nvPicPr>
          <p:cNvPr id="1044" name="Picture 20" descr="Cómo hacer un plan de empresa o de negocios? - ingeniovirtual.com">
            <a:extLst>
              <a:ext uri="{FF2B5EF4-FFF2-40B4-BE49-F238E27FC236}">
                <a16:creationId xmlns:a16="http://schemas.microsoft.com/office/drawing/2014/main" id="{BDDF3832-6175-4313-B8B6-C1DAACF0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0000" l="10000" r="90000">
                        <a14:foregroundMark x1="35875" y1="20000" x2="24625" y2="24800"/>
                        <a14:foregroundMark x1="68250" y1="19800" x2="71250" y2="52400"/>
                        <a14:foregroundMark x1="63375" y1="57000" x2="66000" y2="37200"/>
                        <a14:foregroundMark x1="28625" y1="63400" x2="26250" y2="52200"/>
                        <a14:foregroundMark x1="26250" y1="52200" x2="25375" y2="38400"/>
                        <a14:foregroundMark x1="20625" y1="32200" x2="19750" y2="26600"/>
                        <a14:foregroundMark x1="21625" y1="74200" x2="15375" y2="76800"/>
                        <a14:foregroundMark x1="15375" y1="76800" x2="10500" y2="69600"/>
                        <a14:foregroundMark x1="10500" y1="69600" x2="11125" y2="62000"/>
                        <a14:foregroundMark x1="11750" y1="53200" x2="12625" y2="70000"/>
                        <a14:foregroundMark x1="12750" y1="79800" x2="19875" y2="79000"/>
                        <a14:foregroundMark x1="19875" y1="79000" x2="24375" y2="79200"/>
                        <a14:foregroundMark x1="12625" y1="81400" x2="12375" y2="69800"/>
                        <a14:foregroundMark x1="11625" y1="74200" x2="12375" y2="80000"/>
                        <a14:foregroundMark x1="10750" y1="83000" x2="10750" y2="83000"/>
                        <a14:foregroundMark x1="54875" y1="71400" x2="69250" y2="71800"/>
                        <a14:foregroundMark x1="79625" y1="62600" x2="79750" y2="29800"/>
                        <a14:foregroundMark x1="79750" y1="11600" x2="79125" y2="24000"/>
                        <a14:foregroundMark x1="72750" y1="14000" x2="58125" y2="17000"/>
                        <a14:foregroundMark x1="58125" y1="17000" x2="57750" y2="17200"/>
                        <a14:foregroundMark x1="51750" y1="14200" x2="51750" y2="10800"/>
                        <a14:foregroundMark x1="52625" y1="9800" x2="61250" y2="12400"/>
                        <a14:foregroundMark x1="50500" y1="9800" x2="50500" y2="9800"/>
                        <a14:foregroundMark x1="62375" y1="10400" x2="69125" y2="10000"/>
                        <a14:foregroundMark x1="69125" y1="10000" x2="74750" y2="10000"/>
                        <a14:foregroundMark x1="81000" y1="10400" x2="77125" y2="10800"/>
                        <a14:foregroundMark x1="81250" y1="9800" x2="81250" y2="9800"/>
                        <a14:foregroundMark x1="50750" y1="9200" x2="50750" y2="9200"/>
                        <a14:foregroundMark x1="37375" y1="80800" x2="37375" y2="80800"/>
                        <a14:foregroundMark x1="35250" y1="81600" x2="35250" y2="81600"/>
                        <a14:foregroundMark x1="59750" y1="80800" x2="59750" y2="80800"/>
                        <a14:foregroundMark x1="58625" y1="82400" x2="58625" y2="82400"/>
                        <a14:foregroundMark x1="50500" y1="73400" x2="50500" y2="73400"/>
                        <a14:foregroundMark x1="50875" y1="74600" x2="50875" y2="74600"/>
                        <a14:foregroundMark x1="50500" y1="75600" x2="50500" y2="75600"/>
                        <a14:foregroundMark x1="51875" y1="49800" x2="51875" y2="49800"/>
                        <a14:backgroundMark x1="47375" y1="46400" x2="47375" y2="46400"/>
                        <a14:backgroundMark x1="60125" y1="78400" x2="53375" y2="76800"/>
                        <a14:backgroundMark x1="53375" y1="76800" x2="50375" y2="77600"/>
                        <a14:backgroundMark x1="47125" y1="46400" x2="49375" y2="5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09" y="5205074"/>
            <a:ext cx="2552846" cy="15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isualización creativa: un método eficaz para conseguir nuestros objetivos  | daniel friedl">
            <a:extLst>
              <a:ext uri="{FF2B5EF4-FFF2-40B4-BE49-F238E27FC236}">
                <a16:creationId xmlns:a16="http://schemas.microsoft.com/office/drawing/2014/main" id="{CB626BB8-D651-4BB5-88E0-8F72965A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17" y="4130076"/>
            <a:ext cx="1988002" cy="13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C4FA806F-6D5D-4E4D-AFED-5F154428A26D}"/>
              </a:ext>
            </a:extLst>
          </p:cNvPr>
          <p:cNvSpPr/>
          <p:nvPr/>
        </p:nvSpPr>
        <p:spPr>
          <a:xfrm>
            <a:off x="4450787" y="2855247"/>
            <a:ext cx="2809450" cy="866949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944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150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Cooper Black</vt:lpstr>
      <vt:lpstr>Helvetica</vt:lpstr>
      <vt:lpstr>Roboto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Aide Patricia Machorro</dc:creator>
  <cp:lastModifiedBy>Aide Patricia Machorro</cp:lastModifiedBy>
  <cp:revision>6</cp:revision>
  <dcterms:created xsi:type="dcterms:W3CDTF">2021-04-26T02:19:37Z</dcterms:created>
  <dcterms:modified xsi:type="dcterms:W3CDTF">2021-04-26T03:12:38Z</dcterms:modified>
</cp:coreProperties>
</file>