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C0E76A-A7B9-4F9E-809D-2880C237A3DA}" type="doc">
      <dgm:prSet loTypeId="urn:microsoft.com/office/officeart/2009/layout/CirclePictureHierarchy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079E39E-243F-43EC-AD17-8F09C65E5C2E}">
      <dgm:prSet phldrT="[Texto]"/>
      <dgm:spPr/>
      <dgm:t>
        <a:bodyPr/>
        <a:lstStyle/>
        <a:p>
          <a:r>
            <a:rPr lang="es-MX" dirty="0"/>
            <a:t>VISALIZACIÓN</a:t>
          </a:r>
        </a:p>
      </dgm:t>
    </dgm:pt>
    <dgm:pt modelId="{D0363787-AA68-45F3-884A-CE6DC4116253}" type="parTrans" cxnId="{6F090CA8-20E5-40AB-930F-DB1A86A0327C}">
      <dgm:prSet/>
      <dgm:spPr/>
      <dgm:t>
        <a:bodyPr/>
        <a:lstStyle/>
        <a:p>
          <a:endParaRPr lang="es-MX"/>
        </a:p>
      </dgm:t>
    </dgm:pt>
    <dgm:pt modelId="{AA97D2DA-7EEC-47A5-9A15-FCE9ABC66CC7}" type="sibTrans" cxnId="{6F090CA8-20E5-40AB-930F-DB1A86A0327C}">
      <dgm:prSet/>
      <dgm:spPr/>
      <dgm:t>
        <a:bodyPr/>
        <a:lstStyle/>
        <a:p>
          <a:endParaRPr lang="es-MX"/>
        </a:p>
      </dgm:t>
    </dgm:pt>
    <dgm:pt modelId="{E5287422-6C9D-4EB9-8A36-B4EA4DB38C28}">
      <dgm:prSet phldrT="[Texto]" custT="1"/>
      <dgm:spPr/>
      <dgm:t>
        <a:bodyPr/>
        <a:lstStyle/>
        <a:p>
          <a:pPr algn="ctr"/>
          <a:r>
            <a:rPr lang="es-MX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Es el proceso cognitivo de generar a propósito, imágenes mentales, simulando o recreando la percepción visual</a:t>
          </a:r>
        </a:p>
      </dgm:t>
    </dgm:pt>
    <dgm:pt modelId="{786A6E20-D0B3-4661-BBD2-1C5BBA6727F3}" type="parTrans" cxnId="{EBA05B10-B650-4C17-B553-5C193E19DBA1}">
      <dgm:prSet/>
      <dgm:spPr/>
      <dgm:t>
        <a:bodyPr/>
        <a:lstStyle/>
        <a:p>
          <a:endParaRPr lang="es-MX"/>
        </a:p>
      </dgm:t>
    </dgm:pt>
    <dgm:pt modelId="{08EFB7D6-20D8-4C19-AAB8-D1C1FDAE68A2}" type="sibTrans" cxnId="{EBA05B10-B650-4C17-B553-5C193E19DBA1}">
      <dgm:prSet/>
      <dgm:spPr/>
      <dgm:t>
        <a:bodyPr/>
        <a:lstStyle/>
        <a:p>
          <a:endParaRPr lang="es-MX"/>
        </a:p>
      </dgm:t>
    </dgm:pt>
    <dgm:pt modelId="{94562236-D332-4EA4-80E3-5D538E6C94DD}">
      <dgm:prSet phldrT="[Texto]" custT="1"/>
      <dgm:spPr/>
      <dgm:t>
        <a:bodyPr/>
        <a:lstStyle/>
        <a:p>
          <a:r>
            <a:rPr lang="es-MX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La personal es una actuación correcta ser capaz de trabajar mentalmente, es como representación de una meta.</a:t>
          </a:r>
        </a:p>
      </dgm:t>
    </dgm:pt>
    <dgm:pt modelId="{FC518DF7-DFC7-404B-889B-F62DDC35A27E}" type="parTrans" cxnId="{61339C6A-C33F-45DA-B1BE-45673F544D5F}">
      <dgm:prSet/>
      <dgm:spPr/>
      <dgm:t>
        <a:bodyPr/>
        <a:lstStyle/>
        <a:p>
          <a:endParaRPr lang="es-MX"/>
        </a:p>
      </dgm:t>
    </dgm:pt>
    <dgm:pt modelId="{43105BD7-3E31-4A2F-A6AB-D46E02039708}" type="sibTrans" cxnId="{61339C6A-C33F-45DA-B1BE-45673F544D5F}">
      <dgm:prSet/>
      <dgm:spPr/>
      <dgm:t>
        <a:bodyPr/>
        <a:lstStyle/>
        <a:p>
          <a:endParaRPr lang="es-MX"/>
        </a:p>
      </dgm:t>
    </dgm:pt>
    <dgm:pt modelId="{95F784B4-1DAC-4304-B3DF-87E79278B397}">
      <dgm:prSet phldrT="[Texto]" custT="1"/>
      <dgm:spPr/>
      <dgm:t>
        <a:bodyPr/>
        <a:lstStyle/>
        <a:p>
          <a:r>
            <a:rPr lang="es-MX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En psicología es una técnica para reducir el estrés y la ansiedad y lograr que el cuerpo y la mente entre en un estado profundo de relajación</a:t>
          </a:r>
        </a:p>
      </dgm:t>
    </dgm:pt>
    <dgm:pt modelId="{CD717C65-DC3B-477C-931B-2AAB5F6AE19E}" type="parTrans" cxnId="{4EF6D80B-8205-4213-AA44-5DC02DEDA777}">
      <dgm:prSet/>
      <dgm:spPr/>
      <dgm:t>
        <a:bodyPr/>
        <a:lstStyle/>
        <a:p>
          <a:endParaRPr lang="es-MX"/>
        </a:p>
      </dgm:t>
    </dgm:pt>
    <dgm:pt modelId="{F0A56EE0-9B2B-43EB-B95D-BB2440ABD11F}" type="sibTrans" cxnId="{4EF6D80B-8205-4213-AA44-5DC02DEDA777}">
      <dgm:prSet/>
      <dgm:spPr/>
      <dgm:t>
        <a:bodyPr/>
        <a:lstStyle/>
        <a:p>
          <a:endParaRPr lang="es-MX"/>
        </a:p>
      </dgm:t>
    </dgm:pt>
    <dgm:pt modelId="{3B4ADAA5-D3E4-41E3-8BC1-32A1D7F05AF0}">
      <dgm:prSet phldrT="[Texto]" custT="1"/>
      <dgm:spPr/>
      <dgm:t>
        <a:bodyPr/>
        <a:lstStyle/>
        <a:p>
          <a:r>
            <a:rPr lang="es-MX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Consiste en imaginar que deseas vivir y proyectar al futuro para un mejor presente.</a:t>
          </a:r>
        </a:p>
      </dgm:t>
    </dgm:pt>
    <dgm:pt modelId="{EFC132B1-B588-4927-8CF1-B842136A90B0}" type="parTrans" cxnId="{E9822717-D8EC-4A6B-B98C-0F4EC0D39120}">
      <dgm:prSet/>
      <dgm:spPr/>
      <dgm:t>
        <a:bodyPr/>
        <a:lstStyle/>
        <a:p>
          <a:endParaRPr lang="es-MX"/>
        </a:p>
      </dgm:t>
    </dgm:pt>
    <dgm:pt modelId="{0DFB0B6B-73D0-48CA-87AC-C5A9A5760DDD}" type="sibTrans" cxnId="{E9822717-D8EC-4A6B-B98C-0F4EC0D39120}">
      <dgm:prSet/>
      <dgm:spPr/>
      <dgm:t>
        <a:bodyPr/>
        <a:lstStyle/>
        <a:p>
          <a:endParaRPr lang="es-MX"/>
        </a:p>
      </dgm:t>
    </dgm:pt>
    <dgm:pt modelId="{1BB3BBEE-CBB9-4D03-8D05-EF05F51486A7}">
      <dgm:prSet phldrT="[Texto]" custT="1"/>
      <dgm:spPr/>
      <dgm:t>
        <a:bodyPr/>
        <a:lstStyle/>
        <a:p>
          <a:r>
            <a:rPr lang="es-MX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“hacer algo visible y lograr que no sea imposible”</a:t>
          </a:r>
        </a:p>
      </dgm:t>
    </dgm:pt>
    <dgm:pt modelId="{00CC7C13-D58F-454D-A79F-EC2ACC724B5D}" type="parTrans" cxnId="{15EC66BF-BFA7-459F-A03D-26ED997D57A4}">
      <dgm:prSet/>
      <dgm:spPr/>
      <dgm:t>
        <a:bodyPr/>
        <a:lstStyle/>
        <a:p>
          <a:endParaRPr lang="es-MX"/>
        </a:p>
      </dgm:t>
    </dgm:pt>
    <dgm:pt modelId="{B0B5A841-27AA-4E8E-8544-F2A33CC814B3}" type="sibTrans" cxnId="{15EC66BF-BFA7-459F-A03D-26ED997D57A4}">
      <dgm:prSet/>
      <dgm:spPr/>
      <dgm:t>
        <a:bodyPr/>
        <a:lstStyle/>
        <a:p>
          <a:endParaRPr lang="es-MX"/>
        </a:p>
      </dgm:t>
    </dgm:pt>
    <dgm:pt modelId="{F25A8A23-2A29-4419-8464-5376EE01C09B}" type="pres">
      <dgm:prSet presAssocID="{D3C0E76A-A7B9-4F9E-809D-2880C237A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02C11F4-7916-4E5A-A389-E61F45C66D10}" type="pres">
      <dgm:prSet presAssocID="{8079E39E-243F-43EC-AD17-8F09C65E5C2E}" presName="hierRoot1" presStyleCnt="0"/>
      <dgm:spPr/>
    </dgm:pt>
    <dgm:pt modelId="{881A6592-E776-4946-B988-454DB66F090D}" type="pres">
      <dgm:prSet presAssocID="{8079E39E-243F-43EC-AD17-8F09C65E5C2E}" presName="composite" presStyleCnt="0"/>
      <dgm:spPr/>
    </dgm:pt>
    <dgm:pt modelId="{826A880E-88C4-4DEC-AA88-21DAC612BD40}" type="pres">
      <dgm:prSet presAssocID="{8079E39E-243F-43EC-AD17-8F09C65E5C2E}" presName="image" presStyleLbl="node0" presStyleIdx="0" presStyleCnt="1" custScaleX="120597" custScaleY="115278" custLinFactNeighborX="-27877" custLinFactNeighborY="-26081"/>
      <dgm:spPr/>
    </dgm:pt>
    <dgm:pt modelId="{E55D45FC-7CC5-44BC-8D4E-396F730EDA31}" type="pres">
      <dgm:prSet presAssocID="{8079E39E-243F-43EC-AD17-8F09C65E5C2E}" presName="text" presStyleLbl="revTx" presStyleIdx="0" presStyleCnt="6">
        <dgm:presLayoutVars>
          <dgm:chPref val="3"/>
        </dgm:presLayoutVars>
      </dgm:prSet>
      <dgm:spPr/>
    </dgm:pt>
    <dgm:pt modelId="{21E18EB0-EE18-4751-ABBA-D08D489188EB}" type="pres">
      <dgm:prSet presAssocID="{8079E39E-243F-43EC-AD17-8F09C65E5C2E}" presName="hierChild2" presStyleCnt="0"/>
      <dgm:spPr/>
    </dgm:pt>
    <dgm:pt modelId="{DB7BDEA1-E4DC-491A-A3D3-83C52EE8498C}" type="pres">
      <dgm:prSet presAssocID="{786A6E20-D0B3-4661-BBD2-1C5BBA6727F3}" presName="Name10" presStyleLbl="parChTrans1D2" presStyleIdx="0" presStyleCnt="2"/>
      <dgm:spPr/>
    </dgm:pt>
    <dgm:pt modelId="{4DE9CAAB-B2B1-4D8C-BCD8-B43C7644ED3A}" type="pres">
      <dgm:prSet presAssocID="{E5287422-6C9D-4EB9-8A36-B4EA4DB38C28}" presName="hierRoot2" presStyleCnt="0"/>
      <dgm:spPr/>
    </dgm:pt>
    <dgm:pt modelId="{8ECC51A2-2C3F-4BD6-985D-BA9A2F2045F0}" type="pres">
      <dgm:prSet presAssocID="{E5287422-6C9D-4EB9-8A36-B4EA4DB38C28}" presName="composite2" presStyleCnt="0"/>
      <dgm:spPr/>
    </dgm:pt>
    <dgm:pt modelId="{5D4C7AAE-D33F-40CE-8C80-D1911732E1F7}" type="pres">
      <dgm:prSet presAssocID="{E5287422-6C9D-4EB9-8A36-B4EA4DB38C28}" presName="image2" presStyleLbl="node2" presStyleIdx="0" presStyleCnt="2" custScaleX="128170" custLinFactNeighborX="-44944" custLinFactNeighborY="-41052"/>
      <dgm:spPr/>
    </dgm:pt>
    <dgm:pt modelId="{795CCA02-BD69-4DF2-AFF6-77A59BEF5D69}" type="pres">
      <dgm:prSet presAssocID="{E5287422-6C9D-4EB9-8A36-B4EA4DB38C28}" presName="text2" presStyleLbl="revTx" presStyleIdx="1" presStyleCnt="6" custLinFactNeighborX="-2623" custLinFactNeighborY="-24577">
        <dgm:presLayoutVars>
          <dgm:chPref val="3"/>
        </dgm:presLayoutVars>
      </dgm:prSet>
      <dgm:spPr/>
    </dgm:pt>
    <dgm:pt modelId="{1D41C0F2-8CF2-46C2-B1F5-8277B0D0B6B0}" type="pres">
      <dgm:prSet presAssocID="{E5287422-6C9D-4EB9-8A36-B4EA4DB38C28}" presName="hierChild3" presStyleCnt="0"/>
      <dgm:spPr/>
    </dgm:pt>
    <dgm:pt modelId="{2CA73182-0D27-47A8-A1A2-31121AD2DF80}" type="pres">
      <dgm:prSet presAssocID="{FC518DF7-DFC7-404B-889B-F62DDC35A27E}" presName="Name17" presStyleLbl="parChTrans1D3" presStyleIdx="0" presStyleCnt="3"/>
      <dgm:spPr/>
    </dgm:pt>
    <dgm:pt modelId="{91DFB018-74B1-4CAB-B988-5B38FF763C0F}" type="pres">
      <dgm:prSet presAssocID="{94562236-D332-4EA4-80E3-5D538E6C94DD}" presName="hierRoot3" presStyleCnt="0"/>
      <dgm:spPr/>
    </dgm:pt>
    <dgm:pt modelId="{087848E1-92FF-4BC1-A05C-D4CB2ABF59EF}" type="pres">
      <dgm:prSet presAssocID="{94562236-D332-4EA4-80E3-5D538E6C94DD}" presName="composite3" presStyleCnt="0"/>
      <dgm:spPr/>
    </dgm:pt>
    <dgm:pt modelId="{52F9A40B-F3A3-47AA-B546-255D64FD883F}" type="pres">
      <dgm:prSet presAssocID="{94562236-D332-4EA4-80E3-5D538E6C94DD}" presName="image3" presStyleLbl="node3" presStyleIdx="0" presStyleCnt="3" custLinFactNeighborX="-17063" custLinFactNeighborY="10308"/>
      <dgm:spPr/>
    </dgm:pt>
    <dgm:pt modelId="{00525D49-D0EB-4D55-8C46-D671431D03EC}" type="pres">
      <dgm:prSet presAssocID="{94562236-D332-4EA4-80E3-5D538E6C94DD}" presName="text3" presStyleLbl="revTx" presStyleIdx="2" presStyleCnt="6" custLinFactNeighborX="25125" custLinFactNeighborY="-3643">
        <dgm:presLayoutVars>
          <dgm:chPref val="3"/>
        </dgm:presLayoutVars>
      </dgm:prSet>
      <dgm:spPr/>
    </dgm:pt>
    <dgm:pt modelId="{8726E18F-936A-4555-AC67-B82020FDB1C2}" type="pres">
      <dgm:prSet presAssocID="{94562236-D332-4EA4-80E3-5D538E6C94DD}" presName="hierChild4" presStyleCnt="0"/>
      <dgm:spPr/>
    </dgm:pt>
    <dgm:pt modelId="{1186EA10-1DB3-4504-BF60-97C48C66459A}" type="pres">
      <dgm:prSet presAssocID="{CD717C65-DC3B-477C-931B-2AAB5F6AE19E}" presName="Name17" presStyleLbl="parChTrans1D3" presStyleIdx="1" presStyleCnt="3"/>
      <dgm:spPr/>
    </dgm:pt>
    <dgm:pt modelId="{4663150E-84D5-4892-8983-EBB9AB357163}" type="pres">
      <dgm:prSet presAssocID="{95F784B4-1DAC-4304-B3DF-87E79278B397}" presName="hierRoot3" presStyleCnt="0"/>
      <dgm:spPr/>
    </dgm:pt>
    <dgm:pt modelId="{16D09E7B-35E6-4CE9-9417-28049232FAD3}" type="pres">
      <dgm:prSet presAssocID="{95F784B4-1DAC-4304-B3DF-87E79278B397}" presName="composite3" presStyleCnt="0"/>
      <dgm:spPr/>
    </dgm:pt>
    <dgm:pt modelId="{45787CEC-F068-44E0-A793-4E2BEFFA2017}" type="pres">
      <dgm:prSet presAssocID="{95F784B4-1DAC-4304-B3DF-87E79278B397}" presName="image3" presStyleLbl="node3" presStyleIdx="1" presStyleCnt="3" custLinFactNeighborX="4036" custLinFactNeighborY="-4944"/>
      <dgm:spPr/>
    </dgm:pt>
    <dgm:pt modelId="{474CE248-8FA0-4FC1-984C-70BF401EF5CD}" type="pres">
      <dgm:prSet presAssocID="{95F784B4-1DAC-4304-B3DF-87E79278B397}" presName="text3" presStyleLbl="revTx" presStyleIdx="3" presStyleCnt="6" custLinFactNeighborX="4674" custLinFactNeighborY="-14895">
        <dgm:presLayoutVars>
          <dgm:chPref val="3"/>
        </dgm:presLayoutVars>
      </dgm:prSet>
      <dgm:spPr/>
    </dgm:pt>
    <dgm:pt modelId="{9EA9CD57-6C6E-462B-A2A1-2AF6F10FA173}" type="pres">
      <dgm:prSet presAssocID="{95F784B4-1DAC-4304-B3DF-87E79278B397}" presName="hierChild4" presStyleCnt="0"/>
      <dgm:spPr/>
    </dgm:pt>
    <dgm:pt modelId="{15EB10D7-78AC-4692-A941-CD8A1FBE75A3}" type="pres">
      <dgm:prSet presAssocID="{EFC132B1-B588-4927-8CF1-B842136A90B0}" presName="Name10" presStyleLbl="parChTrans1D2" presStyleIdx="1" presStyleCnt="2"/>
      <dgm:spPr/>
    </dgm:pt>
    <dgm:pt modelId="{F95D02CF-4AC6-4595-B3CE-3BD30B6739D5}" type="pres">
      <dgm:prSet presAssocID="{3B4ADAA5-D3E4-41E3-8BC1-32A1D7F05AF0}" presName="hierRoot2" presStyleCnt="0"/>
      <dgm:spPr/>
    </dgm:pt>
    <dgm:pt modelId="{E86FCC6D-1384-4BAC-92AE-15360173711F}" type="pres">
      <dgm:prSet presAssocID="{3B4ADAA5-D3E4-41E3-8BC1-32A1D7F05AF0}" presName="composite2" presStyleCnt="0"/>
      <dgm:spPr/>
    </dgm:pt>
    <dgm:pt modelId="{74C18E41-A7F1-465B-BBC0-D3A8CEC33B4B}" type="pres">
      <dgm:prSet presAssocID="{3B4ADAA5-D3E4-41E3-8BC1-32A1D7F05AF0}" presName="image2" presStyleLbl="node2" presStyleIdx="1" presStyleCnt="2" custScaleX="127325" custLinFactNeighborX="-38432" custLinFactNeighborY="-14300"/>
      <dgm:spPr/>
    </dgm:pt>
    <dgm:pt modelId="{BBAFDE88-9286-47F5-9625-0E0A546E01F3}" type="pres">
      <dgm:prSet presAssocID="{3B4ADAA5-D3E4-41E3-8BC1-32A1D7F05AF0}" presName="text2" presStyleLbl="revTx" presStyleIdx="4" presStyleCnt="6">
        <dgm:presLayoutVars>
          <dgm:chPref val="3"/>
        </dgm:presLayoutVars>
      </dgm:prSet>
      <dgm:spPr/>
    </dgm:pt>
    <dgm:pt modelId="{0D0534EF-155D-46AC-BFB1-03DC1CE19881}" type="pres">
      <dgm:prSet presAssocID="{3B4ADAA5-D3E4-41E3-8BC1-32A1D7F05AF0}" presName="hierChild3" presStyleCnt="0"/>
      <dgm:spPr/>
    </dgm:pt>
    <dgm:pt modelId="{B55679BD-293A-4961-A511-E282E51FA58C}" type="pres">
      <dgm:prSet presAssocID="{00CC7C13-D58F-454D-A79F-EC2ACC724B5D}" presName="Name17" presStyleLbl="parChTrans1D3" presStyleIdx="2" presStyleCnt="3"/>
      <dgm:spPr/>
    </dgm:pt>
    <dgm:pt modelId="{FB9D5838-179B-4860-B5AF-FAFA75815079}" type="pres">
      <dgm:prSet presAssocID="{1BB3BBEE-CBB9-4D03-8D05-EF05F51486A7}" presName="hierRoot3" presStyleCnt="0"/>
      <dgm:spPr/>
    </dgm:pt>
    <dgm:pt modelId="{09D73E6E-720E-4590-9375-B9E906A75539}" type="pres">
      <dgm:prSet presAssocID="{1BB3BBEE-CBB9-4D03-8D05-EF05F51486A7}" presName="composite3" presStyleCnt="0"/>
      <dgm:spPr/>
    </dgm:pt>
    <dgm:pt modelId="{79B5B5AA-CCD2-46EA-B1E2-46C3B4F3405B}" type="pres">
      <dgm:prSet presAssocID="{1BB3BBEE-CBB9-4D03-8D05-EF05F51486A7}" presName="image3" presStyleLbl="node3" presStyleIdx="2" presStyleCnt="3" custScaleX="118471" custScaleY="108779" custLinFactNeighborX="-15338" custLinFactNeighborY="15338"/>
      <dgm:spPr/>
    </dgm:pt>
    <dgm:pt modelId="{16A160C0-EDD8-44AA-9428-07E090487384}" type="pres">
      <dgm:prSet presAssocID="{1BB3BBEE-CBB9-4D03-8D05-EF05F51486A7}" presName="text3" presStyleLbl="revTx" presStyleIdx="5" presStyleCnt="6" custScaleX="83675" custScaleY="88654" custLinFactNeighborX="12711" custLinFactNeighborY="-692">
        <dgm:presLayoutVars>
          <dgm:chPref val="3"/>
        </dgm:presLayoutVars>
      </dgm:prSet>
      <dgm:spPr/>
    </dgm:pt>
    <dgm:pt modelId="{FBD6AE58-CC57-4205-90C6-299BFE87396F}" type="pres">
      <dgm:prSet presAssocID="{1BB3BBEE-CBB9-4D03-8D05-EF05F51486A7}" presName="hierChild4" presStyleCnt="0"/>
      <dgm:spPr/>
    </dgm:pt>
  </dgm:ptLst>
  <dgm:cxnLst>
    <dgm:cxn modelId="{6BB11302-D84F-4028-97FA-FF5722B115B2}" type="presOf" srcId="{D3C0E76A-A7B9-4F9E-809D-2880C237A3DA}" destId="{F25A8A23-2A29-4419-8464-5376EE01C09B}" srcOrd="0" destOrd="0" presId="urn:microsoft.com/office/officeart/2009/layout/CirclePictureHierarchy"/>
    <dgm:cxn modelId="{4EF6D80B-8205-4213-AA44-5DC02DEDA777}" srcId="{E5287422-6C9D-4EB9-8A36-B4EA4DB38C28}" destId="{95F784B4-1DAC-4304-B3DF-87E79278B397}" srcOrd="1" destOrd="0" parTransId="{CD717C65-DC3B-477C-931B-2AAB5F6AE19E}" sibTransId="{F0A56EE0-9B2B-43EB-B95D-BB2440ABD11F}"/>
    <dgm:cxn modelId="{F8C9E90D-24D0-4DE2-B274-BE0F3D9F5F03}" type="presOf" srcId="{94562236-D332-4EA4-80E3-5D538E6C94DD}" destId="{00525D49-D0EB-4D55-8C46-D671431D03EC}" srcOrd="0" destOrd="0" presId="urn:microsoft.com/office/officeart/2009/layout/CirclePictureHierarchy"/>
    <dgm:cxn modelId="{EBA05B10-B650-4C17-B553-5C193E19DBA1}" srcId="{8079E39E-243F-43EC-AD17-8F09C65E5C2E}" destId="{E5287422-6C9D-4EB9-8A36-B4EA4DB38C28}" srcOrd="0" destOrd="0" parTransId="{786A6E20-D0B3-4661-BBD2-1C5BBA6727F3}" sibTransId="{08EFB7D6-20D8-4C19-AAB8-D1C1FDAE68A2}"/>
    <dgm:cxn modelId="{E9822717-D8EC-4A6B-B98C-0F4EC0D39120}" srcId="{8079E39E-243F-43EC-AD17-8F09C65E5C2E}" destId="{3B4ADAA5-D3E4-41E3-8BC1-32A1D7F05AF0}" srcOrd="1" destOrd="0" parTransId="{EFC132B1-B588-4927-8CF1-B842136A90B0}" sibTransId="{0DFB0B6B-73D0-48CA-87AC-C5A9A5760DDD}"/>
    <dgm:cxn modelId="{B08B2D1D-E23B-48CD-B518-F45F0C834537}" type="presOf" srcId="{8079E39E-243F-43EC-AD17-8F09C65E5C2E}" destId="{E55D45FC-7CC5-44BC-8D4E-396F730EDA31}" srcOrd="0" destOrd="0" presId="urn:microsoft.com/office/officeart/2009/layout/CirclePictureHierarchy"/>
    <dgm:cxn modelId="{B7573928-43B6-4935-8F6D-DDADA4AD540C}" type="presOf" srcId="{EFC132B1-B588-4927-8CF1-B842136A90B0}" destId="{15EB10D7-78AC-4692-A941-CD8A1FBE75A3}" srcOrd="0" destOrd="0" presId="urn:microsoft.com/office/officeart/2009/layout/CirclePictureHierarchy"/>
    <dgm:cxn modelId="{59770543-AC2F-493F-94F6-CCE743206938}" type="presOf" srcId="{FC518DF7-DFC7-404B-889B-F62DDC35A27E}" destId="{2CA73182-0D27-47A8-A1A2-31121AD2DF80}" srcOrd="0" destOrd="0" presId="urn:microsoft.com/office/officeart/2009/layout/CirclePictureHierarchy"/>
    <dgm:cxn modelId="{DC807169-2D9C-46BC-8B76-EE0B7943E4A1}" type="presOf" srcId="{E5287422-6C9D-4EB9-8A36-B4EA4DB38C28}" destId="{795CCA02-BD69-4DF2-AFF6-77A59BEF5D69}" srcOrd="0" destOrd="0" presId="urn:microsoft.com/office/officeart/2009/layout/CirclePictureHierarchy"/>
    <dgm:cxn modelId="{61339C6A-C33F-45DA-B1BE-45673F544D5F}" srcId="{E5287422-6C9D-4EB9-8A36-B4EA4DB38C28}" destId="{94562236-D332-4EA4-80E3-5D538E6C94DD}" srcOrd="0" destOrd="0" parTransId="{FC518DF7-DFC7-404B-889B-F62DDC35A27E}" sibTransId="{43105BD7-3E31-4A2F-A6AB-D46E02039708}"/>
    <dgm:cxn modelId="{27BDFC58-A4FB-403B-922B-A07D321C3C7F}" type="presOf" srcId="{95F784B4-1DAC-4304-B3DF-87E79278B397}" destId="{474CE248-8FA0-4FC1-984C-70BF401EF5CD}" srcOrd="0" destOrd="0" presId="urn:microsoft.com/office/officeart/2009/layout/CirclePictureHierarchy"/>
    <dgm:cxn modelId="{26C6077A-8A52-4370-B1DC-95FD95E6774F}" type="presOf" srcId="{1BB3BBEE-CBB9-4D03-8D05-EF05F51486A7}" destId="{16A160C0-EDD8-44AA-9428-07E090487384}" srcOrd="0" destOrd="0" presId="urn:microsoft.com/office/officeart/2009/layout/CirclePictureHierarchy"/>
    <dgm:cxn modelId="{70AC4290-82DC-4D88-AEBD-98D6E7A98A72}" type="presOf" srcId="{3B4ADAA5-D3E4-41E3-8BC1-32A1D7F05AF0}" destId="{BBAFDE88-9286-47F5-9625-0E0A546E01F3}" srcOrd="0" destOrd="0" presId="urn:microsoft.com/office/officeart/2009/layout/CirclePictureHierarchy"/>
    <dgm:cxn modelId="{6F090CA8-20E5-40AB-930F-DB1A86A0327C}" srcId="{D3C0E76A-A7B9-4F9E-809D-2880C237A3DA}" destId="{8079E39E-243F-43EC-AD17-8F09C65E5C2E}" srcOrd="0" destOrd="0" parTransId="{D0363787-AA68-45F3-884A-CE6DC4116253}" sibTransId="{AA97D2DA-7EEC-47A5-9A15-FCE9ABC66CC7}"/>
    <dgm:cxn modelId="{937AD8B9-2A5B-4A0D-934E-F2F52D2BEB24}" type="presOf" srcId="{00CC7C13-D58F-454D-A79F-EC2ACC724B5D}" destId="{B55679BD-293A-4961-A511-E282E51FA58C}" srcOrd="0" destOrd="0" presId="urn:microsoft.com/office/officeart/2009/layout/CirclePictureHierarchy"/>
    <dgm:cxn modelId="{15EC66BF-BFA7-459F-A03D-26ED997D57A4}" srcId="{3B4ADAA5-D3E4-41E3-8BC1-32A1D7F05AF0}" destId="{1BB3BBEE-CBB9-4D03-8D05-EF05F51486A7}" srcOrd="0" destOrd="0" parTransId="{00CC7C13-D58F-454D-A79F-EC2ACC724B5D}" sibTransId="{B0B5A841-27AA-4E8E-8544-F2A33CC814B3}"/>
    <dgm:cxn modelId="{849894E5-6C82-41D7-9FB5-C3676C5DD79C}" type="presOf" srcId="{786A6E20-D0B3-4661-BBD2-1C5BBA6727F3}" destId="{DB7BDEA1-E4DC-491A-A3D3-83C52EE8498C}" srcOrd="0" destOrd="0" presId="urn:microsoft.com/office/officeart/2009/layout/CirclePictureHierarchy"/>
    <dgm:cxn modelId="{679F1AF1-603F-4555-ACDD-31092A9E8160}" type="presOf" srcId="{CD717C65-DC3B-477C-931B-2AAB5F6AE19E}" destId="{1186EA10-1DB3-4504-BF60-97C48C66459A}" srcOrd="0" destOrd="0" presId="urn:microsoft.com/office/officeart/2009/layout/CirclePictureHierarchy"/>
    <dgm:cxn modelId="{01A593E8-963E-4647-A619-AAE544D24148}" type="presParOf" srcId="{F25A8A23-2A29-4419-8464-5376EE01C09B}" destId="{B02C11F4-7916-4E5A-A389-E61F45C66D10}" srcOrd="0" destOrd="0" presId="urn:microsoft.com/office/officeart/2009/layout/CirclePictureHierarchy"/>
    <dgm:cxn modelId="{BF66E674-51F0-472F-B042-B5EEC606D846}" type="presParOf" srcId="{B02C11F4-7916-4E5A-A389-E61F45C66D10}" destId="{881A6592-E776-4946-B988-454DB66F090D}" srcOrd="0" destOrd="0" presId="urn:microsoft.com/office/officeart/2009/layout/CirclePictureHierarchy"/>
    <dgm:cxn modelId="{7B2FD6EC-5683-4C89-A539-0B3534716596}" type="presParOf" srcId="{881A6592-E776-4946-B988-454DB66F090D}" destId="{826A880E-88C4-4DEC-AA88-21DAC612BD40}" srcOrd="0" destOrd="0" presId="urn:microsoft.com/office/officeart/2009/layout/CirclePictureHierarchy"/>
    <dgm:cxn modelId="{E583BC78-4030-498B-9437-AFD3043DC3C3}" type="presParOf" srcId="{881A6592-E776-4946-B988-454DB66F090D}" destId="{E55D45FC-7CC5-44BC-8D4E-396F730EDA31}" srcOrd="1" destOrd="0" presId="urn:microsoft.com/office/officeart/2009/layout/CirclePictureHierarchy"/>
    <dgm:cxn modelId="{69DA75FB-F81D-4308-9ECB-AFE37198A903}" type="presParOf" srcId="{B02C11F4-7916-4E5A-A389-E61F45C66D10}" destId="{21E18EB0-EE18-4751-ABBA-D08D489188EB}" srcOrd="1" destOrd="0" presId="urn:microsoft.com/office/officeart/2009/layout/CirclePictureHierarchy"/>
    <dgm:cxn modelId="{DF1B3A0A-AF0F-4D42-8816-6EA5CF0E5913}" type="presParOf" srcId="{21E18EB0-EE18-4751-ABBA-D08D489188EB}" destId="{DB7BDEA1-E4DC-491A-A3D3-83C52EE8498C}" srcOrd="0" destOrd="0" presId="urn:microsoft.com/office/officeart/2009/layout/CirclePictureHierarchy"/>
    <dgm:cxn modelId="{DE233316-240E-4BC6-AE43-FDD48A3DD5A7}" type="presParOf" srcId="{21E18EB0-EE18-4751-ABBA-D08D489188EB}" destId="{4DE9CAAB-B2B1-4D8C-BCD8-B43C7644ED3A}" srcOrd="1" destOrd="0" presId="urn:microsoft.com/office/officeart/2009/layout/CirclePictureHierarchy"/>
    <dgm:cxn modelId="{4BE52EDE-38D1-4657-B91C-6E1183C574B3}" type="presParOf" srcId="{4DE9CAAB-B2B1-4D8C-BCD8-B43C7644ED3A}" destId="{8ECC51A2-2C3F-4BD6-985D-BA9A2F2045F0}" srcOrd="0" destOrd="0" presId="urn:microsoft.com/office/officeart/2009/layout/CirclePictureHierarchy"/>
    <dgm:cxn modelId="{4C5F9C06-DC4F-4E80-AFBD-CB256237F485}" type="presParOf" srcId="{8ECC51A2-2C3F-4BD6-985D-BA9A2F2045F0}" destId="{5D4C7AAE-D33F-40CE-8C80-D1911732E1F7}" srcOrd="0" destOrd="0" presId="urn:microsoft.com/office/officeart/2009/layout/CirclePictureHierarchy"/>
    <dgm:cxn modelId="{65BF4ADB-A011-4BBE-9A98-3593F9537BD4}" type="presParOf" srcId="{8ECC51A2-2C3F-4BD6-985D-BA9A2F2045F0}" destId="{795CCA02-BD69-4DF2-AFF6-77A59BEF5D69}" srcOrd="1" destOrd="0" presId="urn:microsoft.com/office/officeart/2009/layout/CirclePictureHierarchy"/>
    <dgm:cxn modelId="{67BDD1B0-B96A-445A-8617-D3AB9C731493}" type="presParOf" srcId="{4DE9CAAB-B2B1-4D8C-BCD8-B43C7644ED3A}" destId="{1D41C0F2-8CF2-46C2-B1F5-8277B0D0B6B0}" srcOrd="1" destOrd="0" presId="urn:microsoft.com/office/officeart/2009/layout/CirclePictureHierarchy"/>
    <dgm:cxn modelId="{2065B25C-2506-4DD8-A9BD-69769FA04291}" type="presParOf" srcId="{1D41C0F2-8CF2-46C2-B1F5-8277B0D0B6B0}" destId="{2CA73182-0D27-47A8-A1A2-31121AD2DF80}" srcOrd="0" destOrd="0" presId="urn:microsoft.com/office/officeart/2009/layout/CirclePictureHierarchy"/>
    <dgm:cxn modelId="{9C88CF18-4A97-42AD-9B17-4FB0D178400F}" type="presParOf" srcId="{1D41C0F2-8CF2-46C2-B1F5-8277B0D0B6B0}" destId="{91DFB018-74B1-4CAB-B988-5B38FF763C0F}" srcOrd="1" destOrd="0" presId="urn:microsoft.com/office/officeart/2009/layout/CirclePictureHierarchy"/>
    <dgm:cxn modelId="{BE996851-4678-4AC2-B806-8D4004142DB1}" type="presParOf" srcId="{91DFB018-74B1-4CAB-B988-5B38FF763C0F}" destId="{087848E1-92FF-4BC1-A05C-D4CB2ABF59EF}" srcOrd="0" destOrd="0" presId="urn:microsoft.com/office/officeart/2009/layout/CirclePictureHierarchy"/>
    <dgm:cxn modelId="{02F1A479-18B1-42A3-96C8-FB2132C07FE0}" type="presParOf" srcId="{087848E1-92FF-4BC1-A05C-D4CB2ABF59EF}" destId="{52F9A40B-F3A3-47AA-B546-255D64FD883F}" srcOrd="0" destOrd="0" presId="urn:microsoft.com/office/officeart/2009/layout/CirclePictureHierarchy"/>
    <dgm:cxn modelId="{E6336CF9-E3C4-41FA-9741-D308AD8ED886}" type="presParOf" srcId="{087848E1-92FF-4BC1-A05C-D4CB2ABF59EF}" destId="{00525D49-D0EB-4D55-8C46-D671431D03EC}" srcOrd="1" destOrd="0" presId="urn:microsoft.com/office/officeart/2009/layout/CirclePictureHierarchy"/>
    <dgm:cxn modelId="{749401E2-1511-4968-A62D-C7711DDE1187}" type="presParOf" srcId="{91DFB018-74B1-4CAB-B988-5B38FF763C0F}" destId="{8726E18F-936A-4555-AC67-B82020FDB1C2}" srcOrd="1" destOrd="0" presId="urn:microsoft.com/office/officeart/2009/layout/CirclePictureHierarchy"/>
    <dgm:cxn modelId="{70418333-7BAA-4FC7-9EC6-F017F3931A16}" type="presParOf" srcId="{1D41C0F2-8CF2-46C2-B1F5-8277B0D0B6B0}" destId="{1186EA10-1DB3-4504-BF60-97C48C66459A}" srcOrd="2" destOrd="0" presId="urn:microsoft.com/office/officeart/2009/layout/CirclePictureHierarchy"/>
    <dgm:cxn modelId="{24D110CA-B62A-4E38-B456-A5F46BC4996D}" type="presParOf" srcId="{1D41C0F2-8CF2-46C2-B1F5-8277B0D0B6B0}" destId="{4663150E-84D5-4892-8983-EBB9AB357163}" srcOrd="3" destOrd="0" presId="urn:microsoft.com/office/officeart/2009/layout/CirclePictureHierarchy"/>
    <dgm:cxn modelId="{A56C3AAB-6CAE-4EDD-AA40-2ECBE21ED077}" type="presParOf" srcId="{4663150E-84D5-4892-8983-EBB9AB357163}" destId="{16D09E7B-35E6-4CE9-9417-28049232FAD3}" srcOrd="0" destOrd="0" presId="urn:microsoft.com/office/officeart/2009/layout/CirclePictureHierarchy"/>
    <dgm:cxn modelId="{107FB44F-782C-432B-9FCD-11C8C7179156}" type="presParOf" srcId="{16D09E7B-35E6-4CE9-9417-28049232FAD3}" destId="{45787CEC-F068-44E0-A793-4E2BEFFA2017}" srcOrd="0" destOrd="0" presId="urn:microsoft.com/office/officeart/2009/layout/CirclePictureHierarchy"/>
    <dgm:cxn modelId="{A82261AE-5421-4EC6-8EF2-466FFDA4D11C}" type="presParOf" srcId="{16D09E7B-35E6-4CE9-9417-28049232FAD3}" destId="{474CE248-8FA0-4FC1-984C-70BF401EF5CD}" srcOrd="1" destOrd="0" presId="urn:microsoft.com/office/officeart/2009/layout/CirclePictureHierarchy"/>
    <dgm:cxn modelId="{5ABBF573-E118-4AEB-8AFC-DDFF0075E7D2}" type="presParOf" srcId="{4663150E-84D5-4892-8983-EBB9AB357163}" destId="{9EA9CD57-6C6E-462B-A2A1-2AF6F10FA173}" srcOrd="1" destOrd="0" presId="urn:microsoft.com/office/officeart/2009/layout/CirclePictureHierarchy"/>
    <dgm:cxn modelId="{900CDF10-3FA8-41F1-BB45-A4EBC3350D33}" type="presParOf" srcId="{21E18EB0-EE18-4751-ABBA-D08D489188EB}" destId="{15EB10D7-78AC-4692-A941-CD8A1FBE75A3}" srcOrd="2" destOrd="0" presId="urn:microsoft.com/office/officeart/2009/layout/CirclePictureHierarchy"/>
    <dgm:cxn modelId="{61BF1F5C-582F-465B-B51A-48499E5C8AE4}" type="presParOf" srcId="{21E18EB0-EE18-4751-ABBA-D08D489188EB}" destId="{F95D02CF-4AC6-4595-B3CE-3BD30B6739D5}" srcOrd="3" destOrd="0" presId="urn:microsoft.com/office/officeart/2009/layout/CirclePictureHierarchy"/>
    <dgm:cxn modelId="{E8E22722-123C-4649-9CD4-7145544A116F}" type="presParOf" srcId="{F95D02CF-4AC6-4595-B3CE-3BD30B6739D5}" destId="{E86FCC6D-1384-4BAC-92AE-15360173711F}" srcOrd="0" destOrd="0" presId="urn:microsoft.com/office/officeart/2009/layout/CirclePictureHierarchy"/>
    <dgm:cxn modelId="{9C3D4D5A-90FC-4B5B-9186-B01FF53B9A0B}" type="presParOf" srcId="{E86FCC6D-1384-4BAC-92AE-15360173711F}" destId="{74C18E41-A7F1-465B-BBC0-D3A8CEC33B4B}" srcOrd="0" destOrd="0" presId="urn:microsoft.com/office/officeart/2009/layout/CirclePictureHierarchy"/>
    <dgm:cxn modelId="{1788DA55-F1FE-4318-9C62-93C282EADA6E}" type="presParOf" srcId="{E86FCC6D-1384-4BAC-92AE-15360173711F}" destId="{BBAFDE88-9286-47F5-9625-0E0A546E01F3}" srcOrd="1" destOrd="0" presId="urn:microsoft.com/office/officeart/2009/layout/CirclePictureHierarchy"/>
    <dgm:cxn modelId="{D574822C-2D3F-4A1F-BFBC-C5473D36D9F9}" type="presParOf" srcId="{F95D02CF-4AC6-4595-B3CE-3BD30B6739D5}" destId="{0D0534EF-155D-46AC-BFB1-03DC1CE19881}" srcOrd="1" destOrd="0" presId="urn:microsoft.com/office/officeart/2009/layout/CirclePictureHierarchy"/>
    <dgm:cxn modelId="{A1D01B38-7046-4C79-BE15-1FD687752E01}" type="presParOf" srcId="{0D0534EF-155D-46AC-BFB1-03DC1CE19881}" destId="{B55679BD-293A-4961-A511-E282E51FA58C}" srcOrd="0" destOrd="0" presId="urn:microsoft.com/office/officeart/2009/layout/CirclePictureHierarchy"/>
    <dgm:cxn modelId="{7EF07449-B25A-49B3-AA01-0164E806B1B3}" type="presParOf" srcId="{0D0534EF-155D-46AC-BFB1-03DC1CE19881}" destId="{FB9D5838-179B-4860-B5AF-FAFA75815079}" srcOrd="1" destOrd="0" presId="urn:microsoft.com/office/officeart/2009/layout/CirclePictureHierarchy"/>
    <dgm:cxn modelId="{5528BB1A-611B-4652-9493-E10FE9633777}" type="presParOf" srcId="{FB9D5838-179B-4860-B5AF-FAFA75815079}" destId="{09D73E6E-720E-4590-9375-B9E906A75539}" srcOrd="0" destOrd="0" presId="urn:microsoft.com/office/officeart/2009/layout/CirclePictureHierarchy"/>
    <dgm:cxn modelId="{A6C94D15-AD58-4AE4-A04A-E00FB5306A14}" type="presParOf" srcId="{09D73E6E-720E-4590-9375-B9E906A75539}" destId="{79B5B5AA-CCD2-46EA-B1E2-46C3B4F3405B}" srcOrd="0" destOrd="0" presId="urn:microsoft.com/office/officeart/2009/layout/CirclePictureHierarchy"/>
    <dgm:cxn modelId="{897D6DD9-446D-4C46-811B-BB017670A24D}" type="presParOf" srcId="{09D73E6E-720E-4590-9375-B9E906A75539}" destId="{16A160C0-EDD8-44AA-9428-07E090487384}" srcOrd="1" destOrd="0" presId="urn:microsoft.com/office/officeart/2009/layout/CirclePictureHierarchy"/>
    <dgm:cxn modelId="{94606509-4401-4294-A6EC-B3020E912C4E}" type="presParOf" srcId="{FB9D5838-179B-4860-B5AF-FAFA75815079}" destId="{FBD6AE58-CC57-4205-90C6-299BFE87396F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679BD-293A-4961-A511-E282E51FA58C}">
      <dsp:nvSpPr>
        <dsp:cNvPr id="0" name=""/>
        <dsp:cNvSpPr/>
      </dsp:nvSpPr>
      <dsp:spPr>
        <a:xfrm>
          <a:off x="8109970" y="3783971"/>
          <a:ext cx="385963" cy="87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6975"/>
              </a:lnTo>
              <a:lnTo>
                <a:pt x="385963" y="646975"/>
              </a:lnTo>
              <a:lnTo>
                <a:pt x="385963" y="87031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B10D7-78AC-4692-A941-CD8A1FBE75A3}">
      <dsp:nvSpPr>
        <dsp:cNvPr id="0" name=""/>
        <dsp:cNvSpPr/>
      </dsp:nvSpPr>
      <dsp:spPr>
        <a:xfrm>
          <a:off x="5297964" y="1735957"/>
          <a:ext cx="2812005" cy="618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306"/>
              </a:lnTo>
              <a:lnTo>
                <a:pt x="2812005" y="395306"/>
              </a:lnTo>
              <a:lnTo>
                <a:pt x="2812005" y="6186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6EA10-1DB3-4504-BF60-97C48C66459A}">
      <dsp:nvSpPr>
        <dsp:cNvPr id="0" name=""/>
        <dsp:cNvSpPr/>
      </dsp:nvSpPr>
      <dsp:spPr>
        <a:xfrm>
          <a:off x="2145261" y="3401586"/>
          <a:ext cx="2564824" cy="966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028"/>
              </a:lnTo>
              <a:lnTo>
                <a:pt x="2564824" y="743028"/>
              </a:lnTo>
              <a:lnTo>
                <a:pt x="2564824" y="96636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73182-0D27-47A8-A1A2-31121AD2DF80}">
      <dsp:nvSpPr>
        <dsp:cNvPr id="0" name=""/>
        <dsp:cNvSpPr/>
      </dsp:nvSpPr>
      <dsp:spPr>
        <a:xfrm>
          <a:off x="714684" y="3401586"/>
          <a:ext cx="1430577" cy="1184375"/>
        </a:xfrm>
        <a:custGeom>
          <a:avLst/>
          <a:gdLst/>
          <a:ahLst/>
          <a:cxnLst/>
          <a:rect l="0" t="0" r="0" b="0"/>
          <a:pathLst>
            <a:path>
              <a:moveTo>
                <a:pt x="1430577" y="0"/>
              </a:moveTo>
              <a:lnTo>
                <a:pt x="1430577" y="961036"/>
              </a:lnTo>
              <a:lnTo>
                <a:pt x="0" y="961036"/>
              </a:lnTo>
              <a:lnTo>
                <a:pt x="0" y="11843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BDEA1-E4DC-491A-A3D3-83C52EE8498C}">
      <dsp:nvSpPr>
        <dsp:cNvPr id="0" name=""/>
        <dsp:cNvSpPr/>
      </dsp:nvSpPr>
      <dsp:spPr>
        <a:xfrm>
          <a:off x="2145261" y="1735957"/>
          <a:ext cx="3152702" cy="236260"/>
        </a:xfrm>
        <a:custGeom>
          <a:avLst/>
          <a:gdLst/>
          <a:ahLst/>
          <a:cxnLst/>
          <a:rect l="0" t="0" r="0" b="0"/>
          <a:pathLst>
            <a:path>
              <a:moveTo>
                <a:pt x="3152702" y="0"/>
              </a:moveTo>
              <a:lnTo>
                <a:pt x="3152702" y="12921"/>
              </a:lnTo>
              <a:lnTo>
                <a:pt x="0" y="12921"/>
              </a:lnTo>
              <a:lnTo>
                <a:pt x="0" y="23626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A880E-88C4-4DEC-AA88-21DAC612BD40}">
      <dsp:nvSpPr>
        <dsp:cNvPr id="0" name=""/>
        <dsp:cNvSpPr/>
      </dsp:nvSpPr>
      <dsp:spPr>
        <a:xfrm>
          <a:off x="4436076" y="88209"/>
          <a:ext cx="1723776" cy="1647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D45FC-7CC5-44BC-8D4E-396F730EDA31}">
      <dsp:nvSpPr>
        <dsp:cNvPr id="0" name=""/>
        <dsp:cNvSpPr/>
      </dsp:nvSpPr>
      <dsp:spPr>
        <a:xfrm>
          <a:off x="6411114" y="566618"/>
          <a:ext cx="2144053" cy="14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VISALIZACIÓN</a:t>
          </a:r>
        </a:p>
      </dsp:txBody>
      <dsp:txXfrm>
        <a:off x="6411114" y="566618"/>
        <a:ext cx="2144053" cy="1429369"/>
      </dsp:txXfrm>
    </dsp:sp>
    <dsp:sp modelId="{5D4C7AAE-D33F-40CE-8C80-D1911732E1F7}">
      <dsp:nvSpPr>
        <dsp:cNvPr id="0" name=""/>
        <dsp:cNvSpPr/>
      </dsp:nvSpPr>
      <dsp:spPr>
        <a:xfrm>
          <a:off x="1229250" y="1972217"/>
          <a:ext cx="1832022" cy="14293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5CCA02-BD69-4DF2-AFF6-77A59BEF5D69}">
      <dsp:nvSpPr>
        <dsp:cNvPr id="0" name=""/>
        <dsp:cNvSpPr/>
      </dsp:nvSpPr>
      <dsp:spPr>
        <a:xfrm>
          <a:off x="3446123" y="2204132"/>
          <a:ext cx="2144053" cy="14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 el proceso cognitivo de generar a propósito, imágenes mentales, simulando o recreando la percepción visual</a:t>
          </a:r>
        </a:p>
      </dsp:txBody>
      <dsp:txXfrm>
        <a:off x="3446123" y="2204132"/>
        <a:ext cx="2144053" cy="1429369"/>
      </dsp:txXfrm>
    </dsp:sp>
    <dsp:sp modelId="{52F9A40B-F3A3-47AA-B546-255D64FD883F}">
      <dsp:nvSpPr>
        <dsp:cNvPr id="0" name=""/>
        <dsp:cNvSpPr/>
      </dsp:nvSpPr>
      <dsp:spPr>
        <a:xfrm>
          <a:off x="0" y="4585961"/>
          <a:ext cx="1429369" cy="14293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525D49-D0EB-4D55-8C46-D671431D03EC}">
      <dsp:nvSpPr>
        <dsp:cNvPr id="0" name=""/>
        <dsp:cNvSpPr/>
      </dsp:nvSpPr>
      <dsp:spPr>
        <a:xfrm>
          <a:off x="1975009" y="4382976"/>
          <a:ext cx="2144053" cy="14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La personal es una actuación correcta ser capaz de trabajar mentalmente, es como representación de una meta.</a:t>
          </a:r>
        </a:p>
      </dsp:txBody>
      <dsp:txXfrm>
        <a:off x="1975009" y="4382976"/>
        <a:ext cx="2144053" cy="1429369"/>
      </dsp:txXfrm>
    </dsp:sp>
    <dsp:sp modelId="{45787CEC-F068-44E0-A793-4E2BEFFA2017}">
      <dsp:nvSpPr>
        <dsp:cNvPr id="0" name=""/>
        <dsp:cNvSpPr/>
      </dsp:nvSpPr>
      <dsp:spPr>
        <a:xfrm>
          <a:off x="3995401" y="4367954"/>
          <a:ext cx="1429369" cy="14293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CE248-8FA0-4FC1-984C-70BF401EF5CD}">
      <dsp:nvSpPr>
        <dsp:cNvPr id="0" name=""/>
        <dsp:cNvSpPr/>
      </dsp:nvSpPr>
      <dsp:spPr>
        <a:xfrm>
          <a:off x="5467294" y="4222144"/>
          <a:ext cx="2144053" cy="14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 psicología es una técnica para reducir el estrés y la ansiedad y lograr que el cuerpo y la mente entre en un estado profundo de relajación</a:t>
          </a:r>
        </a:p>
      </dsp:txBody>
      <dsp:txXfrm>
        <a:off x="5467294" y="4222144"/>
        <a:ext cx="2144053" cy="1429369"/>
      </dsp:txXfrm>
    </dsp:sp>
    <dsp:sp modelId="{74C18E41-A7F1-465B-BBC0-D3A8CEC33B4B}">
      <dsp:nvSpPr>
        <dsp:cNvPr id="0" name=""/>
        <dsp:cNvSpPr/>
      </dsp:nvSpPr>
      <dsp:spPr>
        <a:xfrm>
          <a:off x="7199998" y="2354602"/>
          <a:ext cx="1819944" cy="14293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FDE88-9286-47F5-9625-0E0A546E01F3}">
      <dsp:nvSpPr>
        <dsp:cNvPr id="0" name=""/>
        <dsp:cNvSpPr/>
      </dsp:nvSpPr>
      <dsp:spPr>
        <a:xfrm>
          <a:off x="9373990" y="2555428"/>
          <a:ext cx="2144053" cy="14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Consiste en imaginar que deseas vivir y proyectar al futuro para un mejor presente.</a:t>
          </a:r>
        </a:p>
      </dsp:txBody>
      <dsp:txXfrm>
        <a:off x="9373990" y="2555428"/>
        <a:ext cx="2144053" cy="1429369"/>
      </dsp:txXfrm>
    </dsp:sp>
    <dsp:sp modelId="{79B5B5AA-CCD2-46EA-B1E2-46C3B4F3405B}">
      <dsp:nvSpPr>
        <dsp:cNvPr id="0" name=""/>
        <dsp:cNvSpPr/>
      </dsp:nvSpPr>
      <dsp:spPr>
        <a:xfrm>
          <a:off x="7649240" y="4654285"/>
          <a:ext cx="1693387" cy="155485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160C0-EDD8-44AA-9428-07E090487384}">
      <dsp:nvSpPr>
        <dsp:cNvPr id="0" name=""/>
        <dsp:cNvSpPr/>
      </dsp:nvSpPr>
      <dsp:spPr>
        <a:xfrm>
          <a:off x="9730954" y="4565414"/>
          <a:ext cx="1794036" cy="1267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“hacer algo visible y lograr que no sea imposible”</a:t>
          </a:r>
        </a:p>
      </dsp:txBody>
      <dsp:txXfrm>
        <a:off x="9730954" y="4565414"/>
        <a:ext cx="1794036" cy="1267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0D86B-BAE0-45E7-826D-E04346330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0DD64E-3A91-433B-B67E-945CD5567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6E88B0-4E7E-4152-A838-ED4CA434D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E6A31-BCA2-434B-B296-8796B573F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D75E64-FD41-4113-8057-2C56273DE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621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C174B-4547-4B33-A700-76D755093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0CE634-8401-42C6-8844-3088ABA64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651235-0E3F-434D-9F27-DDEE117F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98141A-3F96-48C2-8348-53C94F7C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53F408-3B16-458D-A877-B8AD2F52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6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D3D34F-0EC7-4456-8BE1-EBCEF7E39D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E1CF41-4D52-4807-A9EA-88724E407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8D6064-4FF6-4A44-9BCF-03ACF1B41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0E1BB3-6131-4AAA-9162-C71B56E2A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79DDF7-E278-4CB9-BED2-BA91759D0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50EDD-1733-4017-BF8B-DB0A1A1E2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AC8732-1D6A-44D2-8665-32F3BDD66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2B2739-2C65-4A16-8B11-910DCEB4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FFA28D-E002-4102-B3FB-C5BF63975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B5BA53-FC18-4EF7-A73A-9C696161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34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36B254-9C7A-45DC-9063-AE6198DC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505192-CC0B-4C0D-9A62-8D443998A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132F4D-2101-409B-B0F5-B77971509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ECFFEB-4B13-4137-906E-691635E04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2B4DDC-58D3-4541-9B43-C5C58A0B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66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58F6B-603B-441B-897B-EEF5F00AE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B3DD51-9740-4F64-8D44-87567B37E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A35D94-E8AC-4594-9AE0-023F5BF07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287ACA-CA47-4968-9403-1B2FD55A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11F335-0C8C-4D4C-AE30-767DEA3C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026A8C-A06B-4CD1-8E67-AA597CC5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94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50F63-B25D-48E8-B814-5B5E53938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016C62-1657-4BBA-86F8-C43892AC4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45247A-A427-42A7-AC05-BF875476C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627BDE-CE35-4043-AAF7-467328C9A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0DD38E-83F0-4B8E-88AC-FFA2F1DB8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F74B350-45A4-48EB-839C-B3990141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E28B0A-1B53-461B-A506-81E2FBA3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D154AE-7E98-4E8C-97E2-075AAA194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83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E6319-484A-437D-A9FF-CF3E4E6C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0824FEC-1F17-4440-A741-0BD6F43B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93BAC5-266F-4F3A-A933-2DC84138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6339789-020B-44AF-8C5E-30E42FF3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676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B25CCF-DBBE-46F6-9091-E98EDFAB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8A0A0F8-CD6D-49DB-A4CE-A952CB62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AEA690-2DCC-4220-AA7E-2B0A6E108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1D4CC-E3D6-41B2-9D02-7895D95E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2EAC4E-4A6B-4B67-A8B0-02880B50D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EBB1A8-C316-4FC7-9DA7-ABFB9C3D8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5F4472-30A7-41F2-B5F2-38A8B018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6A85B5-0F47-40DE-B0B5-2B37F183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D3E043-F75E-4661-88D7-0B718BD0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63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2FEB5-CD3D-45FE-BB7D-9A8DB87F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525E76-3988-4D0E-935B-D4392E2D7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99B5FC-23ED-402D-89FF-99FB359A4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806F00-5BBD-44E8-94B2-C3DC653B7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AD3704-DF28-439D-9738-02772ACA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80910A-C183-46A6-9C2D-7611409E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40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037055-0727-4FAD-8DDD-6FD3280F5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230972-0EB2-48EA-BDD6-9870D581D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104D39-7D41-473D-8A02-3E251FCA4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137ED-2B35-4F24-B73B-1F1E921CEEE2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69444B-B06F-4683-8BDC-C91481F928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BC5C7-7E31-4704-BE44-1FA1E5BBE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08F8-DFDD-410E-970B-AAE4BD116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41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de lzn ♡ em Wallpapers | Planos de fundo, Fundos de tela iphone,  Minions papeis de parede">
            <a:extLst>
              <a:ext uri="{FF2B5EF4-FFF2-40B4-BE49-F238E27FC236}">
                <a16:creationId xmlns:a16="http://schemas.microsoft.com/office/drawing/2014/main" id="{64FF037D-45AC-4836-AFDB-6968AC303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32C3401E-818C-47AF-A5A5-A67DCDDE8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9917" y="507305"/>
            <a:ext cx="8194109" cy="5430032"/>
          </a:xfrm>
        </p:spPr>
        <p:txBody>
          <a:bodyPr>
            <a:normAutofit lnSpcReduction="10000"/>
          </a:bodyPr>
          <a:lstStyle/>
          <a:p>
            <a:endParaRPr lang="es-MX" dirty="0"/>
          </a:p>
          <a:p>
            <a:pPr>
              <a:lnSpc>
                <a:spcPct val="150000"/>
              </a:lnSpc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MATERIA: TUTORÍA GRUPAL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DEL TRABAJO: MAPA MENTAL “VISUALIZACIÓN”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NOMBRE: SANDRA LUZ FLORES RODRIGUEZ</a:t>
            </a:r>
          </a:p>
          <a:p>
            <a:pPr algn="r">
              <a:lnSpc>
                <a:spcPct val="150000"/>
              </a:lnSpc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25/04/21 </a:t>
            </a:r>
          </a:p>
        </p:txBody>
      </p:sp>
      <p:pic>
        <p:nvPicPr>
          <p:cNvPr id="1044" name="Picture 20" descr="Museo Presidentes on Twitter: &quot;23 agosto 1973.Gobernador de #Coahuila  Eulalio Gutiérrez Treviño establece la Escuela Normal de Educación  Preescolar… &quot;">
            <a:extLst>
              <a:ext uri="{FF2B5EF4-FFF2-40B4-BE49-F238E27FC236}">
                <a16:creationId xmlns:a16="http://schemas.microsoft.com/office/drawing/2014/main" id="{1FEB5FB9-4395-4527-8E72-CB4EC0BBD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74" y="769522"/>
            <a:ext cx="2713975" cy="223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882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ndo de pantalla degradado abstracto borroso | Foto Premium">
            <a:extLst>
              <a:ext uri="{FF2B5EF4-FFF2-40B4-BE49-F238E27FC236}">
                <a16:creationId xmlns:a16="http://schemas.microsoft.com/office/drawing/2014/main" id="{9F2C35B2-C83B-4FFC-B9CE-5D5EB9FBC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D87B3023-4A5B-4477-8AF4-BB5F4B07B6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241875"/>
              </p:ext>
            </p:extLst>
          </p:nvPr>
        </p:nvGraphicFramePr>
        <p:xfrm>
          <a:off x="236949" y="162837"/>
          <a:ext cx="11524991" cy="6450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2" name="Picture 4" descr="Alcanzar el éxito con visualización creativa - La Mente es Maravillosa">
            <a:extLst>
              <a:ext uri="{FF2B5EF4-FFF2-40B4-BE49-F238E27FC236}">
                <a16:creationId xmlns:a16="http://schemas.microsoft.com/office/drawing/2014/main" id="{FCE25038-6365-4C7C-AF45-371D056F5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813" y="122444"/>
            <a:ext cx="1961425" cy="1979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Usa el poder de la visualización para lograr tus metas – Revista TNE">
            <a:extLst>
              <a:ext uri="{FF2B5EF4-FFF2-40B4-BE49-F238E27FC236}">
                <a16:creationId xmlns:a16="http://schemas.microsoft.com/office/drawing/2014/main" id="{4B2777B1-4C27-43A8-9959-F518F0362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45" y="2144086"/>
            <a:ext cx="2706014" cy="15189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isualización de Datos: ¿Cómo evitar los 5 errores más comunes?">
            <a:extLst>
              <a:ext uri="{FF2B5EF4-FFF2-40B4-BE49-F238E27FC236}">
                <a16:creationId xmlns:a16="http://schemas.microsoft.com/office/drawing/2014/main" id="{CB0625B2-6687-4FE7-B653-50BBE1BA2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969" y="2343998"/>
            <a:ext cx="2514600" cy="18192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Visualizaciones - De Salud Psicólogos ®">
            <a:extLst>
              <a:ext uri="{FF2B5EF4-FFF2-40B4-BE49-F238E27FC236}">
                <a16:creationId xmlns:a16="http://schemas.microsoft.com/office/drawing/2014/main" id="{DF828C4A-DFFC-452A-B592-B919C6C94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109" y="4669206"/>
            <a:ext cx="2251031" cy="187121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Visualización: entrena tu mente para ganar – Liderazgo, ventas y  productividad">
            <a:extLst>
              <a:ext uri="{FF2B5EF4-FFF2-40B4-BE49-F238E27FC236}">
                <a16:creationId xmlns:a16="http://schemas.microsoft.com/office/drawing/2014/main" id="{6B6D88CE-0B94-4789-B4DD-BCB94F9E7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080" y="4558848"/>
            <a:ext cx="2251032" cy="18448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EJERCICIO DE VISUALIZACIÓN. Técnica para el éxito – Orientación Emocional">
            <a:extLst>
              <a:ext uri="{FF2B5EF4-FFF2-40B4-BE49-F238E27FC236}">
                <a16:creationId xmlns:a16="http://schemas.microsoft.com/office/drawing/2014/main" id="{33829BBB-F195-4D13-8873-18BE94526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0" y="4437388"/>
            <a:ext cx="1706640" cy="169516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473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116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Vargas</dc:creator>
  <cp:lastModifiedBy>Roberto Vargas</cp:lastModifiedBy>
  <cp:revision>7</cp:revision>
  <dcterms:created xsi:type="dcterms:W3CDTF">2021-04-26T23:03:06Z</dcterms:created>
  <dcterms:modified xsi:type="dcterms:W3CDTF">2021-04-27T00:13:41Z</dcterms:modified>
</cp:coreProperties>
</file>