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06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67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0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6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06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8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40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078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43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1B80-E03D-4401-854E-1F5837542AA0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9F795-8988-4720-B555-6811ABB062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70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22019" y="999209"/>
            <a:ext cx="646611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ES" alt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kumimoji="0" lang="es-ES" alt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Preescolar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ES" alt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kumimoji="0" lang="es-ES" alt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Preescolar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2020-2021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" descr="/Users/melissa/Downloads/enep 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3" y="783765"/>
            <a:ext cx="2328455" cy="1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305" y="2917272"/>
            <a:ext cx="8281854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 </a:t>
            </a:r>
            <a:r>
              <a:rPr lang="es-MX" altLang="es-MX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Tutoría Grupal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Titular: </a:t>
            </a:r>
            <a:r>
              <a:rPr lang="es-MX" altLang="es-MX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Karla Griselda García Pimentel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 Evelin Medina Ram</a:t>
            </a: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 </a:t>
            </a: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No.17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“Mapa mental –</a:t>
            </a:r>
            <a:r>
              <a:rPr kumimoji="0" lang="es-ES" altLang="es-MX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Visualización </a:t>
            </a:r>
            <a:r>
              <a:rPr kumimoji="0" lang="es-ES" altLang="es-MX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Segundo </a:t>
            </a: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Semestre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Secci</a:t>
            </a: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D</a:t>
            </a:r>
            <a:endParaRPr kumimoji="0" lang="es-ES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7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5720" y="2677252"/>
            <a:ext cx="4177937" cy="1228544"/>
          </a:xfrm>
        </p:spPr>
        <p:txBody>
          <a:bodyPr>
            <a:noAutofit/>
          </a:bodyPr>
          <a:lstStyle/>
          <a:p>
            <a:r>
              <a:rPr lang="es-MX" sz="6000" dirty="0" smtClean="0">
                <a:latin typeface="Almond Cream" pitchFamily="2" charset="0"/>
              </a:rPr>
              <a:t>Visualización</a:t>
            </a:r>
            <a:r>
              <a:rPr lang="es-MX" sz="6000" dirty="0" smtClean="0"/>
              <a:t> </a:t>
            </a:r>
            <a:endParaRPr lang="es-MX" sz="6000" dirty="0"/>
          </a:p>
        </p:txBody>
      </p:sp>
      <p:pic>
        <p:nvPicPr>
          <p:cNvPr id="1050" name="Picture 26" descr="Flecha Espiral PNG transparente - Stic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293">
            <a:off x="6331561" y="3551134"/>
            <a:ext cx="817692" cy="8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a Importancia y el Poder de la Visualiz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27" y="0"/>
            <a:ext cx="4327508" cy="28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efinición de visualización - Qué es, Significado y Concep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929" y="2677253"/>
            <a:ext cx="2177395" cy="17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lcanzar el éxito con visualización creativa - La Mente es Maravillo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" y="1969952"/>
            <a:ext cx="2561908" cy="18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No temas soñar. Visualiza a lo grande. Manifiesta aquello que deseas en tu  vida. – Life motivation l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32" y="4527326"/>
            <a:ext cx="2993610" cy="21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Alcanzar el éxito con visualización creativa - La Mente es Maravillo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00" y="4665249"/>
            <a:ext cx="2479928" cy="16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La técnica deportiva de visualización positiva es de gran utilidad también  para otras actividades - Psicología al Dí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37" y="4425227"/>
            <a:ext cx="2738057" cy="21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VISUALIZACIÓN CREATIVA. UNA PODEROSA HERRAMIEN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" y="3905796"/>
            <a:ext cx="1800451" cy="27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Visualización creativa e inteligencia empresarial: imaginación al po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06" y="0"/>
            <a:ext cx="2548416" cy="20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lantilla De La Visualización Del Plan Empresarial Ilustración del Vector -  Ilustración de sombra, libreta: 9002292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" b="7876"/>
          <a:stretch/>
        </p:blipFill>
        <p:spPr bwMode="auto">
          <a:xfrm>
            <a:off x="9303068" y="-59581"/>
            <a:ext cx="2727824" cy="27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15 ideas de 2) FLECHAS ppt | flechas, decoraciones para trabajos, libreta  de apunt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3172">
            <a:off x="6945276" y="1759960"/>
            <a:ext cx="1600344" cy="16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Download Free png Flecha Dibujo en Bruto Derecho Superior PNG transparente  - StickPNG - DLPNG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5572">
            <a:off x="1723351" y="2805235"/>
            <a:ext cx="2376573" cy="23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Flecha Espiral PNG transparente - Stic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293">
            <a:off x="4074401" y="3604354"/>
            <a:ext cx="817692" cy="8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6" descr="Download Free png Flecha Dibujo en Bruto Derecho Superior PNG transparente  - StickPNG - DLPNG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061351" y="3037117"/>
            <a:ext cx="2642601" cy="30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Flecha Espiral PNG transparente - Stic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960" flipV="1">
            <a:off x="7652471" y="2951475"/>
            <a:ext cx="1229946" cy="13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6" descr="Download Free png Flecha Dibujo en Bruto Derecho Superior PNG transparente  - StickPNG - DLPNG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5868" flipH="1">
            <a:off x="7293413" y="1027704"/>
            <a:ext cx="2642601" cy="30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6" descr="Download Free png Flecha Dibujo en Bruto Derecho Superior PNG transparente  - StickPNG - DLPNG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2076">
            <a:off x="2999196" y="1531962"/>
            <a:ext cx="1191935" cy="21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Flecha Espiral PNG transparente - Stic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8688" flipH="1" flipV="1">
            <a:off x="2809028" y="2833724"/>
            <a:ext cx="962537" cy="9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89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42</Words>
  <Application>Microsoft Office PowerPoint</Application>
  <PresentationFormat>Panorámica</PresentationFormat>
  <Paragraphs>17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Almond Cream</vt:lpstr>
      <vt:lpstr>Arial</vt:lpstr>
      <vt:lpstr>Calibri</vt:lpstr>
      <vt:lpstr>Calibri Light</vt:lpstr>
      <vt:lpstr>Times New Roman</vt:lpstr>
      <vt:lpstr>Tema de Office</vt:lpstr>
      <vt:lpstr>Presentación de PowerPoint</vt:lpstr>
      <vt:lpstr>Visualización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3</cp:revision>
  <dcterms:created xsi:type="dcterms:W3CDTF">2021-04-27T04:51:50Z</dcterms:created>
  <dcterms:modified xsi:type="dcterms:W3CDTF">2021-04-27T05:20:22Z</dcterms:modified>
</cp:coreProperties>
</file>