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53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08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34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003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90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0077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100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95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72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382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943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938AD-4C6C-4405-8E04-6C275F3DB01A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192B263-A36C-40C0-A5C8-26B5F8259EB2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48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267075" y="649855"/>
            <a:ext cx="776421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altLang="es-MX" sz="2800" b="1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8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 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62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492" y="649855"/>
            <a:ext cx="1503706" cy="116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ángulo 14"/>
          <p:cNvSpPr/>
          <p:nvPr/>
        </p:nvSpPr>
        <p:spPr>
          <a:xfrm>
            <a:off x="2958198" y="2280727"/>
            <a:ext cx="6096000" cy="23505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</a:t>
            </a: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Tutoría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Nombre </a:t>
            </a: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 trabajo:</a:t>
            </a: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Mapa mental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Docente: </a:t>
            </a:r>
            <a:r>
              <a:rPr lang="es-MX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Karla Griselda García Pimentel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</a:t>
            </a: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Melanie </a:t>
            </a:r>
            <a:r>
              <a:rPr lang="es-MX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Yazmin</a:t>
            </a: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Varela </a:t>
            </a:r>
            <a:r>
              <a:rPr lang="es-MX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Jaramillo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Grupo: </a:t>
            </a:r>
            <a:r>
              <a:rPr lang="es-MX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s-MX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Sección</a:t>
            </a:r>
            <a:r>
              <a:rPr lang="es-MX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C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68" name="Picture 20" descr="No hagas listas de deseos, ¡haz un plan!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9961" r="89844">
                        <a14:foregroundMark x1="39258" y1="20478" x2="40039" y2="204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798" y="4389165"/>
            <a:ext cx="4876800" cy="246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23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>
            <a:stCxn id="4" idx="6"/>
          </p:cNvCxnSpPr>
          <p:nvPr/>
        </p:nvCxnSpPr>
        <p:spPr>
          <a:xfrm flipH="1" flipV="1">
            <a:off x="7431422" y="3444870"/>
            <a:ext cx="19942" cy="326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 flipV="1">
            <a:off x="1362195" y="3438618"/>
            <a:ext cx="2958722" cy="66508"/>
          </a:xfrm>
          <a:prstGeom prst="line">
            <a:avLst/>
          </a:prstGeom>
          <a:ln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/>
          <p:cNvCxnSpPr>
            <a:stCxn id="4" idx="1"/>
          </p:cNvCxnSpPr>
          <p:nvPr/>
        </p:nvCxnSpPr>
        <p:spPr>
          <a:xfrm flipH="1" flipV="1">
            <a:off x="1231108" y="1444658"/>
            <a:ext cx="3457066" cy="11356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>
            <a:stCxn id="4" idx="7"/>
          </p:cNvCxnSpPr>
          <p:nvPr/>
        </p:nvCxnSpPr>
        <p:spPr>
          <a:xfrm flipV="1">
            <a:off x="6977275" y="1629038"/>
            <a:ext cx="1279961" cy="95125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4811151" y="1406809"/>
            <a:ext cx="562707" cy="83928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6105378" y="4135901"/>
            <a:ext cx="745588" cy="105507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4811151" y="4178104"/>
            <a:ext cx="675249" cy="101287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V="1">
            <a:off x="6217920" y="1406809"/>
            <a:ext cx="315781" cy="82995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>
            <a:off x="1207875" y="4236588"/>
            <a:ext cx="3494460" cy="96010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Elipse 3"/>
          <p:cNvSpPr/>
          <p:nvPr/>
        </p:nvSpPr>
        <p:spPr>
          <a:xfrm>
            <a:off x="4214085" y="2208644"/>
            <a:ext cx="3237279" cy="2537795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Simple Script" panose="02000503030000020003" pitchFamily="50" charset="0"/>
              </a:rPr>
              <a:t>Visualización</a:t>
            </a:r>
            <a:r>
              <a:rPr lang="es-MX" dirty="0" smtClean="0"/>
              <a:t> </a:t>
            </a:r>
            <a:endParaRPr lang="es-MX" dirty="0"/>
          </a:p>
        </p:txBody>
      </p:sp>
      <p:cxnSp>
        <p:nvCxnSpPr>
          <p:cNvPr id="31" name="Conector recto 30"/>
          <p:cNvCxnSpPr/>
          <p:nvPr/>
        </p:nvCxnSpPr>
        <p:spPr>
          <a:xfrm>
            <a:off x="7061242" y="4205335"/>
            <a:ext cx="1670867" cy="67450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Elipse 39"/>
          <p:cNvSpPr/>
          <p:nvPr/>
        </p:nvSpPr>
        <p:spPr>
          <a:xfrm>
            <a:off x="3819379" y="-4702"/>
            <a:ext cx="1730326" cy="153337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Elipse 40"/>
          <p:cNvSpPr/>
          <p:nvPr/>
        </p:nvSpPr>
        <p:spPr>
          <a:xfrm>
            <a:off x="5878930" y="-30427"/>
            <a:ext cx="1730326" cy="153337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Elipse 41"/>
          <p:cNvSpPr/>
          <p:nvPr/>
        </p:nvSpPr>
        <p:spPr>
          <a:xfrm>
            <a:off x="478302" y="703385"/>
            <a:ext cx="1723292" cy="153337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Elipse 42"/>
          <p:cNvSpPr/>
          <p:nvPr/>
        </p:nvSpPr>
        <p:spPr>
          <a:xfrm>
            <a:off x="1016392" y="2400990"/>
            <a:ext cx="1723292" cy="153337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Elipse 43"/>
          <p:cNvSpPr/>
          <p:nvPr/>
        </p:nvSpPr>
        <p:spPr>
          <a:xfrm>
            <a:off x="256138" y="4740662"/>
            <a:ext cx="1723292" cy="153337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Elipse 44"/>
          <p:cNvSpPr/>
          <p:nvPr/>
        </p:nvSpPr>
        <p:spPr>
          <a:xfrm>
            <a:off x="3867875" y="5090055"/>
            <a:ext cx="1723292" cy="153337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Elipse 45"/>
          <p:cNvSpPr/>
          <p:nvPr/>
        </p:nvSpPr>
        <p:spPr>
          <a:xfrm>
            <a:off x="6333609" y="5125224"/>
            <a:ext cx="1723292" cy="153337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Elipse 46"/>
          <p:cNvSpPr/>
          <p:nvPr/>
        </p:nvSpPr>
        <p:spPr>
          <a:xfrm>
            <a:off x="8840060" y="4309338"/>
            <a:ext cx="1723292" cy="153337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Elipse 47"/>
          <p:cNvSpPr/>
          <p:nvPr/>
        </p:nvSpPr>
        <p:spPr>
          <a:xfrm>
            <a:off x="8717710" y="2370406"/>
            <a:ext cx="1723292" cy="153337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Elipse 48"/>
          <p:cNvSpPr/>
          <p:nvPr/>
        </p:nvSpPr>
        <p:spPr>
          <a:xfrm>
            <a:off x="8114830" y="225784"/>
            <a:ext cx="1723292" cy="1596002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Carreras universitarias: ¿qué estudiar y cuáles son las opciones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875" y="5090055"/>
            <a:ext cx="1884446" cy="161325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ómo establecer metas de ventas - Cepymene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513" y="5069737"/>
            <a:ext cx="1951522" cy="168655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bren una vacante para una persona que quiera viajar por el mundo con un  sueldo de 32,000 dólares | by Radiovisa Guaymas | Medi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37" y="-166447"/>
            <a:ext cx="1965410" cy="164703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ál es el trabajo de sus sueños? - El Financier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20" y="2400990"/>
            <a:ext cx="1927036" cy="171514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Los productos perjudiciales para el medioambiente que usas a diario |  Business Insider Españ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4864" y="2127560"/>
            <a:ext cx="2172348" cy="196311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Qué diferencias hay entre vender a grandes empresas y a pymes? -Effic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0" y="251979"/>
            <a:ext cx="2008242" cy="180066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portancia de las altas aspiracione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7976" y="4178104"/>
            <a:ext cx="1926816" cy="179724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Los escritores más famosos de todos los tiempos - William Faulkner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097" y="-49142"/>
            <a:ext cx="1951695" cy="165066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Objetivos generales y específicos | Grandes Pyme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45" y="4582710"/>
            <a:ext cx="1920096" cy="183903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4 deseos para nuestros emprendedore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10" y="237513"/>
            <a:ext cx="1839928" cy="172839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3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45</TotalTime>
  <Words>37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Gill Sans MT</vt:lpstr>
      <vt:lpstr>Simple Script</vt:lpstr>
      <vt:lpstr>Times New Roman</vt:lpstr>
      <vt:lpstr>Gallery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7</cp:revision>
  <dcterms:created xsi:type="dcterms:W3CDTF">2021-04-25T05:54:26Z</dcterms:created>
  <dcterms:modified xsi:type="dcterms:W3CDTF">2021-04-25T06:39:52Z</dcterms:modified>
</cp:coreProperties>
</file>