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9C7D3-B558-47AB-8D78-F2925A071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46B51B-E050-4760-8905-DBE8393F19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FF089F-79C5-4239-ABED-5A122ADF4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2D12-3056-4122-8564-20C8593C80A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9F6B77-E6A4-464E-8F49-8D7D12A2D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75BEDC-68DF-417B-B000-58C647A4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BD644-1DEF-4EE5-B260-F398428C8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6028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3B1DC2-1D94-454F-905E-8197FEEC8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F0C340-4772-4563-8B68-A10BB7A59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8FB090-30E7-4738-A96C-29599BDC6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2D12-3056-4122-8564-20C8593C80A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EFCCE7-D1B8-4606-82C8-032165921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4D307D-9668-423C-A470-CBE0ACB8B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BD644-1DEF-4EE5-B260-F398428C8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138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AFBD32-D832-4675-AD80-76B1CA7F8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4581095-ACCC-4422-9C41-F0B3B679A7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754BC0-DDEE-4D35-BE71-DF8CEA334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2D12-3056-4122-8564-20C8593C80A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0237B5-907C-488C-939A-688C08D21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FBB86B-AB35-4157-AAB7-E1F0F9417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BD644-1DEF-4EE5-B260-F398428C8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796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5DF5DC-2893-4A48-B787-F642BB2B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B92A48-2EB4-451F-8041-DC0EB847B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8DE64A-9FAC-4A38-AE00-D69D66034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2D12-3056-4122-8564-20C8593C80A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4D8E70-4AEA-407E-BF0B-B7EBF11A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7CC6E-02A8-4502-81BE-B167746BC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BD644-1DEF-4EE5-B260-F398428C8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3633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D6BD6F-2C2A-4B3C-B543-48912BC0E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1C87B9-41B9-4414-AAA1-325F9D9CD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2401A6-7C34-4D0B-AEEF-6004E0F07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2D12-3056-4122-8564-20C8593C80A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98979C-0D1B-4514-B3F8-3A6786827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1CC855-CD86-4E84-B916-0E80B801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BD644-1DEF-4EE5-B260-F398428C8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286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D6BFB5-F90E-4B69-8BB9-1C99EBC0C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81D144-676C-4567-BC94-C1E9F3BF0B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261F630-67B1-4C00-A059-0A18BDB50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B6C6BB-E2CD-41C2-ABD6-83DA2EE4E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2D12-3056-4122-8564-20C8593C80A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0C4586-B785-40E9-ACF6-30B30344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B72869-2D9D-4AFC-AE8F-4BA2517D2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BD644-1DEF-4EE5-B260-F398428C8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0586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F0814-15BD-4305-AF7C-D5E866A12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556F09-586A-4EF7-9F62-4191C82CB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92550C-D4C8-45C8-A841-B8CFC841D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340EC9F-4887-4F52-94DE-079EE22D13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72FD912-8AB7-4EBF-9C4E-8ABB5B3D64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E57BB0F-2DEC-4065-B2C1-AA1251A4C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2D12-3056-4122-8564-20C8593C80A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01FCFAC-BE06-4B76-B9BC-15897CAE7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6CED9B3-9772-4877-A35F-63E2D2C26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BD644-1DEF-4EE5-B260-F398428C8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7285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1834EA-1283-40DA-930D-DAFE45FD4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0EBEE25-4E31-49C3-A698-F97BAE7DA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2D12-3056-4122-8564-20C8593C80A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49920C2-C250-450A-8F19-2998A2A74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2FA09AA-B0E7-47C9-8786-5ECD4D468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BD644-1DEF-4EE5-B260-F398428C8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0075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9FD8259-7F51-49C8-B0EF-8F8CCE80F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2D12-3056-4122-8564-20C8593C80A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C984E12-9240-42D4-9AF9-BAAEB3C12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C43E5F-C87A-4058-839A-C9A52BA53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BD644-1DEF-4EE5-B260-F398428C8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101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FAD661-79F1-466B-894C-B88B3A67C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9F313F-351E-4EEA-BE87-47BA802E6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6A22E3-74B5-498D-9241-5F6B580FC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EDB8CF-089A-4404-9A0F-87ED95294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2D12-3056-4122-8564-20C8593C80A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942D5D-F96D-4538-8FAF-9FA2C2339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1067F9F-E997-4DBD-9DDE-032E0E53A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BD644-1DEF-4EE5-B260-F398428C8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737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D00AC-69C1-4AEF-AC8B-2B3FBCD61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7A1A22C-F813-4FB7-B453-F839E98DAE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C6D3F5-A66A-40B8-9A0E-A16BBB7FD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A54179-A439-4587-9B2C-E7522042F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2D12-3056-4122-8564-20C8593C80A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BE7967-230E-49A7-AB5C-89C167374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9EA55E-7E44-45B7-A8EF-0078F1E83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BD644-1DEF-4EE5-B260-F398428C8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772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829A673-26AE-443A-9397-69ABD6EE0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281152-0139-4C4D-AEF6-AC2207EBF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AE530D-BD0D-433F-8DD5-7EA7BB94DB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32D12-3056-4122-8564-20C8593C80A3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8281D8-F6F8-4C8D-BA7D-F4157AFF93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757331-A10C-48B3-900D-13C869C33E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BD644-1DEF-4EE5-B260-F398428C8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174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36CDB55-F3B5-4AB1-ABDC-8C5F270BDCB4}"/>
              </a:ext>
            </a:extLst>
          </p:cNvPr>
          <p:cNvSpPr txBox="1"/>
          <p:nvPr/>
        </p:nvSpPr>
        <p:spPr>
          <a:xfrm>
            <a:off x="1837745" y="612844"/>
            <a:ext cx="851651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LICENCIATURA DE EDUCACION PREESCOLAR</a:t>
            </a:r>
          </a:p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CICLO ESCOLAR 2020- 2021</a:t>
            </a:r>
          </a:p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 D</a:t>
            </a:r>
          </a:p>
          <a:p>
            <a:pPr algn="ctr"/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400" u="sng" dirty="0">
                <a:latin typeface="Arial" panose="020B0604020202020204" pitchFamily="34" charset="0"/>
                <a:cs typeface="Arial" panose="020B0604020202020204" pitchFamily="34" charset="0"/>
              </a:rPr>
              <a:t>TUTORIA GRUPAL</a:t>
            </a:r>
          </a:p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MATERIA</a:t>
            </a:r>
          </a:p>
          <a:p>
            <a:pPr algn="ctr"/>
            <a:r>
              <a:rPr lang="es-MX" sz="2400" u="sng" dirty="0">
                <a:latin typeface="Arial" panose="020B0604020202020204" pitchFamily="34" charset="0"/>
                <a:cs typeface="Arial" panose="020B0604020202020204" pitchFamily="34" charset="0"/>
              </a:rPr>
              <a:t>MAPA MENTAL</a:t>
            </a:r>
          </a:p>
          <a:p>
            <a:pPr algn="ctr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TRABAJO</a:t>
            </a:r>
          </a:p>
          <a:p>
            <a:pPr algn="ctr"/>
            <a:r>
              <a:rPr lang="es-MX" sz="2400" u="sng" dirty="0">
                <a:latin typeface="Arial" panose="020B0604020202020204" pitchFamily="34" charset="0"/>
                <a:cs typeface="Arial" panose="020B0604020202020204" pitchFamily="34" charset="0"/>
              </a:rPr>
              <a:t>VALERIA TORRES GUTIERREZ #20</a:t>
            </a:r>
          </a:p>
          <a:p>
            <a:pPr algn="ctr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ALUMNA</a:t>
            </a:r>
          </a:p>
          <a:p>
            <a:pPr algn="ctr"/>
            <a:r>
              <a:rPr lang="es-ES" sz="2400" u="sng" dirty="0">
                <a:latin typeface="Arial" panose="020B0604020202020204" pitchFamily="34" charset="0"/>
                <a:cs typeface="Arial" panose="020B0604020202020204" pitchFamily="34" charset="0"/>
              </a:rPr>
              <a:t>KARLA GRISELDA GARCIA PIMENTEL</a:t>
            </a:r>
          </a:p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MAESTRA</a:t>
            </a:r>
          </a:p>
          <a:p>
            <a:pPr algn="ctr"/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SALTILLO COAHUILA A 26 DE ABRIL DEL 2020</a:t>
            </a:r>
          </a:p>
        </p:txBody>
      </p:sp>
      <p:pic>
        <p:nvPicPr>
          <p:cNvPr id="2050" name="Picture 2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0B63B0B0-9898-456E-95A4-D6235EBFF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92" y="388620"/>
            <a:ext cx="1989908" cy="148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138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CC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99EAEE6F-9206-4808-BE63-C7622743FBF0}"/>
              </a:ext>
            </a:extLst>
          </p:cNvPr>
          <p:cNvGrpSpPr>
            <a:grpSpLocks/>
          </p:cNvGrpSpPr>
          <p:nvPr/>
        </p:nvGrpSpPr>
        <p:grpSpPr>
          <a:xfrm>
            <a:off x="3512330" y="3073772"/>
            <a:ext cx="5441266" cy="801145"/>
            <a:chOff x="3236843" y="3016526"/>
            <a:chExt cx="5764698" cy="844826"/>
          </a:xfrm>
        </p:grpSpPr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9C7A3698-F677-4919-B2CD-648E79D1CECE}"/>
                </a:ext>
              </a:extLst>
            </p:cNvPr>
            <p:cNvSpPr txBox="1"/>
            <p:nvPr/>
          </p:nvSpPr>
          <p:spPr>
            <a:xfrm>
              <a:off x="3283227" y="3036405"/>
              <a:ext cx="5718314" cy="8249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4800" dirty="0">
                  <a:ln>
                    <a:solidFill>
                      <a:schemeClr val="tx1"/>
                    </a:solidFill>
                  </a:ln>
                  <a:latin typeface="Muthiara -Demo Version-" panose="02000500000000000000" pitchFamily="2" charset="0"/>
                </a:rPr>
                <a:t>VISUALIZACIÓN</a:t>
              </a:r>
              <a:endParaRPr lang="es-MX" sz="4800" dirty="0">
                <a:ln>
                  <a:solidFill>
                    <a:schemeClr val="tx1"/>
                  </a:solidFill>
                </a:ln>
                <a:latin typeface="Muthiara -Demo Version-" panose="02000500000000000000" pitchFamily="2" charset="0"/>
              </a:endParaRPr>
            </a:p>
          </p:txBody>
        </p:sp>
        <p:sp>
          <p:nvSpPr>
            <p:cNvPr id="2" name="CuadroTexto 1">
              <a:extLst>
                <a:ext uri="{FF2B5EF4-FFF2-40B4-BE49-F238E27FC236}">
                  <a16:creationId xmlns:a16="http://schemas.microsoft.com/office/drawing/2014/main" id="{FEEFC91C-06ED-4D9F-AE0D-CB7C85C9A528}"/>
                </a:ext>
              </a:extLst>
            </p:cNvPr>
            <p:cNvSpPr txBox="1"/>
            <p:nvPr/>
          </p:nvSpPr>
          <p:spPr>
            <a:xfrm>
              <a:off x="3236843" y="3016526"/>
              <a:ext cx="5718314" cy="8249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4800" dirty="0">
                  <a:ln>
                    <a:solidFill>
                      <a:srgbClr val="CC66FF"/>
                    </a:solidFill>
                  </a:ln>
                  <a:solidFill>
                    <a:srgbClr val="CC66FF"/>
                  </a:solidFill>
                  <a:latin typeface="Muthiara -Demo Version-" panose="02000500000000000000" pitchFamily="2" charset="0"/>
                </a:rPr>
                <a:t>VISUALIZACIÓN</a:t>
              </a:r>
              <a:endParaRPr lang="es-MX" sz="4800" dirty="0">
                <a:ln>
                  <a:solidFill>
                    <a:srgbClr val="CC66FF"/>
                  </a:solidFill>
                </a:ln>
                <a:solidFill>
                  <a:srgbClr val="CC66FF"/>
                </a:solidFill>
                <a:latin typeface="Muthiara -Demo Version-" panose="02000500000000000000" pitchFamily="2" charset="0"/>
              </a:endParaRPr>
            </a:p>
          </p:txBody>
        </p:sp>
      </p:grpSp>
      <p:pic>
        <p:nvPicPr>
          <p:cNvPr id="1026" name="Picture 2" descr="Visualización creativa e inteligencia empresarial: imaginación al poder">
            <a:extLst>
              <a:ext uri="{FF2B5EF4-FFF2-40B4-BE49-F238E27FC236}">
                <a16:creationId xmlns:a16="http://schemas.microsoft.com/office/drawing/2014/main" id="{765D66FC-5543-4E6E-91A8-253CFD495645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444" y="105779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isualización creativa: un método eficaz para conseguir nuestros objetivos  | daniel friedl">
            <a:extLst>
              <a:ext uri="{FF2B5EF4-FFF2-40B4-BE49-F238E27FC236}">
                <a16:creationId xmlns:a16="http://schemas.microsoft.com/office/drawing/2014/main" id="{227D2451-264D-4D8E-86AF-966088B96E91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9203" y="4848972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l poder de la visualización ¡Cierra los ojos, relájate y disfruta! -  Triskelate">
            <a:extLst>
              <a:ext uri="{FF2B5EF4-FFF2-40B4-BE49-F238E27FC236}">
                <a16:creationId xmlns:a16="http://schemas.microsoft.com/office/drawing/2014/main" id="{F0BB4C77-41CC-4099-9066-8925E3DF793A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645" y="483405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lcanzar el éxito con visualización creativa - La Mente es Maravillosa">
            <a:extLst>
              <a:ext uri="{FF2B5EF4-FFF2-40B4-BE49-F238E27FC236}">
                <a16:creationId xmlns:a16="http://schemas.microsoft.com/office/drawing/2014/main" id="{D35B9F12-3A8E-40BC-8C5A-6CD51706846F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60" y="3287719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La visualización o imaginación guiada: bienestar a través de la mente">
            <a:extLst>
              <a:ext uri="{FF2B5EF4-FFF2-40B4-BE49-F238E27FC236}">
                <a16:creationId xmlns:a16="http://schemas.microsoft.com/office/drawing/2014/main" id="{25EEC1D8-6993-427C-92A8-038F54226B47}"/>
              </a:ext>
            </a:extLst>
          </p:cNvPr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185" y="105779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91C36B8E-A72E-454B-B591-C4F8172E80C0}"/>
              </a:ext>
            </a:extLst>
          </p:cNvPr>
          <p:cNvSpPr txBox="1"/>
          <p:nvPr/>
        </p:nvSpPr>
        <p:spPr>
          <a:xfrm>
            <a:off x="5550052" y="366642"/>
            <a:ext cx="181652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0" i="0" dirty="0">
                <a:effectLst/>
                <a:latin typeface="Paper Flowers" panose="02000600000000000000" pitchFamily="2" charset="0"/>
                <a:ea typeface="FangSong" panose="020B0503020204020204" pitchFamily="49" charset="-122"/>
              </a:rPr>
              <a:t>Técnica para crear imágenes, esquemas, o animaciones con el fin de comunicar un mensaje.</a:t>
            </a:r>
            <a:endParaRPr lang="es-MX" sz="2400" dirty="0">
              <a:latin typeface="Paper Flowers" panose="02000600000000000000" pitchFamily="2" charset="0"/>
              <a:ea typeface="FangSong" panose="020B0503020204020204" pitchFamily="49" charset="-122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DCF4DF5-8247-4857-832E-8B9CD1C468FB}"/>
              </a:ext>
            </a:extLst>
          </p:cNvPr>
          <p:cNvSpPr txBox="1"/>
          <p:nvPr/>
        </p:nvSpPr>
        <p:spPr>
          <a:xfrm rot="19649888">
            <a:off x="740267" y="5085725"/>
            <a:ext cx="35613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0" i="0" dirty="0">
                <a:effectLst/>
                <a:latin typeface="Paper Flowers" panose="02000600000000000000" pitchFamily="2" charset="0"/>
              </a:rPr>
              <a:t>Consiste en imaginar situaciones que deseas vivir y proyectar al futuro para vivir mejor el presente.</a:t>
            </a:r>
            <a:endParaRPr lang="es-MX" sz="2400" dirty="0">
              <a:latin typeface="Paper Flowers" panose="02000600000000000000" pitchFamily="2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1A71677-8333-48D4-B8AD-0F07232646BF}"/>
              </a:ext>
            </a:extLst>
          </p:cNvPr>
          <p:cNvSpPr txBox="1"/>
          <p:nvPr/>
        </p:nvSpPr>
        <p:spPr>
          <a:xfrm>
            <a:off x="9393399" y="2657239"/>
            <a:ext cx="279860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0" i="0" dirty="0">
                <a:solidFill>
                  <a:srgbClr val="202124"/>
                </a:solidFill>
                <a:effectLst/>
                <a:latin typeface="Paper Flowers" panose="02000600000000000000" pitchFamily="2" charset="0"/>
              </a:rPr>
              <a:t> Se trata de pensar en imágenes de manera clara y nítida, viéndote a ti misma/o experimentando esas situaciones y sensaciones deseadas.</a:t>
            </a:r>
            <a:endParaRPr lang="es-MX" sz="2400" dirty="0">
              <a:latin typeface="Paper Flowers" panose="02000600000000000000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F79BF4DB-B15D-4D3A-8D84-9BBBEC92DD64}"/>
              </a:ext>
            </a:extLst>
          </p:cNvPr>
          <p:cNvSpPr txBox="1"/>
          <p:nvPr/>
        </p:nvSpPr>
        <p:spPr>
          <a:xfrm rot="20418483">
            <a:off x="9467259" y="1757287"/>
            <a:ext cx="26630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0" i="0" dirty="0">
                <a:effectLst/>
                <a:latin typeface="Paper Flowers" panose="02000600000000000000" pitchFamily="2" charset="0"/>
              </a:rPr>
              <a:t>Mejorar el estado de ánimo</a:t>
            </a:r>
            <a:endParaRPr lang="es-MX" sz="2400" dirty="0">
              <a:latin typeface="Paper Flowers" panose="02000600000000000000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79065FA9-AB44-4D9C-BAB8-BE34C78CB942}"/>
              </a:ext>
            </a:extLst>
          </p:cNvPr>
          <p:cNvSpPr txBox="1"/>
          <p:nvPr/>
        </p:nvSpPr>
        <p:spPr>
          <a:xfrm rot="765547">
            <a:off x="-4498" y="2149455"/>
            <a:ext cx="266368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0" i="0" dirty="0">
                <a:effectLst/>
                <a:latin typeface="Paper Flowers" panose="02000600000000000000" pitchFamily="2" charset="0"/>
              </a:rPr>
              <a:t>Reducir sus niveles de angustia o nerviosismo.</a:t>
            </a:r>
            <a:endParaRPr lang="es-MX" sz="2400" dirty="0">
              <a:latin typeface="Paper Flowers" panose="02000600000000000000" pitchFamily="2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660B19CE-4170-4384-BBD7-4E255A9F8774}"/>
              </a:ext>
            </a:extLst>
          </p:cNvPr>
          <p:cNvSpPr txBox="1"/>
          <p:nvPr/>
        </p:nvSpPr>
        <p:spPr>
          <a:xfrm>
            <a:off x="6504436" y="5087719"/>
            <a:ext cx="193647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800" b="0" i="0" dirty="0">
                <a:effectLst/>
                <a:latin typeface="Paper Flowers" panose="02000600000000000000" pitchFamily="2" charset="0"/>
              </a:rPr>
              <a:t>Conseguir sentirse mucho mejor con uno mismo.</a:t>
            </a:r>
            <a:endParaRPr lang="es-MX" sz="2800" dirty="0">
              <a:latin typeface="Paper Flowers" panose="02000600000000000000" pitchFamily="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091CC92E-CD2C-4117-80AB-2F4C00EB6585}"/>
              </a:ext>
            </a:extLst>
          </p:cNvPr>
          <p:cNvSpPr txBox="1"/>
          <p:nvPr/>
        </p:nvSpPr>
        <p:spPr>
          <a:xfrm rot="1262555">
            <a:off x="997542" y="1496215"/>
            <a:ext cx="2279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b="0" i="0" dirty="0">
                <a:effectLst/>
                <a:latin typeface="Paper Flowers" panose="02000600000000000000" pitchFamily="2" charset="0"/>
              </a:rPr>
              <a:t>Recargarse de energía.</a:t>
            </a:r>
            <a:endParaRPr lang="es-MX" sz="2400" dirty="0">
              <a:latin typeface="Paper Flowers" panose="02000600000000000000" pitchFamily="2" charset="0"/>
            </a:endParaRPr>
          </a:p>
        </p:txBody>
      </p:sp>
      <p:cxnSp>
        <p:nvCxnSpPr>
          <p:cNvPr id="20" name="Conector: curvado 19">
            <a:extLst>
              <a:ext uri="{FF2B5EF4-FFF2-40B4-BE49-F238E27FC236}">
                <a16:creationId xmlns:a16="http://schemas.microsoft.com/office/drawing/2014/main" id="{02358B5B-617E-4E3E-AEC1-A3D2A9F966E3}"/>
              </a:ext>
            </a:extLst>
          </p:cNvPr>
          <p:cNvCxnSpPr>
            <a:cxnSpLocks/>
            <a:stCxn id="2" idx="0"/>
            <a:endCxn id="13" idx="2"/>
          </p:cNvCxnSpPr>
          <p:nvPr/>
        </p:nvCxnSpPr>
        <p:spPr>
          <a:xfrm rot="5400000" flipH="1" flipV="1">
            <a:off x="5950624" y="2566082"/>
            <a:ext cx="768138" cy="247243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: curvado 23">
            <a:extLst>
              <a:ext uri="{FF2B5EF4-FFF2-40B4-BE49-F238E27FC236}">
                <a16:creationId xmlns:a16="http://schemas.microsoft.com/office/drawing/2014/main" id="{AF1FE167-6E73-4F14-8EE1-3A596488F2FE}"/>
              </a:ext>
            </a:extLst>
          </p:cNvPr>
          <p:cNvCxnSpPr>
            <a:stCxn id="2" idx="0"/>
            <a:endCxn id="1034" idx="2"/>
          </p:cNvCxnSpPr>
          <p:nvPr/>
        </p:nvCxnSpPr>
        <p:spPr>
          <a:xfrm rot="16200000" flipV="1">
            <a:off x="4563633" y="1426332"/>
            <a:ext cx="1167993" cy="2126887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: curvado 27">
            <a:extLst>
              <a:ext uri="{FF2B5EF4-FFF2-40B4-BE49-F238E27FC236}">
                <a16:creationId xmlns:a16="http://schemas.microsoft.com/office/drawing/2014/main" id="{BE27E818-F52B-41EC-ACBA-F2553F74219F}"/>
              </a:ext>
            </a:extLst>
          </p:cNvPr>
          <p:cNvCxnSpPr>
            <a:stCxn id="2" idx="0"/>
            <a:endCxn id="1026" idx="2"/>
          </p:cNvCxnSpPr>
          <p:nvPr/>
        </p:nvCxnSpPr>
        <p:spPr>
          <a:xfrm rot="5400000" flipH="1" flipV="1">
            <a:off x="6937762" y="1179090"/>
            <a:ext cx="1167993" cy="2621372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ector: curvado 31">
            <a:extLst>
              <a:ext uri="{FF2B5EF4-FFF2-40B4-BE49-F238E27FC236}">
                <a16:creationId xmlns:a16="http://schemas.microsoft.com/office/drawing/2014/main" id="{B3473BA5-CC4C-46B2-B959-E83200FBCCBC}"/>
              </a:ext>
            </a:extLst>
          </p:cNvPr>
          <p:cNvCxnSpPr>
            <a:stCxn id="2" idx="1"/>
            <a:endCxn id="1032" idx="3"/>
          </p:cNvCxnSpPr>
          <p:nvPr/>
        </p:nvCxnSpPr>
        <p:spPr>
          <a:xfrm rot="10800000" flipV="1">
            <a:off x="2023860" y="3464919"/>
            <a:ext cx="1488470" cy="722800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: curvado 33">
            <a:extLst>
              <a:ext uri="{FF2B5EF4-FFF2-40B4-BE49-F238E27FC236}">
                <a16:creationId xmlns:a16="http://schemas.microsoft.com/office/drawing/2014/main" id="{924B6D0F-9A28-4608-82F8-1FD1FFF8D9A6}"/>
              </a:ext>
            </a:extLst>
          </p:cNvPr>
          <p:cNvCxnSpPr>
            <a:stCxn id="2" idx="1"/>
            <a:endCxn id="15" idx="3"/>
          </p:cNvCxnSpPr>
          <p:nvPr/>
        </p:nvCxnSpPr>
        <p:spPr>
          <a:xfrm rot="10800000" flipH="1" flipV="1">
            <a:off x="3512330" y="3464919"/>
            <a:ext cx="510366" cy="1264172"/>
          </a:xfrm>
          <a:prstGeom prst="curvedConnector5">
            <a:avLst>
              <a:gd name="adj1" fmla="val -44791"/>
              <a:gd name="adj2" fmla="val 79576"/>
              <a:gd name="adj3" fmla="val 144791"/>
            </a:avLst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ector: curvado 35">
            <a:extLst>
              <a:ext uri="{FF2B5EF4-FFF2-40B4-BE49-F238E27FC236}">
                <a16:creationId xmlns:a16="http://schemas.microsoft.com/office/drawing/2014/main" id="{BD4872A1-C996-496E-B217-AD51C4847ACD}"/>
              </a:ext>
            </a:extLst>
          </p:cNvPr>
          <p:cNvCxnSpPr>
            <a:stCxn id="2" idx="2"/>
            <a:endCxn id="1030" idx="0"/>
          </p:cNvCxnSpPr>
          <p:nvPr/>
        </p:nvCxnSpPr>
        <p:spPr>
          <a:xfrm rot="5400000">
            <a:off x="5282867" y="3905845"/>
            <a:ext cx="977984" cy="878427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: curvado 37">
            <a:extLst>
              <a:ext uri="{FF2B5EF4-FFF2-40B4-BE49-F238E27FC236}">
                <a16:creationId xmlns:a16="http://schemas.microsoft.com/office/drawing/2014/main" id="{F1D271EF-2C14-4340-B288-BA6D351CAB61}"/>
              </a:ext>
            </a:extLst>
          </p:cNvPr>
          <p:cNvCxnSpPr>
            <a:stCxn id="3" idx="2"/>
            <a:endCxn id="23" idx="0"/>
          </p:cNvCxnSpPr>
          <p:nvPr/>
        </p:nvCxnSpPr>
        <p:spPr>
          <a:xfrm rot="16200000" flipH="1">
            <a:off x="6257362" y="3872408"/>
            <a:ext cx="1212802" cy="1217819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ector: curvado 40">
            <a:extLst>
              <a:ext uri="{FF2B5EF4-FFF2-40B4-BE49-F238E27FC236}">
                <a16:creationId xmlns:a16="http://schemas.microsoft.com/office/drawing/2014/main" id="{63536202-4E9E-48AD-B21D-F341F7BB594B}"/>
              </a:ext>
            </a:extLst>
          </p:cNvPr>
          <p:cNvCxnSpPr>
            <a:stCxn id="2" idx="1"/>
            <a:endCxn id="21" idx="3"/>
          </p:cNvCxnSpPr>
          <p:nvPr/>
        </p:nvCxnSpPr>
        <p:spPr>
          <a:xfrm rot="10800000">
            <a:off x="2626302" y="2859095"/>
            <a:ext cx="886028" cy="605824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: curvado 42">
            <a:extLst>
              <a:ext uri="{FF2B5EF4-FFF2-40B4-BE49-F238E27FC236}">
                <a16:creationId xmlns:a16="http://schemas.microsoft.com/office/drawing/2014/main" id="{9F3D143C-E1C4-4DC0-B8AF-D353764DADD7}"/>
              </a:ext>
            </a:extLst>
          </p:cNvPr>
          <p:cNvCxnSpPr>
            <a:stCxn id="2" idx="1"/>
            <a:endCxn id="25" idx="0"/>
          </p:cNvCxnSpPr>
          <p:nvPr/>
        </p:nvCxnSpPr>
        <p:spPr>
          <a:xfrm rot="10800000">
            <a:off x="2220182" y="1511609"/>
            <a:ext cx="1292148" cy="1953310"/>
          </a:xfrm>
          <a:prstGeom prst="curvedConnector4">
            <a:avLst>
              <a:gd name="adj1" fmla="val 9104"/>
              <a:gd name="adj2" fmla="val 111703"/>
            </a:avLst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ector: curvado 44">
            <a:extLst>
              <a:ext uri="{FF2B5EF4-FFF2-40B4-BE49-F238E27FC236}">
                <a16:creationId xmlns:a16="http://schemas.microsoft.com/office/drawing/2014/main" id="{82CB22D2-3B94-4460-A93C-3A5016883BE4}"/>
              </a:ext>
            </a:extLst>
          </p:cNvPr>
          <p:cNvCxnSpPr>
            <a:stCxn id="2" idx="2"/>
            <a:endCxn id="1028" idx="0"/>
          </p:cNvCxnSpPr>
          <p:nvPr/>
        </p:nvCxnSpPr>
        <p:spPr>
          <a:xfrm rot="16200000" flipH="1">
            <a:off x="7683684" y="2383453"/>
            <a:ext cx="992906" cy="3938131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ector: curvado 46">
            <a:extLst>
              <a:ext uri="{FF2B5EF4-FFF2-40B4-BE49-F238E27FC236}">
                <a16:creationId xmlns:a16="http://schemas.microsoft.com/office/drawing/2014/main" id="{9DD99BD3-F6B5-4A79-AFC0-77CCF3C3421F}"/>
              </a:ext>
            </a:extLst>
          </p:cNvPr>
          <p:cNvCxnSpPr>
            <a:stCxn id="3" idx="3"/>
            <a:endCxn id="17" idx="1"/>
          </p:cNvCxnSpPr>
          <p:nvPr/>
        </p:nvCxnSpPr>
        <p:spPr>
          <a:xfrm>
            <a:off x="8953596" y="3483770"/>
            <a:ext cx="439803" cy="142965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: curvado 48">
            <a:extLst>
              <a:ext uri="{FF2B5EF4-FFF2-40B4-BE49-F238E27FC236}">
                <a16:creationId xmlns:a16="http://schemas.microsoft.com/office/drawing/2014/main" id="{9A943DFB-69FD-4CB7-804C-452BDFE25B15}"/>
              </a:ext>
            </a:extLst>
          </p:cNvPr>
          <p:cNvCxnSpPr>
            <a:cxnSpLocks/>
          </p:cNvCxnSpPr>
          <p:nvPr/>
        </p:nvCxnSpPr>
        <p:spPr>
          <a:xfrm flipV="1">
            <a:off x="8953277" y="2436797"/>
            <a:ext cx="591852" cy="1003688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6096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127</Words>
  <Application>Microsoft Office PowerPoint</Application>
  <PresentationFormat>Panorámica</PresentationFormat>
  <Paragraphs>24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Muthiara -Demo Version-</vt:lpstr>
      <vt:lpstr>Paper Flowers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Valeria Torres</dc:creator>
  <cp:lastModifiedBy>Valeria Torres</cp:lastModifiedBy>
  <cp:revision>7</cp:revision>
  <dcterms:created xsi:type="dcterms:W3CDTF">2021-04-26T21:11:51Z</dcterms:created>
  <dcterms:modified xsi:type="dcterms:W3CDTF">2021-04-26T22:02:54Z</dcterms:modified>
</cp:coreProperties>
</file>