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0207D6-53F2-42A2-90B7-9FEC85B8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864DDD-E6BB-49CD-A900-DB2060F45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D811FE-A04E-40CC-89B5-515D900AF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83C5-D171-4B4D-9984-53EAD309F9A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62D6AA-5F43-49AD-A682-734FDAB0F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431074-E70F-4577-BF54-0CBE16955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7752-0707-4824-A7B6-091686346C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903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FFD7B3-07DF-450C-A640-EBFEA8713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D1ABBD-7CEC-4DF6-9EF6-55667E512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4A70E5-995D-4E61-BD62-50D351AB1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83C5-D171-4B4D-9984-53EAD309F9A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3D6A07-1963-4040-9F3B-75F2E81F5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04B57E-F80A-4F8A-A2EC-52DD289FE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7752-0707-4824-A7B6-091686346C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401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115C29-1481-45EC-AD70-50DEEB3204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B1D62F-578F-40C0-ADC3-CDC6DB8F1E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16DA4E-842A-4A24-9546-6E197BBC5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83C5-D171-4B4D-9984-53EAD309F9A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8508E1-236C-45A1-966A-A7EE45DCA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0F2AF5-CEDB-464E-8898-FB288A4AA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7752-0707-4824-A7B6-091686346C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59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783BAD-804B-484A-993F-1F3FB78CB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305D7D-5E0C-4C09-BD07-80054D6D6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00AB24-E379-496D-B2A3-8D5706ACB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83C5-D171-4B4D-9984-53EAD309F9A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D81AC2-2192-4017-9A5A-6076A383F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DE5CEE-6EFF-49E5-B26E-6400D82A4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7752-0707-4824-A7B6-091686346C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181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2CB51-47A1-4228-9496-968EE7EEE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BAE73B-28F4-478F-B191-F1E8F5844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52B447-415F-4D53-A141-4739D9B5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83C5-D171-4B4D-9984-53EAD309F9A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9D1494-83B7-4938-B25C-1480F718F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AC2CC-CB9A-4909-B52A-4206551E5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7752-0707-4824-A7B6-091686346C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7517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F3E73B-6360-4586-9F8B-79EF90A1D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637D35-05BB-4DB8-B55B-523632EB88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7E1D66-2F9C-4122-9D81-E59BA5D65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1CB994-2CA0-417C-B748-0E3715BC8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83C5-D171-4B4D-9984-53EAD309F9A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3465E9-591F-40F4-8BB1-ADEAAE8C8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F3C3E3-705A-4816-9E20-58EC30EE0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7752-0707-4824-A7B6-091686346C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575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FC82B-EA33-48FE-AF22-82413617C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DF50AB-2729-46AB-9946-2D9FFB33F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A018AF-C942-4B9B-B90A-641A439C5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5EF85C4-3D4D-42E7-A2C8-6FB17E3140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E7B0446-9785-4AA6-B087-E9466F0BBD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A39319F-CDA4-48B4-B1FF-38895CE63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83C5-D171-4B4D-9984-53EAD309F9A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AA3F138-F809-462C-952E-88CCE97B6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98D4CC6-30A9-4E38-962A-630702BF4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7752-0707-4824-A7B6-091686346C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606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85789E-6377-40B3-81D3-1D01ECF4B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64604E1-F359-48F5-9C96-53AE73133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83C5-D171-4B4D-9984-53EAD309F9A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0D44B0D-B3EB-4F5E-9F11-B5AE7FA60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14E667D-71E3-4D9A-AB9F-79E72D9DF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7752-0707-4824-A7B6-091686346C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7463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4F55963-CF6A-4CB4-9227-B9B12EB29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83C5-D171-4B4D-9984-53EAD309F9A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5F1CE5D-6BEB-4FF0-A00D-40F458C23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110187-A79F-40CA-A2A0-46A23B0E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7752-0707-4824-A7B6-091686346C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04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DE8ABB-EFC2-48C9-AF36-A811CF4BC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76B0D9-9F85-44AE-83A1-BDACA1168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322846-E3ED-42AC-B8E1-ED4589DB8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AF9B55-C8CC-45B9-8B76-30966949C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83C5-D171-4B4D-9984-53EAD309F9A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F5AC14-ADDD-4B25-9EEF-F694CD47B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AEC5E2-349D-4A05-813D-BC70EB4BF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7752-0707-4824-A7B6-091686346C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494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42E3D-22E7-409A-ABBE-39ED6966F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098ADCF-8ADC-438D-841C-843D3C730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3D03B7-0963-4926-9344-9AD96884C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D1986C-E68F-4E58-9F33-E7F7E5BC7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683C5-D171-4B4D-9984-53EAD309F9A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5B845D-7E11-4439-87DD-D3DA1051E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C17D0E-63B7-4AD1-81C1-68AD0300C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7752-0707-4824-A7B6-091686346C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32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26EE649-BEDF-4737-A331-8A42E5562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E4E10A-E0B0-436E-891C-A9F205CB0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318351-ADF7-4F98-AE91-1122BD58F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683C5-D171-4B4D-9984-53EAD309F9A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8E38AA-0B4D-48FD-BA26-8A04A60DAA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D44145-6AC8-42B4-9621-E8A262CFF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A7752-0707-4824-A7B6-091686346C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283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0D0AAE2-2460-4F14-8289-1583CC383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0049" y="303865"/>
            <a:ext cx="667909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Imagen 4">
            <a:extLst>
              <a:ext uri="{FF2B5EF4-FFF2-40B4-BE49-F238E27FC236}">
                <a16:creationId xmlns:a16="http://schemas.microsoft.com/office/drawing/2014/main" id="{1C31F14F-9802-44C5-A38B-023F934AA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0" r="16237"/>
          <a:stretch>
            <a:fillRect/>
          </a:stretch>
        </p:blipFill>
        <p:spPr bwMode="auto">
          <a:xfrm>
            <a:off x="5491921" y="1319528"/>
            <a:ext cx="895350" cy="102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E8C5CA90-5ECF-4FC0-873F-BAD1C8B05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895" y="914387"/>
            <a:ext cx="11259401" cy="5247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2020-2021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Trabajo Docente y Proyectos de Mejora Escolar 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Maestro: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Fabiola Valero Torres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Mariana Marcela Quezada Villagómez 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Grupo: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3°B   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Número de lista: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zh-C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Unidad de aprendizaje I.</a:t>
            </a:r>
            <a:r>
              <a:rPr kumimoji="0" lang="es-MX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s-MX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Desafíos en torno a la incompletud de la formación inicial de docentes en el marco de proyectos de innovación pedagógica: las lecciones aprendidas</a:t>
            </a:r>
            <a:endParaRPr kumimoji="0" lang="es-MX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zh-C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ACTIVIDAD 1:</a:t>
            </a:r>
            <a:endParaRPr kumimoji="0" lang="es-MX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Carta a la Tierra</a:t>
            </a:r>
            <a:endParaRPr kumimoji="0" lang="es-MX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zh-C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Fecha: 29 de abril del 2021.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zh-C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Saltillo, Coahuila.</a:t>
            </a:r>
            <a:endParaRPr kumimoji="0" lang="es-MX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152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9447D77-0E9E-4C55-B479-1E4AB206D7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312" r="21423" b="5414"/>
          <a:stretch/>
        </p:blipFill>
        <p:spPr>
          <a:xfrm>
            <a:off x="272281" y="271814"/>
            <a:ext cx="7652519" cy="488817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7D93C98-B6FC-4520-8C6D-F0807D57F4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1087" b="50000"/>
          <a:stretch/>
        </p:blipFill>
        <p:spPr>
          <a:xfrm>
            <a:off x="5956241" y="3158859"/>
            <a:ext cx="5963478" cy="3427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9908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90</Words>
  <Application>Microsoft Office PowerPoint</Application>
  <PresentationFormat>Panorámica</PresentationFormat>
  <Paragraphs>21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 MARCELA QUEZADA VILLAGOMEZ</dc:creator>
  <cp:lastModifiedBy>MARIANA MARCELA QUEZADA VILLAGOMEZ</cp:lastModifiedBy>
  <cp:revision>1</cp:revision>
  <dcterms:created xsi:type="dcterms:W3CDTF">2021-04-28T06:14:01Z</dcterms:created>
  <dcterms:modified xsi:type="dcterms:W3CDTF">2021-04-28T06:19:36Z</dcterms:modified>
</cp:coreProperties>
</file>