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720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452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107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754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957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18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39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14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96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45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870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8DA52-31EF-4EEC-B604-7DD12B22EBF0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88B50-124A-44E7-AB90-CDF41B38A7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0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 de pantalla | Fondo de colores lisos, Bolas de colores, Fondos de  colores">
            <a:extLst>
              <a:ext uri="{FF2B5EF4-FFF2-40B4-BE49-F238E27FC236}">
                <a16:creationId xmlns:a16="http://schemas.microsoft.com/office/drawing/2014/main" id="{7363681A-5277-4448-8E80-2C03DAD8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FD058F-0709-4B60-AEC6-1DC892D6E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336" y="2935409"/>
            <a:ext cx="5341327" cy="3273182"/>
          </a:xfrm>
        </p:spPr>
        <p:txBody>
          <a:bodyPr>
            <a:normAutofit fontScale="90000"/>
          </a:bodyPr>
          <a:lstStyle/>
          <a:p>
            <a:r>
              <a:rPr lang="es-MX" sz="8000" dirty="0">
                <a:latin typeface="Ravie" panose="04040805050809020602" pitchFamily="82" charset="0"/>
              </a:rPr>
              <a:t>Carta a la tierra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7EAC5D-979C-4D06-AC19-AEC2C7A7D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2" b="94077" l="1462" r="978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5933016"/>
            <a:ext cx="3429000" cy="3429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01BD09-95E8-476D-8F40-FD581C9FB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1" b="89841" l="4633" r="94728">
                        <a14:foregroundMark x1="14377" y1="23108" x2="20767" y2="33068"/>
                        <a14:foregroundMark x1="64377" y1="16135" x2="64377" y2="34462"/>
                        <a14:foregroundMark x1="80990" y1="16534" x2="86262" y2="16135"/>
                        <a14:foregroundMark x1="28115" y1="46414" x2="33546" y2="50797"/>
                        <a14:foregroundMark x1="30831" y1="39044" x2="27636" y2="44422"/>
                        <a14:foregroundMark x1="35783" y1="42231" x2="35783" y2="47809"/>
                        <a14:foregroundMark x1="68211" y1="39641" x2="66454" y2="46414"/>
                        <a14:foregroundMark x1="7508" y1="26494" x2="10224" y2="27888"/>
                        <a14:foregroundMark x1="10543" y1="22112" x2="10543" y2="22112"/>
                        <a14:foregroundMark x1="15815" y1="18725" x2="15815" y2="18725"/>
                        <a14:foregroundMark x1="22524" y1="34462" x2="22524" y2="34462"/>
                        <a14:foregroundMark x1="9904" y1="34263" x2="9904" y2="34263"/>
                        <a14:foregroundMark x1="32588" y1="36853" x2="32588" y2="36853"/>
                        <a14:foregroundMark x1="35623" y1="39641" x2="35623" y2="3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18016"/>
            <a:ext cx="4036402" cy="32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3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72848608-04C6-4609-9AA2-494E44751E02}"/>
              </a:ext>
            </a:extLst>
          </p:cNvPr>
          <p:cNvSpPr/>
          <p:nvPr/>
        </p:nvSpPr>
        <p:spPr>
          <a:xfrm>
            <a:off x="471488" y="367735"/>
            <a:ext cx="5499006" cy="1078195"/>
          </a:xfrm>
          <a:prstGeom prst="homePlat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FEC088-8A56-41CE-A593-F9558637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67736"/>
            <a:ext cx="4821481" cy="1078195"/>
          </a:xfrm>
        </p:spPr>
        <p:txBody>
          <a:bodyPr/>
          <a:lstStyle/>
          <a:p>
            <a:pPr algn="ctr"/>
            <a:r>
              <a:rPr lang="es-MX" dirty="0">
                <a:latin typeface="Cooper Black" panose="0208090404030B020404" pitchFamily="18" charset="0"/>
              </a:rPr>
              <a:t>Actividad: A salvar la tierra!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20F55-C8A3-4B11-8E32-EB955E101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74" y="1671108"/>
            <a:ext cx="6335451" cy="5801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Inicio: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Responde al cuestionamiento: ¿tu que haces para cuidar al planeta? 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Se les explicara a los alumnos que la tierra es nuestra casa, que es donde vivimos, hay que cuidarla para poder seguir viviendo y sobre todo respetar y cuidar la naturaleza. </a:t>
            </a:r>
          </a:p>
          <a:p>
            <a:pPr marL="0" indent="0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Desarrollo: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Escucha la explicación de que hay personas que no cuidan el agua, que causan daño a la naturaleza, las plantas a los animales. </a:t>
            </a:r>
          </a:p>
          <a:p>
            <a:pPr marL="0" indent="0">
              <a:buNone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Posteriormente irán a una exploración al patio y observaran todo muy bien (los seres vivos) regresaremos al salón y observaran una lista en el pizarrón donde marcaremos que seres vivos observaron en el patio. </a:t>
            </a:r>
          </a:p>
          <a:p>
            <a:pPr marL="0" indent="0">
              <a:buNone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Realiza una carta donde vas a escribir que acción realizaras para cuidar al planeta y seguir salvándolo. </a:t>
            </a:r>
          </a:p>
          <a:p>
            <a:pPr marL="0" indent="0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Cierre: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Escucha la explicación: hay que cuidar y respetar a los seres vivos (las plantas, los animales y las personas) porque todos vivimos en el, son necesarios para el planeta tierra y producen cosas buenas, hay que tratarlos bien, necesitan nuestra protección.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825C02-F1B1-453D-8E28-86B96EA4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2579">
            <a:off x="4503730" y="6869799"/>
            <a:ext cx="2377953" cy="23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29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194</Words>
  <Application>Microsoft Office PowerPoint</Application>
  <PresentationFormat>Carta (216 x 279 mm)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Cooper Black</vt:lpstr>
      <vt:lpstr>Ravie</vt:lpstr>
      <vt:lpstr>Tema de Office</vt:lpstr>
      <vt:lpstr>Carta a la tierra</vt:lpstr>
      <vt:lpstr>Actividad: A salvar la tierra!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 a la tierra</dc:title>
  <dc:creator>COMPAQ</dc:creator>
  <cp:lastModifiedBy>COMPAQ</cp:lastModifiedBy>
  <cp:revision>7</cp:revision>
  <dcterms:created xsi:type="dcterms:W3CDTF">2021-04-29T02:15:50Z</dcterms:created>
  <dcterms:modified xsi:type="dcterms:W3CDTF">2021-04-29T03:17:09Z</dcterms:modified>
</cp:coreProperties>
</file>