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3BA033-9CB9-46AC-9EEF-AF080E49F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BAE445-815B-4A67-8CC1-59589FB274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EE39CCD-B565-4BD0-9DA6-ABD7B1441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60194-0D81-48BF-8C66-842D8D302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183619-8AC3-4469-96A1-2AA2E3066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126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0E0CD6-4CC4-4C2B-8117-533764CF0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E5158C7-1F40-44C4-836B-7519A4055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D41E368-CE01-4FA2-9626-AA4DFD1BD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FB4493-71BF-4C15-A571-74F8A7F3B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75C08B-D273-4182-99AC-D2EDB2E9C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87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8F223E-FA38-4854-A5FC-8911ED6E7F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4AF2D61-79A2-4174-82D3-835F97030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CF2ACC-7545-45BD-B235-B09BA05DA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7F558B-8049-4073-9376-7084E2591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8699E2-9860-4361-9996-FDBC5D46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5632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479D0-656B-44AB-9AF3-75CC691B0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32FECF-1989-4A92-BF90-89B25BEE0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53E409-4C3D-4F09-9E42-DDCD913E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745F77-AF27-43CA-ADE5-B0271377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152A37-BDA3-435A-9A62-1F218CB7D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8883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899AC4-1D42-4F30-A066-4F2210316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BFC1A4-5716-428A-841D-D540388A5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E4F052-73A3-44A8-AA89-8B241EA73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359F38-AB85-4773-AE8E-30B2B3FE7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4AA6DF-B261-49BF-B962-AC529B6B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004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7B62C-005F-4147-88F2-5A5EB637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249822-2E2A-4A03-9823-72592EE2CF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3B47B10-39F0-4970-A175-55C47EB01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B0B5517-EBF8-4EE8-A48A-FB4D7E0ED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BCF5C8D-C130-4DFC-BF6C-ACEE061AD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03A65D-894C-49BE-8441-9CB0D0879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843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AA9715-A0A1-4CAA-9C05-556C2CA27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D15020-B26F-43A4-B199-67EF6522E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8B5991-6FCB-4210-8077-F68646A63D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15B326C-4A00-44BF-A8F8-C0294F22F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F497C53-4CB5-4DB3-ABB8-06E33135F7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304EF53-2A0B-414B-8E8A-2C9D45431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B66E8D8-E5D4-4FC7-B5F0-96D836651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6F1E371-90C9-41DB-9ADB-7186352B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00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D18147-14A9-4001-AC7C-273F7B2BF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9B8011-75C9-4375-AFCF-5BFE0E6FC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B111093-694A-4CE4-8A50-EDD4CD79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57CD30D-BC68-46C3-BAEC-AE0F1E513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7362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3E1BAC-EDEC-413B-A96F-23BD63A9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1718ABC-051B-4A35-9AEA-B6224E3BC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C81E472-6593-435A-A0A0-F9E441D64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71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D72782-C474-44E0-8D7E-FC66B0BB4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AFFF70-90AD-4511-89D7-354779706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2103342-4D8E-4F60-B55F-F2AEAFD74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DF01B2-B599-4C6A-8ED2-3F45391B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7AD67A-1D12-474F-8A0E-A3FA17383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DFCCA5-1272-43A4-AB23-15E853EED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355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286A6-C212-461C-8204-0830DF36A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28665F-59B4-451B-8046-DBBE8391F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E75B72C-254E-4955-B4AC-D408B7713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9A8A88-4630-4EC6-9E32-91E94D287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6DCC90-6D74-4300-9FE2-3EFA5A3E0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265EA2-55BC-42A5-9B44-73C2640C9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87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9E13B9F-3D73-4604-AFDA-565D9E184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601043-C085-4FE8-8932-3D885AC8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CD43AB-C42B-4CA3-A38C-C615A34D89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54BB5-EDFE-414C-BF69-F29A4782588A}" type="datetimeFigureOut">
              <a:rPr lang="es-MX" smtClean="0"/>
              <a:t>01/05/2021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DE0B39-311E-42AD-B2AE-E0CD8B5F7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9420D8-B326-471E-9D06-7F1E89A584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45D58-2237-4D29-B00E-C800CAADE7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35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11DF19D-458C-4BBA-A9CD-F4D953CC1597}"/>
              </a:ext>
            </a:extLst>
          </p:cNvPr>
          <p:cNvSpPr txBox="1"/>
          <p:nvPr/>
        </p:nvSpPr>
        <p:spPr>
          <a:xfrm>
            <a:off x="874643" y="55330"/>
            <a:ext cx="10893287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Producción de textos narrativos y académicos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Maestra: Marlene Múzquiz Flores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Vanessa Elizabeth Sánchez Gallegos #18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3° A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“Cuento”</a:t>
            </a: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Unidad de aprendizaje l. Géneros y tipos de textos narrativos y académicos científicos </a:t>
            </a: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Competencias de la unidad de aprendizaje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	Utiliza la comprensión lectora para ampliar sus conocimientos y como insumo para la producción de diversos textos </a:t>
            </a:r>
          </a:p>
          <a:p>
            <a:pPr algn="ctr"/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•	Diferencia y a las características particulares de los géneros discursivos que se utilizan en el ámbito de la actividad académica para orientar la elaboración de sus producciones escritas </a:t>
            </a:r>
          </a:p>
          <a:p>
            <a:pPr algn="ctr"/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Saltillo Coahuila 				           		               02 de mayo de 2021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57E9B5-5473-4236-AAEF-ECDAF3CAD1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416" y="546197"/>
            <a:ext cx="1475740" cy="1365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631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xto&#10;&#10;Descripción generada automáticamente con confianza media">
            <a:extLst>
              <a:ext uri="{FF2B5EF4-FFF2-40B4-BE49-F238E27FC236}">
                <a16:creationId xmlns:a16="http://schemas.microsoft.com/office/drawing/2014/main" id="{F5B08EC6-2296-478C-8A17-075D8DE780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7" r="1" b="1"/>
          <a:stretch/>
        </p:blipFill>
        <p:spPr bwMode="auto">
          <a:xfrm>
            <a:off x="321733" y="321733"/>
            <a:ext cx="11548534" cy="6214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4411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9F56AD6-C952-4094-AA1E-18FBBD006058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82CF04DB-4ECA-409A-B0D2-BEF1A6281716}"/>
              </a:ext>
            </a:extLst>
          </p:cNvPr>
          <p:cNvSpPr txBox="1"/>
          <p:nvPr/>
        </p:nvSpPr>
        <p:spPr>
          <a:xfrm>
            <a:off x="692426" y="1012954"/>
            <a:ext cx="108071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Este cuento era uno de mis favoritos, ya que la historia daba un cambio muy radical y cambia completamente el contexto, y no es algo que te pudieras imaginar que podía pasar.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Una de las cosas que hace que te intereses mas, es que pasan cosas que ponen en riesgo al personaje, y te hace querer saber que va a pasar, o como va a terminar.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No es una historia como las que comúnmente se escuchan.</a:t>
            </a:r>
          </a:p>
          <a:p>
            <a:pPr algn="ctr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Una de las enseñanzas que deja el cuento, es la nobleza, ya que el niño es muy noble y confía en la gente, en este caso, confió en el señor que le dio los frijoles, aun que nadie la creyó, y al final, el niño fue recompensado por esta nobleza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8DB99E3-067F-488F-BF4E-A0CF912669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20" b="92394" l="160" r="89617">
                        <a14:foregroundMark x1="17572" y1="74273" x2="6550" y2="79642"/>
                        <a14:foregroundMark x1="6550" y1="79642" x2="5272" y2="86801"/>
                        <a14:foregroundMark x1="32428" y1="70694" x2="31629" y2="84787"/>
                        <a14:foregroundMark x1="31629" y1="84787" x2="34505" y2="72931"/>
                        <a14:foregroundMark x1="34505" y1="72931" x2="28914" y2="61745"/>
                        <a14:foregroundMark x1="28914" y1="61745" x2="24281" y2="78971"/>
                        <a14:foregroundMark x1="24281" y1="78971" x2="32748" y2="81432"/>
                        <a14:foregroundMark x1="32748" y1="81432" x2="33546" y2="70022"/>
                        <a14:foregroundMark x1="33546" y1="70022" x2="25719" y2="87472"/>
                        <a14:foregroundMark x1="25719" y1="87472" x2="25719" y2="90828"/>
                        <a14:foregroundMark x1="19489" y1="84116" x2="10064" y2="85459"/>
                        <a14:foregroundMark x1="10064" y1="85459" x2="18051" y2="87472"/>
                        <a14:foregroundMark x1="18051" y1="87472" x2="20288" y2="76286"/>
                        <a14:foregroundMark x1="20288" y1="76286" x2="11821" y2="76063"/>
                        <a14:foregroundMark x1="11821" y1="76063" x2="7668" y2="89709"/>
                        <a14:foregroundMark x1="7668" y1="89709" x2="15655" y2="81208"/>
                        <a14:foregroundMark x1="15655" y1="81208" x2="14537" y2="68904"/>
                        <a14:foregroundMark x1="14537" y1="68904" x2="6709" y2="77629"/>
                        <a14:foregroundMark x1="6709" y1="77629" x2="8786" y2="90604"/>
                        <a14:foregroundMark x1="8786" y1="90604" x2="19329" y2="77405"/>
                        <a14:foregroundMark x1="19329" y1="77405" x2="14856" y2="73154"/>
                        <a14:foregroundMark x1="15176" y1="72707" x2="23163" y2="70470"/>
                        <a14:foregroundMark x1="23163" y1="70470" x2="16454" y2="68456"/>
                        <a14:foregroundMark x1="5272" y1="77852" x2="2396" y2="88591"/>
                        <a14:foregroundMark x1="2396" y1="88591" x2="2396" y2="89038"/>
                        <a14:foregroundMark x1="11821" y1="73826" x2="3994" y2="78076"/>
                        <a14:foregroundMark x1="3994" y1="78076" x2="10383" y2="71365"/>
                        <a14:foregroundMark x1="10383" y1="71365" x2="2716" y2="65996"/>
                        <a14:foregroundMark x1="2716" y1="65996" x2="319" y2="76510"/>
                        <a14:foregroundMark x1="319" y1="76510" x2="6709" y2="84564"/>
                        <a14:foregroundMark x1="6709" y1="84564" x2="9744" y2="76286"/>
                        <a14:foregroundMark x1="1757" y1="81432" x2="1917" y2="87472"/>
                        <a14:foregroundMark x1="33706" y1="92394" x2="31310" y2="89709"/>
                        <a14:foregroundMark x1="33387" y1="65996" x2="31310" y2="71141"/>
                        <a14:foregroundMark x1="31629" y1="64430" x2="34185" y2="67562"/>
                        <a14:foregroundMark x1="32907" y1="91723" x2="9585" y2="88591"/>
                      </a14:backgroundRemoval>
                    </a14:imgEffect>
                  </a14:imgLayer>
                </a14:imgProps>
              </a:ext>
            </a:extLst>
          </a:blip>
          <a:srcRect t="58482" r="61557"/>
          <a:stretch/>
        </p:blipFill>
        <p:spPr>
          <a:xfrm>
            <a:off x="848553" y="5051459"/>
            <a:ext cx="2292212" cy="1767715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05A09D7-D181-4749-B401-D58CC5934DFB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3770" y1="62192" x2="51438" y2="66890"/>
                        <a14:foregroundMark x1="51438" y1="66890" x2="47923" y2="63982"/>
                      </a14:backgroundRemoval>
                    </a14:imgEffect>
                  </a14:imgLayer>
                </a14:imgProps>
              </a:ext>
            </a:extLst>
          </a:blip>
          <a:srcRect l="38888" t="53813" r="45110" b="26267"/>
          <a:stretch/>
        </p:blipFill>
        <p:spPr>
          <a:xfrm>
            <a:off x="10681252" y="5845046"/>
            <a:ext cx="954157" cy="84813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50EC9017-7CB4-42C5-954E-854EF818CF4C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620" b="92617" l="9744" r="89776">
                        <a14:foregroundMark x1="51597" y1="81879" x2="47125" y2="91946"/>
                        <a14:foregroundMark x1="47125" y1="91946" x2="54473" y2="82103"/>
                        <a14:foregroundMark x1="54473" y1="82103" x2="50000" y2="86130"/>
                        <a14:foregroundMark x1="47125" y1="82998" x2="55591" y2="75391"/>
                        <a14:foregroundMark x1="55591" y1="75391" x2="47923" y2="79195"/>
                        <a14:foregroundMark x1="47923" y1="79195" x2="45208" y2="90604"/>
                        <a14:foregroundMark x1="45208" y1="90604" x2="52236" y2="82103"/>
                        <a14:foregroundMark x1="52236" y1="82103" x2="49361" y2="84116"/>
                        <a14:foregroundMark x1="47923" y1="84116" x2="50958" y2="73378"/>
                        <a14:foregroundMark x1="50958" y1="73378" x2="60383" y2="77405"/>
                        <a14:foregroundMark x1="60383" y1="77405" x2="44728" y2="85906"/>
                        <a14:foregroundMark x1="44728" y1="85906" x2="37859" y2="77629"/>
                        <a14:foregroundMark x1="37859" y1="77629" x2="48243" y2="72260"/>
                        <a14:foregroundMark x1="48243" y1="72260" x2="49361" y2="84116"/>
                        <a14:foregroundMark x1="46645" y1="81432" x2="50000" y2="92617"/>
                        <a14:foregroundMark x1="50000" y1="92617" x2="54952" y2="82550"/>
                        <a14:foregroundMark x1="54952" y1="82550" x2="47284" y2="81208"/>
                      </a14:backgroundRemoval>
                    </a14:imgEffect>
                  </a14:imgLayer>
                </a14:imgProps>
              </a:ext>
            </a:extLst>
          </a:blip>
          <a:srcRect l="37999" t="61594" r="39776"/>
          <a:stretch/>
        </p:blipFill>
        <p:spPr>
          <a:xfrm>
            <a:off x="10563640" y="-143197"/>
            <a:ext cx="1325217" cy="1635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14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0C925308-BD49-491F-8FEC-86BEB573B699}"/>
              </a:ext>
            </a:extLst>
          </p:cNvPr>
          <p:cNvSpPr/>
          <p:nvPr/>
        </p:nvSpPr>
        <p:spPr>
          <a:xfrm>
            <a:off x="4192818" y="0"/>
            <a:ext cx="380636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60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Fragmento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15796A7-842E-412A-B33A-866A2326A84E}"/>
              </a:ext>
            </a:extLst>
          </p:cNvPr>
          <p:cNvSpPr txBox="1"/>
          <p:nvPr/>
        </p:nvSpPr>
        <p:spPr>
          <a:xfrm>
            <a:off x="1172816" y="1300163"/>
            <a:ext cx="984636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Al día siguiente, cuando Jack se despertó por la mañana y miró por la ventana, vio que había crecido un enorme tallo de sus frijoles mágicos. Se subió al tallo y comenzó a trepar por él. Trepó y trepó hasta llegar por encima de las nubes y allí, al final de la planta había un magnífico castillo.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En aquel reino vivía un gigante y su esposa. Jack entró en la casa y encontró a la esposa del gigante en la cocina.</a:t>
            </a:r>
          </a:p>
          <a:p>
            <a:pPr algn="l"/>
            <a:r>
              <a:rPr lang="es-MX" b="0" i="0" dirty="0">
                <a:solidFill>
                  <a:srgbClr val="332C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¡Que me aspen si aquí no huele a niño!, podría olerlo a mil metros... ¿Dónde está el niño?, me lo comeré para cenar, estoy hambriento.- dijo el gigante </a:t>
            </a:r>
          </a:p>
          <a:p>
            <a:pPr algn="l"/>
            <a:r>
              <a:rPr lang="es-MX" b="0" i="0" dirty="0">
                <a:solidFill>
                  <a:srgbClr val="332C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Aquí no hay ningún niño querido, tan solo estoy yo. Venga, que estarás cansado, toma tu comida y ve a tomar una siesta.</a:t>
            </a:r>
          </a:p>
          <a:p>
            <a:pPr algn="l"/>
            <a:r>
              <a:rPr lang="es-MX" b="0" i="0" dirty="0">
                <a:solidFill>
                  <a:srgbClr val="332C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 gigante, sospechó pero hizo caso a su mujer, tomó su comida y se marchó a su habitación. Allí es donde Jack se había escondido y, desde su rincón pudo ver algo que le dejó con la boca abierta. El gigante tenía una gallina a la que comenzó a gritar.</a:t>
            </a:r>
          </a:p>
          <a:p>
            <a:pPr algn="l"/>
            <a:r>
              <a:rPr lang="es-MX" b="0" i="0" dirty="0">
                <a:solidFill>
                  <a:srgbClr val="332C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 </a:t>
            </a:r>
            <a:r>
              <a:rPr lang="es-MX" b="1" i="0" dirty="0">
                <a:solidFill>
                  <a:srgbClr val="332C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¡Pon más huevos gallina!, dijo el gigante. Y, la gallina, asustada, puso un huevo de oro.</a:t>
            </a:r>
            <a:endParaRPr lang="es-MX" b="0" i="0" dirty="0">
              <a:solidFill>
                <a:srgbClr val="332C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1EB110F-138E-49F8-823A-BE3EB021AB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0735" y1="15436" x2="48243" y2="11633"/>
                        <a14:foregroundMark x1="48243" y1="11633" x2="64856" y2="17673"/>
                        <a14:foregroundMark x1="64058" y1="16555" x2="64058" y2="16555"/>
                      </a14:backgroundRemoval>
                    </a14:imgEffect>
                  </a14:imgLayer>
                </a14:imgProps>
              </a:ext>
            </a:extLst>
          </a:blip>
          <a:srcRect l="37332" t="3251" r="30442" b="44943"/>
          <a:stretch/>
        </p:blipFill>
        <p:spPr>
          <a:xfrm>
            <a:off x="10402956" y="0"/>
            <a:ext cx="1921565" cy="2205769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B7A219E-A4CC-4949-875F-AFDE142547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20" b="92394" l="9585" r="98243">
                        <a14:foregroundMark x1="63099" y1="61298" x2="65176" y2="73154"/>
                        <a14:foregroundMark x1="65176" y1="73154" x2="71885" y2="62192"/>
                        <a14:foregroundMark x1="71885" y1="62192" x2="61661" y2="61969"/>
                        <a14:foregroundMark x1="61661" y1="61969" x2="61661" y2="75839"/>
                        <a14:foregroundMark x1="61661" y1="75839" x2="68850" y2="61298"/>
                        <a14:foregroundMark x1="68850" y1="61298" x2="57029" y2="70917"/>
                        <a14:foregroundMark x1="57029" y1="70917" x2="63898" y2="88143"/>
                        <a14:foregroundMark x1="63898" y1="88143" x2="72364" y2="73826"/>
                        <a14:foregroundMark x1="72364" y1="73826" x2="63419" y2="74049"/>
                        <a14:foregroundMark x1="63419" y1="74049" x2="68211" y2="76957"/>
                        <a14:foregroundMark x1="82428" y1="85011" x2="86901" y2="63982"/>
                        <a14:foregroundMark x1="86901" y1="63982" x2="81789" y2="43848"/>
                        <a14:foregroundMark x1="81789" y1="43848" x2="88179" y2="78523"/>
                        <a14:foregroundMark x1="88179" y1="78523" x2="89617" y2="67562"/>
                        <a14:foregroundMark x1="89617" y1="67562" x2="81150" y2="59284"/>
                        <a14:foregroundMark x1="81150" y1="59284" x2="87380" y2="71812"/>
                        <a14:foregroundMark x1="87380" y1="71812" x2="87700" y2="83893"/>
                        <a14:foregroundMark x1="87700" y1="83893" x2="82907" y2="92617"/>
                        <a14:foregroundMark x1="90256" y1="92170" x2="95048" y2="81432"/>
                        <a14:foregroundMark x1="95048" y1="81432" x2="93930" y2="67785"/>
                        <a14:foregroundMark x1="93930" y1="67785" x2="84505" y2="53244"/>
                        <a14:foregroundMark x1="58626" y1="65324" x2="57348" y2="67562"/>
                        <a14:foregroundMark x1="67412" y1="82103" x2="71565" y2="85011"/>
                        <a14:foregroundMark x1="57188" y1="61074" x2="57827" y2="63087"/>
                        <a14:foregroundMark x1="56709" y1="62864" x2="60064" y2="57494"/>
                        <a14:foregroundMark x1="56709" y1="67114" x2="58786" y2="56376"/>
                        <a14:foregroundMark x1="58786" y1="56376" x2="56070" y2="65996"/>
                        <a14:foregroundMark x1="98243" y1="91723" x2="95527" y2="90157"/>
                        <a14:backgroundMark x1="55591" y1="39597" x2="53514" y2="28412"/>
                        <a14:backgroundMark x1="53514" y1="28412" x2="47284" y2="37360"/>
                        <a14:backgroundMark x1="47284" y1="37360" x2="47604" y2="50336"/>
                        <a14:backgroundMark x1="47604" y1="50336" x2="60863" y2="37584"/>
                        <a14:backgroundMark x1="60863" y1="37584" x2="63578" y2="21029"/>
                        <a14:backgroundMark x1="63578" y1="21029" x2="49201" y2="17897"/>
                        <a14:backgroundMark x1="49201" y1="17897" x2="41693" y2="32215"/>
                        <a14:backgroundMark x1="41693" y1="32215" x2="39457" y2="45861"/>
                        <a14:backgroundMark x1="39457" y1="45861" x2="43930" y2="42058"/>
                      </a14:backgroundRemoval>
                    </a14:imgEffect>
                  </a14:imgLayer>
                </a14:imgProps>
              </a:ext>
            </a:extLst>
          </a:blip>
          <a:srcRect l="52889" t="32336"/>
          <a:stretch/>
        </p:blipFill>
        <p:spPr>
          <a:xfrm>
            <a:off x="9582149" y="4293054"/>
            <a:ext cx="2676525" cy="274498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9143767-8934-4179-96DF-761B5D503A8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620" b="89933" l="9744" r="97125">
                        <a14:foregroundMark x1="88498" y1="28188" x2="81789" y2="18568"/>
                        <a14:foregroundMark x1="81789" y1="18568" x2="82109" y2="31991"/>
                        <a14:foregroundMark x1="82109" y1="31991" x2="90096" y2="27517"/>
                        <a14:foregroundMark x1="90096" y1="27517" x2="80192" y2="15436"/>
                        <a14:foregroundMark x1="80192" y1="15436" x2="76038" y2="30201"/>
                        <a14:foregroundMark x1="76038" y1="30201" x2="85144" y2="32886"/>
                        <a14:foregroundMark x1="85144" y1="32886" x2="84185" y2="25503"/>
                        <a14:foregroundMark x1="90256" y1="34228" x2="71406" y2="29754"/>
                        <a14:foregroundMark x1="71406" y1="29754" x2="79233" y2="34899"/>
                        <a14:foregroundMark x1="83179" y1="34455" x2="97125" y2="32886"/>
                        <a14:foregroundMark x1="79233" y1="34899" x2="83160" y2="34457"/>
                        <a14:foregroundMark x1="97125" y1="32886" x2="89457" y2="28635"/>
                        <a14:foregroundMark x1="89457" y1="28635" x2="89137" y2="28635"/>
                        <a14:foregroundMark x1="93291" y1="36465" x2="82588" y2="37808"/>
                        <a14:foregroundMark x1="82285" y1="37522" x2="75719" y2="31320"/>
                        <a14:foregroundMark x1="82588" y1="37808" x2="82366" y2="37599"/>
                        <a14:foregroundMark x1="75719" y1="31320" x2="84505" y2="20805"/>
                        <a14:foregroundMark x1="84505" y1="20805" x2="93291" y2="24385"/>
                        <a14:foregroundMark x1="93291" y1="24385" x2="95367" y2="36913"/>
                        <a14:foregroundMark x1="95367" y1="36913" x2="84984" y2="44072"/>
                        <a14:foregroundMark x1="78386" y1="42241" x2="68051" y2="39374"/>
                        <a14:foregroundMark x1="80810" y1="42914" x2="79446" y2="42535"/>
                        <a14:foregroundMark x1="84984" y1="44072" x2="80929" y2="42947"/>
                        <a14:foregroundMark x1="68051" y1="39374" x2="65441" y2="31096"/>
                        <a14:foregroundMark x1="65368" y1="18121" x2="69489" y2="12081"/>
                        <a14:foregroundMark x1="69489" y1="12081" x2="82109" y2="11633"/>
                        <a14:foregroundMark x1="82109" y1="11633" x2="86422" y2="22371"/>
                        <a14:foregroundMark x1="86422" y1="22371" x2="81310" y2="32886"/>
                        <a14:foregroundMark x1="81310" y1="32886" x2="75399" y2="24161"/>
                        <a14:foregroundMark x1="75399" y1="24161" x2="79073" y2="19911"/>
                        <a14:foregroundMark x1="70607" y1="34228" x2="75399" y2="10291"/>
                        <a14:backgroundMark x1="64856" y1="18121" x2="64856" y2="31096"/>
                        <a14:backgroundMark x1="64856" y1="31096" x2="64377" y2="8277"/>
                        <a14:backgroundMark x1="80511" y1="44072" x2="82428" y2="37360"/>
                        <a14:backgroundMark x1="78275" y1="42506" x2="79553" y2="42282"/>
                      </a14:backgroundRemoval>
                    </a14:imgEffect>
                  </a14:imgLayer>
                </a14:imgProps>
              </a:ext>
            </a:extLst>
          </a:blip>
          <a:srcRect l="62582" b="59605"/>
          <a:stretch/>
        </p:blipFill>
        <p:spPr>
          <a:xfrm>
            <a:off x="70527" y="-379969"/>
            <a:ext cx="2231082" cy="171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42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489</Words>
  <Application>Microsoft Office PowerPoint</Application>
  <PresentationFormat>Panorámica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VANESSA ELIZABETH SANCHEZ GALLEGOS</dc:creator>
  <cp:lastModifiedBy>VANESSA ELIZABETH SANCHEZ GALLEGOS</cp:lastModifiedBy>
  <cp:revision>4</cp:revision>
  <dcterms:created xsi:type="dcterms:W3CDTF">2021-05-01T17:14:49Z</dcterms:created>
  <dcterms:modified xsi:type="dcterms:W3CDTF">2021-05-01T18:15:28Z</dcterms:modified>
</cp:coreProperties>
</file>