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48" d="100"/>
          <a:sy n="48" d="100"/>
        </p:scale>
        <p:origin x="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7C9EE9-E4DB-4451-B6F7-A12AF4ADA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852543-42AE-4722-83FB-32D209EAF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6F88F7-54E0-4311-903F-831D05B54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61A4-27BA-4E1F-B2D5-7F638C6A4C58}" type="datetimeFigureOut">
              <a:rPr lang="es-ES" smtClean="0"/>
              <a:t>28/04/2021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C8915F-9E83-4874-855A-BD6119425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FD4578-142F-4704-8B34-B4EA25832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303D-3EE3-4F40-A105-D532AD3479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958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6CA3DA-B817-4992-84A2-5BC4155A8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CC62A8-8D6F-4457-9E63-1441A4F35A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EDA6DF-59B8-4591-87D9-8746F6FD2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61A4-27BA-4E1F-B2D5-7F638C6A4C58}" type="datetimeFigureOut">
              <a:rPr lang="es-ES" smtClean="0"/>
              <a:t>28/04/2021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8CDA37-2C5D-4B36-AA50-BAF87982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EB4185-96DC-4477-9565-CF36FD53E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303D-3EE3-4F40-A105-D532AD3479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03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59903B3-BA35-4A61-B543-7756AD5642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41EA34-FB51-44D9-9F18-0B270400F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2F46E8-6FAA-4D1A-8BCC-C333FE6AE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61A4-27BA-4E1F-B2D5-7F638C6A4C58}" type="datetimeFigureOut">
              <a:rPr lang="es-ES" smtClean="0"/>
              <a:t>28/04/2021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B41894-C057-4A0C-9F8C-1DEA6E07A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04EDC6-56C9-4FDF-9120-1640493C8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303D-3EE3-4F40-A105-D532AD3479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489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016E6-8666-4B15-ADF3-CEC286CF9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1CB620-527C-44D6-8F57-915C4B231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7575DF-597E-49EB-BA0C-EA65F7D4E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61A4-27BA-4E1F-B2D5-7F638C6A4C58}" type="datetimeFigureOut">
              <a:rPr lang="es-ES" smtClean="0"/>
              <a:t>28/04/2021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272DFF-966F-4C34-AC50-D35849F49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4CDA9C-8D6C-40DC-B6CF-79D48434C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303D-3EE3-4F40-A105-D532AD3479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627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7C13E-C20C-4804-8973-DFD8B45D0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6DC8AB-7836-419E-96C9-DE3E4AC28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CAAC3E-3E05-4D55-87F6-C7FA9E1DE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61A4-27BA-4E1F-B2D5-7F638C6A4C58}" type="datetimeFigureOut">
              <a:rPr lang="es-ES" smtClean="0"/>
              <a:t>28/04/2021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7C5F38-CCDD-4D22-BAEB-CCB14F3DA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D4D06E-03F1-4D92-B82D-D38F063EB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303D-3EE3-4F40-A105-D532AD3479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65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A765FC-2A2F-4752-B939-F3EA22B23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11D492-7438-47E4-9866-05BC2CB09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1F0F26-B13B-405B-B57E-092A293FD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38B19E-8257-4E96-AD27-7E172F3BE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61A4-27BA-4E1F-B2D5-7F638C6A4C58}" type="datetimeFigureOut">
              <a:rPr lang="es-ES" smtClean="0"/>
              <a:t>28/04/2021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68291E-C04A-4F5B-B9E4-BAD3D7106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E7D2E2-21B5-4E9A-BCFB-D741D7BF0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303D-3EE3-4F40-A105-D532AD3479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55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B9C8F1-3CD7-4492-9AFA-92A13BA7B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F64E14-E6E5-4CDA-801E-29E6A8147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F91B32-7E67-4714-93DC-C22329BE1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9816E6E-C62E-46CB-B248-65FE3734BA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019EA6-0541-492C-A24D-91F6EC8D4D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C77A62D-A7B5-4329-A484-2EE7FCE88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61A4-27BA-4E1F-B2D5-7F638C6A4C58}" type="datetimeFigureOut">
              <a:rPr lang="es-ES" smtClean="0"/>
              <a:t>28/04/2021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EE728A-AC35-4597-A394-DE7C2AADA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60A8306-339F-4CDD-8C07-5680EC299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303D-3EE3-4F40-A105-D532AD3479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014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B25343-8431-48FA-9DDA-17E9A33D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6EFBF3B-AD2F-4AA5-A5FB-8DB626F3F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61A4-27BA-4E1F-B2D5-7F638C6A4C58}" type="datetimeFigureOut">
              <a:rPr lang="es-ES" smtClean="0"/>
              <a:t>28/04/2021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F5C9FCF-EE28-4414-956D-5776FD7D6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8EACFA6-2C0E-4C6B-A596-F6742E6B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303D-3EE3-4F40-A105-D532AD3479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98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8B0F6A3-748A-434D-8A0A-3809D2032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61A4-27BA-4E1F-B2D5-7F638C6A4C58}" type="datetimeFigureOut">
              <a:rPr lang="es-ES" smtClean="0"/>
              <a:t>28/04/2021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436C7F2-800E-4E80-8633-E4267AFBB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0F2AAB2-009A-4F4F-94E6-BE9E3FBDD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303D-3EE3-4F40-A105-D532AD3479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8451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C565B0-F76C-4804-81DB-32ED385FA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15ACC3-DB77-47F2-A991-04EB556BD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3C43E61-49F3-404B-9F0A-2992CC7F6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6D40056-F545-4BB1-93F1-2AA37118A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61A4-27BA-4E1F-B2D5-7F638C6A4C58}" type="datetimeFigureOut">
              <a:rPr lang="es-ES" smtClean="0"/>
              <a:t>28/04/2021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541849-6827-48ED-BBD8-28EF7DB05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0E9D09-4874-4A25-9F47-89B031B8E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303D-3EE3-4F40-A105-D532AD3479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2395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0FE5F5-A916-4066-9D32-2C6A3B764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38CEF4A-CB49-4BA1-82F8-C47D1E3F1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8C9AC0-0575-42EF-A29F-601D19FE0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7C955F-A2EE-43E5-B1D1-D62F2C396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561A4-27BA-4E1F-B2D5-7F638C6A4C58}" type="datetimeFigureOut">
              <a:rPr lang="es-ES" smtClean="0"/>
              <a:t>28/04/2021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C563C1-88F1-4BE0-A415-03D0178C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9F960C-4A65-4AC5-90C5-030ECA85F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303D-3EE3-4F40-A105-D532AD3479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842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9A107AF-E0E9-42C6-8B67-A391E62C3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387AA9-30AA-49E5-95EA-7F72ABA64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4785BD-B9E2-4526-81D1-1A1E700DE4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561A4-27BA-4E1F-B2D5-7F638C6A4C58}" type="datetimeFigureOut">
              <a:rPr lang="es-ES" smtClean="0"/>
              <a:t>28/04/2021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82AE51-0B91-4718-B676-212A399483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0D4156-8D3C-4FFA-84C1-B53F9B9B01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C303D-3EE3-4F40-A105-D532AD3479C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506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F88E218-0E15-4FEB-B0B9-FC5B8FB27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583" y="377773"/>
            <a:ext cx="650883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EDUCACION PREESCOLAR</a:t>
            </a:r>
            <a:endParaRPr kumimoji="0" lang="es-ES" altLang="es-E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kumimoji="0" lang="es-ES" altLang="es-E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2020 – 2021</a:t>
            </a:r>
            <a:endParaRPr kumimoji="0" lang="es-ES" altLang="es-E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5" name="0 Imagen">
            <a:extLst>
              <a:ext uri="{FF2B5EF4-FFF2-40B4-BE49-F238E27FC236}">
                <a16:creationId xmlns:a16="http://schemas.microsoft.com/office/drawing/2014/main" id="{560240EB-4698-44A4-B906-359FDAC99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311" y="1516045"/>
            <a:ext cx="185737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D7B24FE4-CC6D-4CD4-96A5-2530207DE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111179"/>
            <a:ext cx="10661515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Optativa: Producci</a:t>
            </a:r>
            <a:r>
              <a:rPr kumimoji="0" lang="es-ES_tradnl" alt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narrativos y acad</a:t>
            </a:r>
            <a:r>
              <a:rPr kumimoji="0" lang="es-ES_tradnl" alt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ES_tradnl" alt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micos </a:t>
            </a:r>
            <a:endParaRPr kumimoji="0" lang="es-ES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altLang="es-ES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“El </a:t>
            </a:r>
            <a:r>
              <a:rPr lang="es-ES_tradnl" altLang="es-E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cuento </a:t>
            </a:r>
            <a:r>
              <a:rPr lang="es-ES_tradnl" altLang="es-ES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patito feo</a:t>
            </a:r>
            <a:r>
              <a:rPr kumimoji="0" lang="es-ES_tradnl" altLang="es-E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endParaRPr kumimoji="0" lang="es-ES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Maestra: </a:t>
            </a:r>
            <a:r>
              <a:rPr kumimoji="0" lang="es-ES_tradnl" altLang="es-E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Marnele</a:t>
            </a:r>
            <a:r>
              <a:rPr kumimoji="0" lang="es-ES_tradnl" alt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Muzquiz Flores </a:t>
            </a:r>
            <a:endParaRPr kumimoji="0" lang="es-ES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Briseida Guadalupe Medrano Gallegos #11</a:t>
            </a:r>
            <a:endParaRPr kumimoji="0" lang="es-ES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Sexto semestre secci</a:t>
            </a:r>
            <a:r>
              <a:rPr kumimoji="0" lang="es-ES_tradnl" alt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A</a:t>
            </a:r>
            <a:endParaRPr kumimoji="0" lang="es-ES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Competencias:</a:t>
            </a:r>
            <a:endParaRPr kumimoji="0" lang="es-ES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_tradnl" alt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Aplica sistemáticamente las etapas del proceso de escritura de diversos textos narrativos y/o académicos, así como las estrategias discursivas y las herramientas </a:t>
            </a:r>
            <a:r>
              <a:rPr kumimoji="0" lang="es-ES_tradnl" altLang="es-E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metologicas</a:t>
            </a:r>
            <a:r>
              <a:rPr kumimoji="0" lang="es-ES_tradnl" alt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de cada tipo de documento.</a:t>
            </a:r>
            <a:endParaRPr kumimoji="0" lang="es-ES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ES_tradnl" alt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Elabora escrituras de apego a los géneros y recomendando técnicas difundirlos en las comunidades educativas</a:t>
            </a:r>
            <a:endParaRPr kumimoji="0" lang="es-ES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14 de Abril del 2021 </a:t>
            </a:r>
            <a:endParaRPr kumimoji="0" lang="es-ES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Saltillo, Coahuila </a:t>
            </a:r>
            <a:endParaRPr kumimoji="0" lang="es-ES_tradnl" altLang="es-E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203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BBF16722-8172-4D65-B5A3-8A5370C4CC1C}"/>
              </a:ext>
            </a:extLst>
          </p:cNvPr>
          <p:cNvSpPr/>
          <p:nvPr/>
        </p:nvSpPr>
        <p:spPr>
          <a:xfrm rot="19058534">
            <a:off x="-681967" y="-115273"/>
            <a:ext cx="2666257" cy="1322253"/>
          </a:xfrm>
          <a:prstGeom prst="triangle">
            <a:avLst>
              <a:gd name="adj" fmla="val 4681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498C241E-66FA-4C33-81E4-AC17A3E2E586}"/>
              </a:ext>
            </a:extLst>
          </p:cNvPr>
          <p:cNvSpPr/>
          <p:nvPr/>
        </p:nvSpPr>
        <p:spPr>
          <a:xfrm rot="8145150">
            <a:off x="10187071" y="5640259"/>
            <a:ext cx="2666257" cy="1322253"/>
          </a:xfrm>
          <a:prstGeom prst="triangle">
            <a:avLst>
              <a:gd name="adj" fmla="val 4681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3B55B70-4111-4CE4-AAA0-A050CAEB46A9}"/>
              </a:ext>
            </a:extLst>
          </p:cNvPr>
          <p:cNvSpPr txBox="1"/>
          <p:nvPr/>
        </p:nvSpPr>
        <p:spPr>
          <a:xfrm>
            <a:off x="2555132" y="408561"/>
            <a:ext cx="7081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dirty="0">
                <a:latin typeface="Arial" panose="020B0604020202020204" pitchFamily="34" charset="0"/>
                <a:cs typeface="Arial" panose="020B0604020202020204" pitchFamily="34" charset="0"/>
              </a:rPr>
              <a:t>El cuento del patito feo 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A8B7EAC-4246-4280-B465-39DFA8647AF6}"/>
              </a:ext>
            </a:extLst>
          </p:cNvPr>
          <p:cNvSpPr txBox="1"/>
          <p:nvPr/>
        </p:nvSpPr>
        <p:spPr>
          <a:xfrm>
            <a:off x="496110" y="1412362"/>
            <a:ext cx="93093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Me impacto mucho este cuento, cuando estaba pequeña por que a mi no me gusta que hagan menos a alguien y me encantan los animales, me imaginaba lo que sentía el pequeño patito, también fue una reflexión muy buena ya que en esos tiempos estaba pasando por un mal momento y me di cuenta que siempre vendrá algo bueno, que tenemos que tratar bien a las personas por que uno no sabe cuando puede tener su trasformación personal.</a:t>
            </a:r>
          </a:p>
          <a:p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También me gustaba por que tenia una maestra que lo contaba muy bien que todos mis compañeros quedaban tranquilos al estarlo escuchando.</a:t>
            </a:r>
          </a:p>
          <a:p>
            <a:r>
              <a:rPr lang="es-ES_tradnl" sz="2400" dirty="0">
                <a:latin typeface="Arial" panose="020B0604020202020204" pitchFamily="34" charset="0"/>
                <a:cs typeface="Arial" panose="020B0604020202020204" pitchFamily="34" charset="0"/>
              </a:rPr>
              <a:t>Así mismo por que fue mi primer cuento que observe en el jardín de niños, me daba mucha curiosidad las imágenes y veía al patito triste y no sabia por que, en ese momento se lo lleve a la maestra y fue como lo contara ante mis compañeros.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5C803219-873B-4E68-8B41-FBF9442173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3929" y="2767501"/>
            <a:ext cx="1790700" cy="2552700"/>
          </a:xfrm>
          <a:prstGeom prst="rect">
            <a:avLst/>
          </a:prstGeom>
        </p:spPr>
      </p:pic>
      <p:pic>
        <p:nvPicPr>
          <p:cNvPr id="15" name="Imagen 14" descr="Imagen que contiene agua&#10;&#10;Descripción generada automáticamente">
            <a:extLst>
              <a:ext uri="{FF2B5EF4-FFF2-40B4-BE49-F238E27FC236}">
                <a16:creationId xmlns:a16="http://schemas.microsoft.com/office/drawing/2014/main" id="{C1990B10-DBF5-4AB2-A511-EB98AFFBD3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5480" y="722213"/>
            <a:ext cx="2325288" cy="1631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7781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261</Words>
  <Application>Microsoft Office PowerPoint</Application>
  <PresentationFormat>Panorámica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3</cp:revision>
  <dcterms:created xsi:type="dcterms:W3CDTF">2021-04-29T04:48:40Z</dcterms:created>
  <dcterms:modified xsi:type="dcterms:W3CDTF">2021-04-29T05:30:08Z</dcterms:modified>
</cp:coreProperties>
</file>