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E3CD"/>
    <a:srgbClr val="258076"/>
    <a:srgbClr val="E9CAD4"/>
    <a:srgbClr val="9B5A79"/>
    <a:srgbClr val="F6BC49"/>
    <a:srgbClr val="FFCEAD"/>
    <a:srgbClr val="B07073"/>
    <a:srgbClr val="F27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 showGuides="1">
      <p:cViewPr>
        <p:scale>
          <a:sx n="44" d="100"/>
          <a:sy n="44" d="100"/>
        </p:scale>
        <p:origin x="2382" y="312"/>
      </p:cViewPr>
      <p:guideLst>
        <p:guide orient="horz" pos="283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71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23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01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25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93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19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8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86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7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69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129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80D0-F2B9-4A70-80AB-57995C7EAAD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94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9495" y="2032843"/>
            <a:ext cx="5779009" cy="507831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Programa: Preescolar Comunitario “Sierra Hermosa”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Clave: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05KJN0019J   Localidad: Arteaga 0272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la Presidenta APEC: Yajaira Carranza Álvarez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Grado en el que realiza su práctica: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Preescolar Mestizo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niños: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11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Niños: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3 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Niñas: 8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Primer Grado: 2  Segundo Grado: 5  Tercer Grado: 4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del LEC: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Adriana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Ferrer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Badillo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03 al 07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mayo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41" y="2304559"/>
            <a:ext cx="1615897" cy="1187431"/>
          </a:xfrm>
          <a:prstGeom prst="rect">
            <a:avLst/>
          </a:prstGeom>
          <a:noFill/>
        </p:spPr>
      </p:pic>
      <p:pic>
        <p:nvPicPr>
          <p:cNvPr id="8" name="Picture 2" descr="Mensaje del director general, Simón Villar Martínez, para toda la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0" t="25005" b="39786"/>
          <a:stretch/>
        </p:blipFill>
        <p:spPr bwMode="auto">
          <a:xfrm>
            <a:off x="2675896" y="2405734"/>
            <a:ext cx="2828922" cy="9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17/18/2e/17182e7eef289a68d34a63540a2384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23315"/>
              </p:ext>
            </p:extLst>
          </p:nvPr>
        </p:nvGraphicFramePr>
        <p:xfrm>
          <a:off x="272441" y="292243"/>
          <a:ext cx="6313117" cy="663564"/>
        </p:xfrm>
        <a:graphic>
          <a:graphicData uri="http://schemas.openxmlformats.org/drawingml/2006/table">
            <a:tbl>
              <a:tblPr bandRow="1"/>
              <a:tblGrid>
                <a:gridCol w="851770">
                  <a:extLst>
                    <a:ext uri="{9D8B030D-6E8A-4147-A177-3AD203B41FA5}">
                      <a16:colId xmlns:a16="http://schemas.microsoft.com/office/drawing/2014/main" val="2055814801"/>
                    </a:ext>
                  </a:extLst>
                </a:gridCol>
                <a:gridCol w="1413622">
                  <a:extLst>
                    <a:ext uri="{9D8B030D-6E8A-4147-A177-3AD203B41FA5}">
                      <a16:colId xmlns:a16="http://schemas.microsoft.com/office/drawing/2014/main" val="3136824393"/>
                    </a:ext>
                  </a:extLst>
                </a:gridCol>
                <a:gridCol w="493508">
                  <a:extLst>
                    <a:ext uri="{9D8B030D-6E8A-4147-A177-3AD203B41FA5}">
                      <a16:colId xmlns:a16="http://schemas.microsoft.com/office/drawing/2014/main" val="2242185320"/>
                    </a:ext>
                  </a:extLst>
                </a:gridCol>
                <a:gridCol w="79670">
                  <a:extLst>
                    <a:ext uri="{9D8B030D-6E8A-4147-A177-3AD203B41FA5}">
                      <a16:colId xmlns:a16="http://schemas.microsoft.com/office/drawing/2014/main" val="1727939500"/>
                    </a:ext>
                  </a:extLst>
                </a:gridCol>
                <a:gridCol w="871183">
                  <a:extLst>
                    <a:ext uri="{9D8B030D-6E8A-4147-A177-3AD203B41FA5}">
                      <a16:colId xmlns:a16="http://schemas.microsoft.com/office/drawing/2014/main" val="485124667"/>
                    </a:ext>
                  </a:extLst>
                </a:gridCol>
                <a:gridCol w="1200450">
                  <a:extLst>
                    <a:ext uri="{9D8B030D-6E8A-4147-A177-3AD203B41FA5}">
                      <a16:colId xmlns:a16="http://schemas.microsoft.com/office/drawing/2014/main" val="2635774767"/>
                    </a:ext>
                  </a:extLst>
                </a:gridCol>
                <a:gridCol w="1402914">
                  <a:extLst>
                    <a:ext uri="{9D8B030D-6E8A-4147-A177-3AD203B41FA5}">
                      <a16:colId xmlns:a16="http://schemas.microsoft.com/office/drawing/2014/main" val="3651395042"/>
                    </a:ext>
                  </a:extLst>
                </a:gridCol>
              </a:tblGrid>
              <a:tr h="129085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PLAN </a:t>
                      </a: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SEMANAL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4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268458"/>
                  </a:ext>
                </a:extLst>
              </a:tr>
              <a:tr h="183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Comunidad: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s-MX" sz="1000" b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Sierra Hermosa</a:t>
                      </a:r>
                      <a:endParaRPr lang="es-MX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C.C.T: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05KJN0019J</a:t>
                      </a: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Nivel: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s-MX" sz="10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Preescolar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41743"/>
                  </a:ext>
                </a:extLst>
              </a:tr>
              <a:tr h="129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LEC: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s-MX" sz="1000" b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Adriana </a:t>
                      </a:r>
                      <a:r>
                        <a:rPr lang="es-MX" sz="1000" b="0" dirty="0" err="1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Gpe</a:t>
                      </a:r>
                      <a:r>
                        <a:rPr lang="es-MX" sz="1000" b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 Ferrer Badillo</a:t>
                      </a:r>
                      <a:endParaRPr lang="es-MX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N° de Alumnos: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s-MX" sz="1000" b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11</a:t>
                      </a:r>
                      <a:endParaRPr lang="es-MX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00167"/>
                  </a:ext>
                </a:extLst>
              </a:tr>
              <a:tr h="129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Periodo: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s-MX" sz="10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3°</a:t>
                      </a:r>
                      <a:r>
                        <a:rPr lang="es-MX" sz="1000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trimestre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Ciclo Escolar: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2020</a:t>
                      </a:r>
                      <a:r>
                        <a:rPr lang="es-MX" sz="1000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- 2021</a:t>
                      </a: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80205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9464" t="29166" r="20131" b="21726"/>
          <a:stretch/>
        </p:blipFill>
        <p:spPr>
          <a:xfrm>
            <a:off x="370412" y="1248050"/>
            <a:ext cx="6008915" cy="3592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9631" t="26191" r="19963" b="20238"/>
          <a:stretch/>
        </p:blipFill>
        <p:spPr>
          <a:xfrm>
            <a:off x="370412" y="4840336"/>
            <a:ext cx="6008915" cy="3918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139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564x/17/18/2e/17182e7eef289a68d34a63540a2384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8124" t="20536" r="19295" b="8631"/>
          <a:stretch/>
        </p:blipFill>
        <p:spPr>
          <a:xfrm>
            <a:off x="402771" y="1240971"/>
            <a:ext cx="6052457" cy="51816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18124" t="38095" r="19630" b="37202"/>
          <a:stretch/>
        </p:blipFill>
        <p:spPr>
          <a:xfrm>
            <a:off x="402771" y="6433457"/>
            <a:ext cx="6052457" cy="170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9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564x/17/18/2e/17182e7eef289a68d34a63540a2384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60878"/>
              </p:ext>
            </p:extLst>
          </p:nvPr>
        </p:nvGraphicFramePr>
        <p:xfrm>
          <a:off x="242180" y="1972834"/>
          <a:ext cx="6373640" cy="519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20">
                  <a:extLst>
                    <a:ext uri="{9D8B030D-6E8A-4147-A177-3AD203B41FA5}">
                      <a16:colId xmlns:a16="http://schemas.microsoft.com/office/drawing/2014/main" val="40870428"/>
                    </a:ext>
                  </a:extLst>
                </a:gridCol>
                <a:gridCol w="5701420">
                  <a:extLst>
                    <a:ext uri="{9D8B030D-6E8A-4147-A177-3AD203B41FA5}">
                      <a16:colId xmlns:a16="http://schemas.microsoft.com/office/drawing/2014/main" val="43194375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reforzamiento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0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86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E3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actividades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63083"/>
                  </a:ext>
                </a:extLst>
              </a:tr>
              <a:tr h="977900">
                <a:tc rowSpan="3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 y miércoles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 mágica:</a:t>
                      </a:r>
                      <a:endParaRPr lang="es-MX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alumnos harán un experimento sobre un slime comestible, cuando tengan el producto ya terminado, harán esculturas y moldearan objetos.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betún y azúcar glas.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59099"/>
                  </a:ext>
                </a:extLst>
              </a:tr>
              <a:tr h="6911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Plato del buen comer:</a:t>
                      </a:r>
                      <a:endParaRPr lang="es-MX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ayuda de recortes, los alumnos irán pegando en cada espacio del plato del buen comer sus imágenes hasta completarlo, utilizando como apoyo una maqueta de apoyo. 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imágenes, pegamento y maqueta.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643230"/>
                  </a:ext>
                </a:extLst>
              </a:tr>
              <a:tr h="8146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Hacer binoculares:</a:t>
                      </a:r>
                      <a:endParaRPr lang="es-MX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alumnos tendrán que realizar estas actividades solicitadas por CONAFE, para llevar a cabo un proyecto llamado “listos a jugar”, en esta semana se trataran los 5 sentidos.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cartulina, marcador, recortes y pegamento</a:t>
                      </a:r>
                      <a:endParaRPr lang="es-MX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49921"/>
                  </a:ext>
                </a:extLst>
              </a:tr>
              <a:tr h="663633">
                <a:tc rowSpan="2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 y jueves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Exposición de la familia:</a:t>
                      </a:r>
                      <a:endParaRPr lang="es-MX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ayuda de cartelones, los alumnos tendrán que ir exponiendo quienes son los integrantes de sus familiares, sus datos e información mas significativa para mostrar y compartir a los demás.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cartelones.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72127"/>
                  </a:ext>
                </a:extLst>
              </a:tr>
              <a:tr h="6692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Plantar plantas:</a:t>
                      </a:r>
                      <a:endParaRPr lang="es-MX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alumnos tendrán que ir plantando y cuidando su huerto escolar, con ayuda de diferentes materiales. 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plantas, tierra y agua.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semana 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Rincón</a:t>
                      </a:r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lectura:</a:t>
                      </a: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alumnos observaran dos cuentos diferentes, después harán un ejercicio de comprensión para fortalecer el interés en la lectura.</a:t>
                      </a: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cuentos digitales para mayor atención 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753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365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8700</TotalTime>
  <Words>344</Words>
  <Application>Microsoft Office PowerPoint</Application>
  <PresentationFormat>Carta (216 x 279 mm)</PresentationFormat>
  <Paragraphs>55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53</cp:revision>
  <dcterms:created xsi:type="dcterms:W3CDTF">2021-02-26T00:07:24Z</dcterms:created>
  <dcterms:modified xsi:type="dcterms:W3CDTF">2021-05-01T03:01:27Z</dcterms:modified>
</cp:coreProperties>
</file>