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0" r:id="rId6"/>
    <p:sldId id="261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0" d="100"/>
          <a:sy n="80" d="100"/>
        </p:scale>
        <p:origin x="1728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divirtieron en el juego de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encontrar el tesoro, en compañía y apoyo de sus mamás.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del mapa del tesoro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trabajaron en equipo y cumple con la parte que le corresponde.</a:t>
            </a:r>
            <a:endParaRPr lang="es-MX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mostraron alegres al trabajar con sus mamás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motivar a los alumnos y madres de familia para que sigan con el buen trabajo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muestran avances en las actividades de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de pensamiento matemático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400" dirty="0" smtClean="0"/>
              <a:t>m</a:t>
            </a:r>
            <a:r>
              <a:rPr lang="es-MX" sz="1400" dirty="0" smtClean="0"/>
              <a:t>anejaron </a:t>
            </a:r>
            <a:r>
              <a:rPr lang="es-MX" sz="1400" dirty="0"/>
              <a:t>el conteo en diversas situaciones y </a:t>
            </a:r>
            <a:r>
              <a:rPr lang="es-MX" sz="1400" dirty="0" smtClean="0"/>
              <a:t>establecieron </a:t>
            </a:r>
            <a:r>
              <a:rPr lang="es-MX" sz="1400" dirty="0"/>
              <a:t>la relación uno a </a:t>
            </a:r>
            <a:r>
              <a:rPr lang="es-MX" sz="1400" dirty="0" smtClean="0"/>
              <a:t>uno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motivar a seguir realizando las actividades de educación física.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logran identificar palabras que rimas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la rima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relaciona palabras que riman con otras.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seguir brindando actividades extra para alcanzar el aprendizaje esperado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4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las de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favorecieron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concentrados en la realización de las actividades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ya que se alcanzaron los aprendizajes esperados, se trabajo con la actividad del instructivo y se realizo la actividad en clase en línea.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motivar a que puedan participar mas alumnos en las clases virtuales para realizar juntos las actividades planeadas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explican </a:t>
            </a:r>
            <a:r>
              <a:rPr lang="es-MX" sz="1400" dirty="0"/>
              <a:t>la importancia de cuidar su cuerpo para mantenerse sano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mantenerse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interesados en las actividades, reflexivos.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realizar todas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6118</TotalTime>
  <Words>961</Words>
  <Application>Microsoft Office PowerPoint</Application>
  <PresentationFormat>Presentación en pantalla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90</cp:revision>
  <dcterms:created xsi:type="dcterms:W3CDTF">2020-10-10T17:27:01Z</dcterms:created>
  <dcterms:modified xsi:type="dcterms:W3CDTF">2021-05-01T03:39:34Z</dcterms:modified>
</cp:coreProperties>
</file>