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2544" y="4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0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8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7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4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78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01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5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4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45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9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6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2788-59B3-40AC-BA2B-98CA7AF65674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6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914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7235" t="60486" r="26897" b="35494"/>
          <a:stretch/>
        </p:blipFill>
        <p:spPr>
          <a:xfrm>
            <a:off x="839449" y="4645741"/>
            <a:ext cx="3282846" cy="3609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6EB3"/>
              </a:clrFrom>
              <a:clrTo>
                <a:srgbClr val="FF6EB3">
                  <a:alpha val="0"/>
                </a:srgbClr>
              </a:clrTo>
            </a:clrChange>
          </a:blip>
          <a:srcRect l="26721" t="60486" r="62936" b="35379"/>
          <a:stretch/>
        </p:blipFill>
        <p:spPr>
          <a:xfrm>
            <a:off x="1973296" y="4483434"/>
            <a:ext cx="1015151" cy="2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54736"/>
              </p:ext>
            </p:extLst>
          </p:nvPr>
        </p:nvGraphicFramePr>
        <p:xfrm>
          <a:off x="149772" y="1344566"/>
          <a:ext cx="6708228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990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1062086">
                  <a:extLst>
                    <a:ext uri="{9D8B030D-6E8A-4147-A177-3AD203B41FA5}">
                      <a16:colId xmlns:a16="http://schemas.microsoft.com/office/drawing/2014/main" val="3338726852"/>
                    </a:ext>
                  </a:extLst>
                </a:gridCol>
                <a:gridCol w="1236910">
                  <a:extLst>
                    <a:ext uri="{9D8B030D-6E8A-4147-A177-3AD203B41FA5}">
                      <a16:colId xmlns:a16="http://schemas.microsoft.com/office/drawing/2014/main" val="366345692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356619582"/>
                    </a:ext>
                  </a:extLst>
                </a:gridCol>
                <a:gridCol w="1493441">
                  <a:extLst>
                    <a:ext uri="{9D8B030D-6E8A-4147-A177-3AD203B41FA5}">
                      <a16:colId xmlns:a16="http://schemas.microsoft.com/office/drawing/2014/main" val="1373146484"/>
                    </a:ext>
                  </a:extLst>
                </a:gridCol>
                <a:gridCol w="717673">
                  <a:extLst>
                    <a:ext uri="{9D8B030D-6E8A-4147-A177-3AD203B41FA5}">
                      <a16:colId xmlns:a16="http://schemas.microsoft.com/office/drawing/2014/main" val="309325033"/>
                    </a:ext>
                  </a:extLst>
                </a:gridCol>
              </a:tblGrid>
              <a:tr h="118012">
                <a:tc gridSpan="6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Campos formativos o</a:t>
                      </a:r>
                      <a:r>
                        <a:rPr lang="es-ES" sz="1100" b="1" baseline="0" dirty="0" smtClean="0">
                          <a:latin typeface="KG Red Hands" panose="02000505000000020004" pitchFamily="2" charset="0"/>
                        </a:rPr>
                        <a:t> áreas de desarrollo personal y social</a:t>
                      </a:r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 que se abordaron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7701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Lenguaje y comunicación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Pensamiento matemático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Exploración y comprensión del mundo social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física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8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 socioemocional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Artes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48335"/>
              </p:ext>
            </p:extLst>
          </p:nvPr>
        </p:nvGraphicFramePr>
        <p:xfrm>
          <a:off x="169152" y="245522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53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08787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En relación a lo planeado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Desarrollo de las actividades en tiempo y forma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llevó a cabo lo planeado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El material fue adecuado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trabajó fuera del aula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La organización del grupo fue la mejor</a:t>
                      </a:r>
                    </a:p>
                    <a:p>
                      <a:pPr algn="ctr"/>
                      <a:r>
                        <a:rPr lang="es-ES" sz="1000" b="0" u="none" dirty="0" smtClean="0">
                          <a:solidFill>
                            <a:schemeClr val="tx1"/>
                          </a:solidFill>
                          <a:latin typeface="KG Red Hands" panose="02000505000000020004" pitchFamily="2" charset="0"/>
                        </a:rPr>
                        <a:t>Grupal</a:t>
                      </a:r>
                    </a:p>
                    <a:p>
                      <a:pPr algn="ctr"/>
                      <a:r>
                        <a:rPr lang="es-ES" sz="1000" b="1" u="sng" dirty="0" smtClean="0">
                          <a:latin typeface="KG Red Hands" panose="02000505000000020004" pitchFamily="2" charset="0"/>
                        </a:rPr>
                        <a:t>Individual</a:t>
                      </a:r>
                      <a:endParaRPr lang="es-MX" sz="1000" b="1" u="sng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51702"/>
              </p:ext>
            </p:extLst>
          </p:nvPr>
        </p:nvGraphicFramePr>
        <p:xfrm>
          <a:off x="169152" y="4535488"/>
          <a:ext cx="2758662" cy="1927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82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530833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</a:tblGrid>
              <a:tr h="18863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Niños y sus manifestaciones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4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involucraron?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interesaron en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¿Su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actitud ante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Bien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8210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el</a:t>
                      </a:r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 alumno más inquieto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?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Ana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61862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 fue el alumno que más estuvo participando? </a:t>
                      </a: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Alexis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67396"/>
              </p:ext>
            </p:extLst>
          </p:nvPr>
        </p:nvGraphicFramePr>
        <p:xfrm>
          <a:off x="3049514" y="2493328"/>
          <a:ext cx="3651897" cy="332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126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61044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381727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171959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Educadora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 forma de intervenir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al adecuada?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¿Lleve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 cabo lo planeado?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¿Favorecí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el logro de los aprendizajes?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forma de relacionarme con los niños fue la mejor?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¿Mis consignas fueron claras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y atendidas para todos?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766"/>
                  </a:ext>
                </a:extLst>
              </a:tr>
              <a:tr h="149467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¿Cómo actué con mi alumno inquieto?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Era la primera clase en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donde trabajaba con los niños mas grandes, aunque al principio no quería estar con ellos, supieron integrarla y yo propiciar actividades de convivencia entre todos.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8872"/>
                  </a:ext>
                </a:extLst>
              </a:tr>
              <a:tr h="298934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¿Necesito modificar algo? ¿Qué?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Aplicar actividades en donde todos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los alumnos trabajen en equipo para favorecer la convivencia en alumnos nuevos.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791259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67584"/>
              </p:ext>
            </p:extLst>
          </p:nvPr>
        </p:nvGraphicFramePr>
        <p:xfrm>
          <a:off x="231475" y="6764338"/>
          <a:ext cx="6395050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7525">
                  <a:extLst>
                    <a:ext uri="{9D8B030D-6E8A-4147-A177-3AD203B41FA5}">
                      <a16:colId xmlns:a16="http://schemas.microsoft.com/office/drawing/2014/main" val="3787324958"/>
                    </a:ext>
                  </a:extLst>
                </a:gridCol>
                <a:gridCol w="3197525">
                  <a:extLst>
                    <a:ext uri="{9D8B030D-6E8A-4147-A177-3AD203B41FA5}">
                      <a16:colId xmlns:a16="http://schemas.microsoft.com/office/drawing/2014/main" val="3083833155"/>
                    </a:ext>
                  </a:extLst>
                </a:gridCol>
              </a:tblGrid>
              <a:tr h="19768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OBSERVACIONES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60164"/>
                  </a:ext>
                </a:extLst>
              </a:tr>
              <a:tr h="197681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Logros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Dificultades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62218"/>
                  </a:ext>
                </a:extLst>
              </a:tr>
              <a:tr h="39536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Que </a:t>
                      </a: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la alumna nueva participara mas.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Que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no continuaran peleando y discutiendo entre ellas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. 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Mejor control del grupo.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Manejo de tiempo correcto para cada actividad.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La inasistencia de los alumnos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El descuido de las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instalaciones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59715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Lunes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26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de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abril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3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16710" y="1156971"/>
            <a:ext cx="3924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día se trabajo con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alumnos, se trabajo un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 desarrollo personal y social; educación socioemocional.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logro favorecer el aprendizaje esperado.  El suceso más sorprendente del día fue que los alumnos de tercer grado pudieran integrar a la alumna nueva para que se sintiera cómoda con ellos, la ayudaban cuando no podía realizar las actividades. El más preocupante, que las instalaciones se encuentran descuidadas y hay que hablar con padres de familia para solucionar estos acuerdos de limpieza.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16710" y="5041635"/>
            <a:ext cx="6424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involucraron en todas las actividades, la que más disfrutaron fue jugar con las pelotas de plástico, pues salieron al patio y jugaban conmigo durante un tiempo mientras aprendían a manipular la pelota. El aprendizaje más favorecido fue el de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dirty="0" smtClean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rabajar </a:t>
            </a:r>
            <a:r>
              <a:rPr lang="es-ES" dirty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en equipo y </a:t>
            </a:r>
            <a:r>
              <a:rPr lang="es-ES" dirty="0" smtClean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cumplir </a:t>
            </a:r>
            <a:r>
              <a:rPr lang="es-ES" dirty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la parte que le </a:t>
            </a:r>
            <a:r>
              <a:rPr lang="es-ES" dirty="0" smtClean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toca.</a:t>
            </a:r>
            <a:endParaRPr lang="es-MX" dirty="0">
              <a:latin typeface="Times New Roman" panose="02020603050405020304" pitchFamily="18" charset="0"/>
              <a:ea typeface="AGSaidNoOneEver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5575" y="6518963"/>
            <a:ext cx="642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Considero que este día, mi intervención docente fue correcta,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necesito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en donde todos los alumnos trabajen en equipo para favorecer la convivencia en alumnos nuevos. </a:t>
            </a:r>
          </a:p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 consignas fueron claras y mi actitud positiva, además mediante observaciones directas se están evaluando los aprendizajes esperados. Seguiré trabajando estas áreas de oportunidad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hablare con padres de familia para solucionar las situaciones de suciedad en las instalaciones. </a:t>
            </a:r>
          </a:p>
        </p:txBody>
      </p:sp>
      <p:sp>
        <p:nvSpPr>
          <p:cNvPr id="2" name="AutoShape 2" descr="blob:https://web.whatsapp.com/8b1aa67e-b5ba-4c20-a825-23eb35f77d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Lunes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26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de abril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60549" y="1975742"/>
            <a:ext cx="3595411" cy="21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62819"/>
              </p:ext>
            </p:extLst>
          </p:nvPr>
        </p:nvGraphicFramePr>
        <p:xfrm>
          <a:off x="149772" y="1344566"/>
          <a:ext cx="6708228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990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1062086">
                  <a:extLst>
                    <a:ext uri="{9D8B030D-6E8A-4147-A177-3AD203B41FA5}">
                      <a16:colId xmlns:a16="http://schemas.microsoft.com/office/drawing/2014/main" val="3338726852"/>
                    </a:ext>
                  </a:extLst>
                </a:gridCol>
                <a:gridCol w="1236910">
                  <a:extLst>
                    <a:ext uri="{9D8B030D-6E8A-4147-A177-3AD203B41FA5}">
                      <a16:colId xmlns:a16="http://schemas.microsoft.com/office/drawing/2014/main" val="366345692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356619582"/>
                    </a:ext>
                  </a:extLst>
                </a:gridCol>
                <a:gridCol w="1493441">
                  <a:extLst>
                    <a:ext uri="{9D8B030D-6E8A-4147-A177-3AD203B41FA5}">
                      <a16:colId xmlns:a16="http://schemas.microsoft.com/office/drawing/2014/main" val="1373146484"/>
                    </a:ext>
                  </a:extLst>
                </a:gridCol>
                <a:gridCol w="717673">
                  <a:extLst>
                    <a:ext uri="{9D8B030D-6E8A-4147-A177-3AD203B41FA5}">
                      <a16:colId xmlns:a16="http://schemas.microsoft.com/office/drawing/2014/main" val="309325033"/>
                    </a:ext>
                  </a:extLst>
                </a:gridCol>
              </a:tblGrid>
              <a:tr h="118012">
                <a:tc gridSpan="6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Campos formativos o</a:t>
                      </a:r>
                      <a:r>
                        <a:rPr lang="es-ES" sz="1100" b="1" baseline="0" dirty="0" smtClean="0">
                          <a:latin typeface="KG Red Hands" panose="02000505000000020004" pitchFamily="2" charset="0"/>
                        </a:rPr>
                        <a:t> áreas de desarrollo personal y social</a:t>
                      </a:r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 que se abordaron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7701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Lenguaje y comunicación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Pensamiento matemático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Exploración y comprensión del mundo social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física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8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 socioemocional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Artes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48335"/>
              </p:ext>
            </p:extLst>
          </p:nvPr>
        </p:nvGraphicFramePr>
        <p:xfrm>
          <a:off x="169152" y="245522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53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08787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En relación a lo planeado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Desarrollo de las actividades en tiempo y forma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llevó a cabo lo planeado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El material fue adecuado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trabajó fuera del aula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La organización del grupo fue la mejor</a:t>
                      </a:r>
                    </a:p>
                    <a:p>
                      <a:pPr algn="ctr"/>
                      <a:r>
                        <a:rPr lang="es-ES" sz="1000" b="0" u="none" dirty="0" smtClean="0">
                          <a:solidFill>
                            <a:schemeClr val="tx1"/>
                          </a:solidFill>
                          <a:latin typeface="KG Red Hands" panose="02000505000000020004" pitchFamily="2" charset="0"/>
                        </a:rPr>
                        <a:t>Grupal</a:t>
                      </a:r>
                    </a:p>
                    <a:p>
                      <a:pPr algn="ctr"/>
                      <a:r>
                        <a:rPr lang="es-ES" sz="1000" b="1" u="sng" dirty="0" smtClean="0">
                          <a:latin typeface="KG Red Hands" panose="02000505000000020004" pitchFamily="2" charset="0"/>
                        </a:rPr>
                        <a:t>Individual</a:t>
                      </a:r>
                      <a:endParaRPr lang="es-MX" sz="1000" b="1" u="sng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3903"/>
              </p:ext>
            </p:extLst>
          </p:nvPr>
        </p:nvGraphicFramePr>
        <p:xfrm>
          <a:off x="169152" y="453548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82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530833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</a:tblGrid>
              <a:tr h="18863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Niños y sus manifestaciones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4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involucraron?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interesaron en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¿Su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actitud ante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Bien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8210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el</a:t>
                      </a:r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 alumno más inquieto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?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Ulises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61862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 fue el alumno que más estuvo participando? </a:t>
                      </a: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Lupita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y Miranda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503218"/>
              </p:ext>
            </p:extLst>
          </p:nvPr>
        </p:nvGraphicFramePr>
        <p:xfrm>
          <a:off x="3049514" y="2493328"/>
          <a:ext cx="3651897" cy="348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126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61044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381727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171959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Educadora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 forma de intervenir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al adecuada?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¿Lleve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 cabo lo planeado?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¿Favorecí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el logro de los aprendizajes?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forma de relacionarme con los niños fue la mejor?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¿Mis consignas fueron claras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y atendidas para todos?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766"/>
                  </a:ext>
                </a:extLst>
              </a:tr>
              <a:tr h="149467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¿Cómo actué con mi alumno inquieto?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El alumno esta perdiendo el miedo, por lo que intenta interactuar con sus compañeras y las distraer, sin embargo no detengo estas acciones para fomentar sus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posibilidades de convivencia y socialización, sin perjudicar a los demás.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8872"/>
                  </a:ext>
                </a:extLst>
              </a:tr>
              <a:tr h="298934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¿Necesito modificar algo? ¿Qué?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Aplicar actividades en donde todos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los alumnos trabajen en equipo para favorecer la convivencia en alumnos nuevos.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791259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72438"/>
              </p:ext>
            </p:extLst>
          </p:nvPr>
        </p:nvGraphicFramePr>
        <p:xfrm>
          <a:off x="231475" y="6764338"/>
          <a:ext cx="6395050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7525">
                  <a:extLst>
                    <a:ext uri="{9D8B030D-6E8A-4147-A177-3AD203B41FA5}">
                      <a16:colId xmlns:a16="http://schemas.microsoft.com/office/drawing/2014/main" val="3787324958"/>
                    </a:ext>
                  </a:extLst>
                </a:gridCol>
                <a:gridCol w="3197525">
                  <a:extLst>
                    <a:ext uri="{9D8B030D-6E8A-4147-A177-3AD203B41FA5}">
                      <a16:colId xmlns:a16="http://schemas.microsoft.com/office/drawing/2014/main" val="3083833155"/>
                    </a:ext>
                  </a:extLst>
                </a:gridCol>
              </a:tblGrid>
              <a:tr h="19768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OBSERVACIONES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60164"/>
                  </a:ext>
                </a:extLst>
              </a:tr>
              <a:tr h="197681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Logros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Dificultades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62218"/>
                  </a:ext>
                </a:extLst>
              </a:tr>
              <a:tr h="39536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Que </a:t>
                      </a: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todos participaran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mejor.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Mejor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control del grupo.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Manejo de tiempo correcto para cada actividad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Arreglo de las instalaciones. 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Las condiciones climáticas. 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59715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Martes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27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de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abril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9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16710" y="1156971"/>
            <a:ext cx="3924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día se trabajo con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cinco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alumnos, se trabajo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campo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formativo; exploración del mundo social y natural.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logro favorecer el aprendizaje esperado.  El suceso más sorprendente del día fue que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alumnas con menos interacción, lograron convivir y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trabajar con sus compañeros, no fue rápido, pero poco a poco se fueron integrando.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preocupante,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las condiciones climáticas en algunas temporadas son difíciles por el aire, las tolvaneras y el sol, por lo que es complicado trabajar al aire libre. 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6710" y="5041635"/>
            <a:ext cx="6424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involucraron en todas las actividades, la que más disfrutaron fue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 en el nuevo espacio que se acondiciono en el jardín para flores. 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más favorecido fue el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 smtClean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econocer </a:t>
            </a:r>
            <a:r>
              <a:rPr lang="es-MX" dirty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las partes de su cuerpo y su funcionamiento, y </a:t>
            </a:r>
            <a:r>
              <a:rPr lang="es-MX" dirty="0" smtClean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practicar </a:t>
            </a:r>
            <a:r>
              <a:rPr lang="es-MX" dirty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hábitos de higiene personal para mantenerse </a:t>
            </a:r>
            <a:r>
              <a:rPr lang="es-MX" dirty="0" smtClean="0">
                <a:latin typeface="Times New Roman" panose="02020603050405020304" pitchFamily="18" charset="0"/>
                <a:ea typeface="AGSaidNoOneEver" panose="02000603000000000000" pitchFamily="2" charset="0"/>
                <a:cs typeface="Times New Roman" panose="02020603050405020304" pitchFamily="18" charset="0"/>
              </a:rPr>
              <a:t>saludable.</a:t>
            </a:r>
            <a:endParaRPr lang="es-MX" dirty="0">
              <a:latin typeface="Times New Roman" panose="02020603050405020304" pitchFamily="18" charset="0"/>
              <a:ea typeface="AGSaidNoOneEver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5575" y="6518963"/>
            <a:ext cx="642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Considero que este día, mi intervención docente fue correcta,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necesito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en donde todos los alumnos trabajen en equipo para favorecer la convivencia en alumnos nuevos. </a:t>
            </a:r>
          </a:p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 consignas fueron claras y mi actitud positiva, además mediante observaciones directas se están evaluando los aprendizajes esperados. Seguiré trabajando estas áreas de oportunidad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hablare con padres de familia para solucionar las situaciones de suciedad en las instalaciones. </a:t>
            </a:r>
          </a:p>
        </p:txBody>
      </p:sp>
      <p:sp>
        <p:nvSpPr>
          <p:cNvPr id="2" name="AutoShape 2" descr="blob:https://web.whatsapp.com/8b1aa67e-b5ba-4c20-a825-23eb35f77d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Martes 27 de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abril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03430" y="2013578"/>
            <a:ext cx="3875902" cy="21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51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995</Words>
  <Application>Microsoft Office PowerPoint</Application>
  <PresentationFormat>Carta (216 x 279 mm)</PresentationFormat>
  <Paragraphs>105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AGSaidNoOneEver</vt:lpstr>
      <vt:lpstr>Arial</vt:lpstr>
      <vt:lpstr>Calibri</vt:lpstr>
      <vt:lpstr>Calibri Light</vt:lpstr>
      <vt:lpstr>Gill Sans Ultra Bold Condensed</vt:lpstr>
      <vt:lpstr>KG Red Hands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65</cp:revision>
  <dcterms:created xsi:type="dcterms:W3CDTF">2021-01-18T05:34:44Z</dcterms:created>
  <dcterms:modified xsi:type="dcterms:W3CDTF">2021-05-01T02:24:51Z</dcterms:modified>
</cp:coreProperties>
</file>