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75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6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74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92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4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2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9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92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29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37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8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92D0-0BAD-46DB-8A67-F108BCC9EAF9}" type="datetimeFigureOut">
              <a:rPr lang="es-MX" smtClean="0"/>
              <a:t>28/04/2021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CBE0-3A09-4CB3-92FF-0FF09D04D6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4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639AC399-B4E7-45BD-999F-593B95774425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AD47A96-5F07-4495-874E-4D9107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914400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7AA7828-7366-4DE3-AD05-05CED0B1FE81}"/>
                </a:ext>
              </a:extLst>
            </p:cNvPr>
            <p:cNvSpPr/>
            <p:nvPr/>
          </p:nvSpPr>
          <p:spPr>
            <a:xfrm>
              <a:off x="1416424" y="1721224"/>
              <a:ext cx="4087905" cy="1470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D6EC233-0F3D-4665-A989-0A568D905A1C}"/>
                </a:ext>
              </a:extLst>
            </p:cNvPr>
            <p:cNvSpPr txBox="1"/>
            <p:nvPr/>
          </p:nvSpPr>
          <p:spPr>
            <a:xfrm>
              <a:off x="712694" y="1240611"/>
              <a:ext cx="543261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400" dirty="0">
                  <a:solidFill>
                    <a:schemeClr val="accent1">
                      <a:lumMod val="75000"/>
                    </a:schemeClr>
                  </a:solidFill>
                  <a:latin typeface="Sketch 3D" panose="02000500000000000000" pitchFamily="2" charset="0"/>
                  <a:ea typeface="STCaiyun" panose="020B0503020204020204" pitchFamily="2" charset="-122"/>
                </a:rPr>
                <a:t>NOTAS CIENTÍFICAS</a:t>
              </a:r>
            </a:p>
            <a:p>
              <a:pPr algn="ctr"/>
              <a:r>
                <a:rPr lang="es-MX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ketch 3D" panose="02000500000000000000" pitchFamily="2" charset="0"/>
                  <a:ea typeface="STCaiyun" panose="020B0503020204020204" pitchFamily="2" charset="-122"/>
                </a:rPr>
                <a:t>26 al 30 de abril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02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5435D14-9D4F-4EE6-AD7A-4A1E7918AA5A}"/>
              </a:ext>
            </a:extLst>
          </p:cNvPr>
          <p:cNvGrpSpPr/>
          <p:nvPr/>
        </p:nvGrpSpPr>
        <p:grpSpPr>
          <a:xfrm>
            <a:off x="-62752" y="1340"/>
            <a:ext cx="6920752" cy="9141320"/>
            <a:chOff x="-62752" y="1340"/>
            <a:chExt cx="6920752" cy="91413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4FFAE2B-D5FB-45D0-B2A8-09C69FF7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40"/>
              <a:ext cx="6858000" cy="914132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0BABB86-3F4E-4EF7-928A-182B0D59EA1B}"/>
                </a:ext>
              </a:extLst>
            </p:cNvPr>
            <p:cNvSpPr/>
            <p:nvPr/>
          </p:nvSpPr>
          <p:spPr>
            <a:xfrm>
              <a:off x="502024" y="537882"/>
              <a:ext cx="5791200" cy="8086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94DDAAF-EC83-4FE4-8BE6-8DCF47DB8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97" b="98082" l="2321" r="91139">
                          <a14:foregroundMark x1="12447" y1="8153" x2="33544" y2="16307"/>
                          <a14:foregroundMark x1="33544" y1="16307" x2="48945" y2="18585"/>
                          <a14:foregroundMark x1="48945" y1="18585" x2="60759" y2="17986"/>
                          <a14:foregroundMark x1="60759" y1="17986" x2="71730" y2="14988"/>
                          <a14:foregroundMark x1="71730" y1="14988" x2="74895" y2="12230"/>
                          <a14:foregroundMark x1="15401" y1="4197" x2="24473" y2="5635"/>
                          <a14:foregroundMark x1="2321" y1="11511" x2="6962" y2="13789"/>
                          <a14:foregroundMark x1="91561" y1="34412" x2="84810" y2="28897"/>
                          <a14:foregroundMark x1="84810" y1="28897" x2="83966" y2="28777"/>
                          <a14:foregroundMark x1="50000" y1="40528" x2="48101" y2="39808"/>
                          <a14:foregroundMark x1="73207" y1="90647" x2="27848" y2="93885"/>
                          <a14:foregroundMark x1="67722" y1="98082" x2="27004" y2="980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2752" y="2679316"/>
              <a:ext cx="3787944" cy="6463344"/>
            </a:xfrm>
            <a:prstGeom prst="rect">
              <a:avLst/>
            </a:prstGeom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FD9E99B9-8DC1-459C-9D37-44AC99812910}"/>
              </a:ext>
            </a:extLst>
          </p:cNvPr>
          <p:cNvSpPr/>
          <p:nvPr/>
        </p:nvSpPr>
        <p:spPr>
          <a:xfrm>
            <a:off x="731465" y="855191"/>
            <a:ext cx="5561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Un cuento es un relato o narración breve de carácter ficticio o real, con un argumento fácil de entender y cuyo objetivo es formativo o lúdico.</a:t>
            </a:r>
          </a:p>
          <a:p>
            <a:r>
              <a:rPr lang="es-ES" dirty="0">
                <a:latin typeface="Berlin Sans FB" panose="020E0602020502020306" pitchFamily="34" charset="0"/>
              </a:rPr>
              <a:t>De un modo más coloquial, también se habla de 'cuento' para referirse a una mentira, excusa o historia inventada. Del mismo modo, un 'cuento' es un enredo o chisme.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                                                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         </a:t>
            </a: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                                               ACTIVIDAD APLICADA</a:t>
            </a:r>
            <a:endParaRPr lang="es-MX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spcAft>
                <a:spcPts val="800"/>
              </a:spcAft>
            </a:pPr>
            <a:endParaRPr lang="es-ES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60E61B-93D7-4ED0-A6BC-B786B1F1B121}"/>
              </a:ext>
            </a:extLst>
          </p:cNvPr>
          <p:cNvSpPr txBox="1"/>
          <p:nvPr/>
        </p:nvSpPr>
        <p:spPr>
          <a:xfrm>
            <a:off x="616744" y="47403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CUENTO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193110-CDD8-4F00-A5FD-F36815DE6E11}"/>
              </a:ext>
            </a:extLst>
          </p:cNvPr>
          <p:cNvSpPr/>
          <p:nvPr/>
        </p:nvSpPr>
        <p:spPr>
          <a:xfrm>
            <a:off x="3654518" y="3561851"/>
            <a:ext cx="2696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Se disfraza como prefiera (super héroe, animalito, profesión, etc.) 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Realiza un video sobre una historia que  realiza conforme su personaje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anose="020E0602020502020306" pitchFamily="34" charset="0"/>
              </a:rPr>
              <a:t>(quien asistió a clase será la misma historia que onto en clase)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585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116</Words>
  <Application>Microsoft Office PowerPoint</Application>
  <PresentationFormat>Carta (216 x 279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Sketch 3D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1</cp:revision>
  <dcterms:created xsi:type="dcterms:W3CDTF">2021-04-28T17:40:51Z</dcterms:created>
  <dcterms:modified xsi:type="dcterms:W3CDTF">2021-04-28T17:48:30Z</dcterms:modified>
</cp:coreProperties>
</file>