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2" r:id="rId5"/>
    <p:sldId id="263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92C2"/>
    <a:srgbClr val="F9A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41" d="100"/>
          <a:sy n="41" d="100"/>
        </p:scale>
        <p:origin x="48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953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14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784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913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799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865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89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037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743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052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317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BDFA5-CE51-45D8-805F-95FF4505ABD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63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vpoXIq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N5LYiJ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8" b="1218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3417220" y="2047434"/>
            <a:ext cx="535755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NOTAS </a:t>
            </a:r>
          </a:p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CIENTÍFICAS</a:t>
            </a:r>
            <a:endParaRPr lang="es-ES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992897" y="4601979"/>
            <a:ext cx="420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FERNANDA A. GONZÁLEZ MÉNDEZ</a:t>
            </a:r>
            <a:endParaRPr lang="es-MX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25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977306" y="1786382"/>
            <a:ext cx="8261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>
                <a:latin typeface="Berlin Sans FB" panose="020E0602020502020306" pitchFamily="34" charset="0"/>
              </a:rPr>
              <a:t>La germinación </a:t>
            </a:r>
            <a:r>
              <a:rPr lang="es-MX" sz="2400" dirty="0" smtClean="0">
                <a:latin typeface="Berlin Sans FB" panose="020E0602020502020306" pitchFamily="34" charset="0"/>
              </a:rPr>
              <a:t>es </a:t>
            </a:r>
            <a:r>
              <a:rPr lang="es-MX" sz="2400" dirty="0">
                <a:latin typeface="Berlin Sans FB" panose="020E0602020502020306" pitchFamily="34" charset="0"/>
              </a:rPr>
              <a:t>el proceso mediante el cual un embrión se desarrolla hasta convertirse en una planta. Es un proceso que se lleva a cabo cuando el embrión se hincha y la cubierta de la semilla se </a:t>
            </a:r>
            <a:r>
              <a:rPr lang="es-MX" sz="2400" dirty="0" smtClean="0">
                <a:latin typeface="Berlin Sans FB" panose="020E0602020502020306" pitchFamily="34" charset="0"/>
              </a:rPr>
              <a:t>rompe. Para </a:t>
            </a:r>
            <a:r>
              <a:rPr lang="es-MX" sz="2400" dirty="0">
                <a:latin typeface="Berlin Sans FB" panose="020E0602020502020306" pitchFamily="34" charset="0"/>
              </a:rPr>
              <a:t>lograr esto, toda nueva planta requiere de elementos básicos para su desarrollo: temperatura, agua, dióxido de carbono y sales minerales.</a:t>
            </a:r>
            <a:endParaRPr lang="es-MX" sz="2400" dirty="0" smtClean="0"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095050" y="745803"/>
            <a:ext cx="3144040" cy="584775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latin typeface="Berlin Sans FB" panose="020E0602020502020306" pitchFamily="34" charset="0"/>
              </a:rPr>
              <a:t>GERMINACIÓN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29173" y="5498756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3vpoXIq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130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015190" y="2367171"/>
            <a:ext cx="616161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200" dirty="0" smtClean="0">
                <a:latin typeface="Berlin Sans FB" panose="020E0602020502020306" pitchFamily="34" charset="0"/>
              </a:rPr>
              <a:t>La germinación se refiere al desarrollo </a:t>
            </a:r>
            <a:r>
              <a:rPr lang="es-MX" sz="2200" dirty="0">
                <a:latin typeface="Berlin Sans FB" panose="020E0602020502020306" pitchFamily="34" charset="0"/>
              </a:rPr>
              <a:t>de una planta desde la semilla. </a:t>
            </a:r>
            <a:r>
              <a:rPr lang="es-MX" sz="2200" dirty="0" smtClean="0">
                <a:latin typeface="Berlin Sans FB" panose="020E0602020502020306" pitchFamily="34" charset="0"/>
              </a:rPr>
              <a:t>Es </a:t>
            </a:r>
            <a:r>
              <a:rPr lang="es-MX" sz="2200" dirty="0">
                <a:latin typeface="Berlin Sans FB" panose="020E0602020502020306" pitchFamily="34" charset="0"/>
              </a:rPr>
              <a:t>un proceso que se inicia con el desarrollo del embrión y llega hasta el nacimiento de una planta. </a:t>
            </a:r>
            <a:endParaRPr lang="es-MX" sz="22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250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7160822" y="694973"/>
            <a:ext cx="3433788" cy="584775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latin typeface="Berlin Sans FB" panose="020E0602020502020306" pitchFamily="34" charset="0"/>
              </a:rPr>
              <a:t>CUENTO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800474" y="5515891"/>
            <a:ext cx="2186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2N5LYiJ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074223" y="2384566"/>
            <a:ext cx="8043553" cy="1684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400" dirty="0">
                <a:latin typeface="Berlin Sans FB" panose="020E0602020502020306" pitchFamily="34" charset="0"/>
              </a:rPr>
              <a:t>Narración breve, oral o escrita, en la que se narra una historia de ficción con un reducido número de personajes, una intriga poco desarrollada y un clímax y desenlace final rápidos.</a:t>
            </a:r>
          </a:p>
        </p:txBody>
      </p:sp>
    </p:spTree>
    <p:extLst>
      <p:ext uri="{BB962C8B-B14F-4D97-AF65-F5344CB8AC3E}">
        <p14:creationId xmlns:p14="http://schemas.microsoft.com/office/powerpoint/2010/main" val="3599085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80113" y="2708748"/>
            <a:ext cx="6231772" cy="1130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300" dirty="0">
                <a:latin typeface="Berlin Sans FB" panose="020E0602020502020306" pitchFamily="34" charset="0"/>
              </a:rPr>
              <a:t>Un cuento es un relato o narración breve </a:t>
            </a:r>
            <a:r>
              <a:rPr lang="es-MX" sz="2300" dirty="0" smtClean="0">
                <a:latin typeface="Berlin Sans FB" panose="020E0602020502020306" pitchFamily="34" charset="0"/>
              </a:rPr>
              <a:t>que puede ser real o ficticio, y es fácil </a:t>
            </a:r>
            <a:r>
              <a:rPr lang="es-MX" sz="2300" dirty="0">
                <a:latin typeface="Berlin Sans FB" panose="020E0602020502020306" pitchFamily="34" charset="0"/>
              </a:rPr>
              <a:t>de </a:t>
            </a:r>
            <a:r>
              <a:rPr lang="es-MX" sz="2300" dirty="0" smtClean="0">
                <a:latin typeface="Berlin Sans FB" panose="020E0602020502020306" pitchFamily="34" charset="0"/>
              </a:rPr>
              <a:t>entender. </a:t>
            </a:r>
          </a:p>
        </p:txBody>
      </p:sp>
    </p:spTree>
    <p:extLst>
      <p:ext uri="{BB962C8B-B14F-4D97-AF65-F5344CB8AC3E}">
        <p14:creationId xmlns:p14="http://schemas.microsoft.com/office/powerpoint/2010/main" val="31163610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182</Words>
  <Application>Microsoft Office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Testing Program</dc:creator>
  <cp:lastModifiedBy>Testing Program</cp:lastModifiedBy>
  <cp:revision>21</cp:revision>
  <dcterms:created xsi:type="dcterms:W3CDTF">2021-01-17T22:13:25Z</dcterms:created>
  <dcterms:modified xsi:type="dcterms:W3CDTF">2021-04-28T04:40:16Z</dcterms:modified>
</cp:coreProperties>
</file>