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2" r:id="rId5"/>
    <p:sldId id="263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2C2"/>
    <a:srgbClr val="F9AD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 showGuides="1">
      <p:cViewPr varScale="1">
        <p:scale>
          <a:sx n="41" d="100"/>
          <a:sy n="41" d="100"/>
        </p:scale>
        <p:origin x="48" y="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534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148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7849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9135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799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65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289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037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97431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052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17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BDFA5-CE51-45D8-805F-95FF4505ABDC}" type="datetimeFigureOut">
              <a:rPr lang="es-MX" smtClean="0"/>
              <a:t>27/04/2021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61EA9-72CA-4137-A506-FD591ABD0C3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463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3vpoXIq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bit.ly/2N5LYiJ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88" b="1218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3417220" y="2047434"/>
            <a:ext cx="535755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NOTAS </a:t>
            </a:r>
          </a:p>
          <a:p>
            <a:pPr algn="ctr"/>
            <a:r>
              <a:rPr lang="es-ES" sz="80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CIENTÍFICAS</a:t>
            </a:r>
            <a:endParaRPr lang="es-ES" sz="8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92897" y="4601979"/>
            <a:ext cx="4206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solidFill>
                  <a:schemeClr val="bg1"/>
                </a:solidFill>
                <a:latin typeface="Berlin Sans FB" panose="020E0602020502020306" pitchFamily="34" charset="0"/>
              </a:rPr>
              <a:t>FERNANDA A. GONZÁLEZ MÉNDEZ</a:t>
            </a:r>
            <a:endParaRPr lang="es-MX" dirty="0">
              <a:solidFill>
                <a:schemeClr val="bg1"/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725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977306" y="1786382"/>
            <a:ext cx="82617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400" dirty="0">
                <a:latin typeface="Berlin Sans FB" panose="020E0602020502020306" pitchFamily="34" charset="0"/>
              </a:rPr>
              <a:t>La germinación </a:t>
            </a:r>
            <a:r>
              <a:rPr lang="es-MX" sz="2400" dirty="0" smtClean="0">
                <a:latin typeface="Berlin Sans FB" panose="020E0602020502020306" pitchFamily="34" charset="0"/>
              </a:rPr>
              <a:t>es </a:t>
            </a:r>
            <a:r>
              <a:rPr lang="es-MX" sz="2400" dirty="0">
                <a:latin typeface="Berlin Sans FB" panose="020E0602020502020306" pitchFamily="34" charset="0"/>
              </a:rPr>
              <a:t>el proceso mediante el cual un embrión se desarrolla hasta convertirse en una planta. Es un proceso que se lleva a cabo cuando el embrión se hincha y la cubierta de la semilla se </a:t>
            </a:r>
            <a:r>
              <a:rPr lang="es-MX" sz="2400" dirty="0" smtClean="0">
                <a:latin typeface="Berlin Sans FB" panose="020E0602020502020306" pitchFamily="34" charset="0"/>
              </a:rPr>
              <a:t>rompe. Para </a:t>
            </a:r>
            <a:r>
              <a:rPr lang="es-MX" sz="2400" dirty="0">
                <a:latin typeface="Berlin Sans FB" panose="020E0602020502020306" pitchFamily="34" charset="0"/>
              </a:rPr>
              <a:t>lograr esto, toda nueva planta requiere de elementos básicos para su desarrollo: temperatura, agua, dióxido de carbono y sales minerales.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7095050" y="745803"/>
            <a:ext cx="3144040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GERMINACIÓN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29173" y="5498756"/>
            <a:ext cx="2223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3vpoXIq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13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015190" y="2367171"/>
            <a:ext cx="616161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200" dirty="0" smtClean="0">
                <a:latin typeface="Berlin Sans FB" panose="020E0602020502020306" pitchFamily="34" charset="0"/>
              </a:rPr>
              <a:t>La germinación se refiere al desarrollo </a:t>
            </a:r>
            <a:r>
              <a:rPr lang="es-MX" sz="2200" dirty="0">
                <a:latin typeface="Berlin Sans FB" panose="020E0602020502020306" pitchFamily="34" charset="0"/>
              </a:rPr>
              <a:t>de una planta desde la semilla. </a:t>
            </a:r>
            <a:r>
              <a:rPr lang="es-MX" sz="2200" dirty="0" smtClean="0">
                <a:latin typeface="Berlin Sans FB" panose="020E0602020502020306" pitchFamily="34" charset="0"/>
              </a:rPr>
              <a:t>Es </a:t>
            </a:r>
            <a:r>
              <a:rPr lang="es-MX" sz="2200" dirty="0">
                <a:latin typeface="Berlin Sans FB" panose="020E0602020502020306" pitchFamily="34" charset="0"/>
              </a:rPr>
              <a:t>un proceso que se inicia con el desarrollo del embrión y llega hasta el nacimiento de una planta. 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0250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Фотографии на стене сообщества | ВКонтакт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98" b="8520"/>
          <a:stretch/>
        </p:blipFill>
        <p:spPr bwMode="auto">
          <a:xfrm rot="16200000">
            <a:off x="2661290" y="-2672710"/>
            <a:ext cx="6869418" cy="12192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7160822" y="694973"/>
            <a:ext cx="3433788" cy="584775"/>
          </a:xfrm>
          <a:prstGeom prst="rect">
            <a:avLst/>
          </a:prstGeom>
          <a:solidFill>
            <a:srgbClr val="F292C2">
              <a:alpha val="80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s-MX" sz="3200" dirty="0" smtClean="0">
                <a:latin typeface="Berlin Sans FB" panose="020E0602020502020306" pitchFamily="34" charset="0"/>
              </a:rPr>
              <a:t>CUENTO</a:t>
            </a:r>
            <a:endParaRPr lang="es-MX" sz="3200" dirty="0">
              <a:latin typeface="Berlin Sans FB" panose="020E0602020502020306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00474" y="5515891"/>
            <a:ext cx="2186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u="sng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bit.ly</a:t>
            </a:r>
            <a:r>
              <a:rPr lang="es-MX" u="sng" dirty="0" smtClean="0">
                <a:latin typeface="Berlin Sans FB" panose="020E0602020502020306" pitchFamily="34" charset="0"/>
                <a:hlinkClick r:id="rId3"/>
              </a:rPr>
              <a:t>/</a:t>
            </a:r>
            <a:r>
              <a:rPr lang="es-MX" u="sng" dirty="0" err="1" smtClean="0">
                <a:latin typeface="Berlin Sans FB" panose="020E0602020502020306" pitchFamily="34" charset="0"/>
                <a:hlinkClick r:id="rId3"/>
              </a:rPr>
              <a:t>2N5LYiJ</a:t>
            </a:r>
            <a:r>
              <a:rPr lang="es-MX" u="sng" dirty="0" smtClean="0">
                <a:latin typeface="Berlin Sans FB" panose="020E0602020502020306" pitchFamily="34" charset="0"/>
              </a:rPr>
              <a:t> </a:t>
            </a:r>
            <a:endParaRPr lang="es-MX" u="sng" dirty="0">
              <a:latin typeface="Berlin Sans FB" panose="020E0602020502020306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2494534" y="351554"/>
            <a:ext cx="303801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CIENTÍFICA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074223" y="2384566"/>
            <a:ext cx="8043553" cy="1684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400" dirty="0">
                <a:latin typeface="Berlin Sans FB" panose="020E0602020502020306" pitchFamily="34" charset="0"/>
              </a:rPr>
              <a:t>Narración breve, oral o escrita, en la que se narra una historia de ficción con un reducido número de personajes, una intriga poco desarrollada y un clímax y desenlace final rápidos.</a:t>
            </a:r>
          </a:p>
        </p:txBody>
      </p:sp>
    </p:spTree>
    <p:extLst>
      <p:ext uri="{BB962C8B-B14F-4D97-AF65-F5344CB8AC3E}">
        <p14:creationId xmlns:p14="http://schemas.microsoft.com/office/powerpoint/2010/main" val="3599085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0" b="18274"/>
          <a:stretch/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4153801" y="863934"/>
            <a:ext cx="38843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000" dirty="0" smtClean="0">
                <a:latin typeface="Berlin Sans FB" panose="020E0602020502020306" pitchFamily="34" charset="0"/>
              </a:rPr>
              <a:t>EXPLICACIÓN PARA EL ALUMNO</a:t>
            </a:r>
            <a:endParaRPr lang="es-MX" sz="2000" dirty="0">
              <a:latin typeface="Berlin Sans FB" panose="020E0602020502020306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2980113" y="2708748"/>
            <a:ext cx="6231772" cy="1130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300" dirty="0">
                <a:latin typeface="Berlin Sans FB" panose="020E0602020502020306" pitchFamily="34" charset="0"/>
              </a:rPr>
              <a:t>Un cuento es un relato o narración breve </a:t>
            </a:r>
            <a:r>
              <a:rPr lang="es-MX" sz="2300" dirty="0" smtClean="0">
                <a:latin typeface="Berlin Sans FB" panose="020E0602020502020306" pitchFamily="34" charset="0"/>
              </a:rPr>
              <a:t>que puede ser real o ficticio, y es fácil </a:t>
            </a:r>
            <a:r>
              <a:rPr lang="es-MX" sz="2300" dirty="0">
                <a:latin typeface="Berlin Sans FB" panose="020E0602020502020306" pitchFamily="34" charset="0"/>
              </a:rPr>
              <a:t>de </a:t>
            </a:r>
            <a:r>
              <a:rPr lang="es-MX" sz="2300" dirty="0" smtClean="0">
                <a:latin typeface="Berlin Sans FB" panose="020E0602020502020306" pitchFamily="34" charset="0"/>
              </a:rPr>
              <a:t>entender. </a:t>
            </a:r>
          </a:p>
        </p:txBody>
      </p:sp>
    </p:spTree>
    <p:extLst>
      <p:ext uri="{BB962C8B-B14F-4D97-AF65-F5344CB8AC3E}">
        <p14:creationId xmlns:p14="http://schemas.microsoft.com/office/powerpoint/2010/main" val="31163610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182</Words>
  <Application>Microsoft Office PowerPoint</Application>
  <PresentationFormat>Panorámica</PresentationFormat>
  <Paragraphs>15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Testing Program</dc:creator>
  <cp:lastModifiedBy>Testing Program</cp:lastModifiedBy>
  <cp:revision>21</cp:revision>
  <dcterms:created xsi:type="dcterms:W3CDTF">2021-01-17T22:13:25Z</dcterms:created>
  <dcterms:modified xsi:type="dcterms:W3CDTF">2021-04-28T04:40:16Z</dcterms:modified>
</cp:coreProperties>
</file>