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458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552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00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244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752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14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881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475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412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684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39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C079-1CD6-4245-B184-824CD442C56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383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ncontrar Más Fondo Información acerca de 8x8ft historieta nubes blancas  cielo azul claro encargo Kits de estudio de fotografí… | Fondos de bebes,  Nubes, Cielo azu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25"/>
          <a:stretch/>
        </p:blipFill>
        <p:spPr bwMode="auto">
          <a:xfrm>
            <a:off x="0" y="0"/>
            <a:ext cx="12192000" cy="675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84" y="215210"/>
            <a:ext cx="2000150" cy="2285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6004111" y="564777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dirty="0" smtClean="0">
                <a:latin typeface="AR BONNIE" panose="02000000000000000000" pitchFamily="2" charset="0"/>
              </a:rPr>
              <a:t>Notas científicas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83584" y="2514544"/>
            <a:ext cx="3402616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Investigación</a:t>
            </a:r>
          </a:p>
          <a:p>
            <a:r>
              <a:rPr lang="es-MX" sz="1600" b="1" dirty="0" smtClean="0"/>
              <a:t>Historia </a:t>
            </a:r>
          </a:p>
          <a:p>
            <a:r>
              <a:rPr lang="es-MX" sz="1600" dirty="0"/>
              <a:t>Disciplina que estudia y expone, de acuerdo con determinados principios y métodos, los acontecimientos y hechos que pertenecen al tiempo pasado y que constituyen el desarrollo de la humanidad desde sus orígenes hasta el momento presente.</a:t>
            </a:r>
            <a:endParaRPr lang="es-MX" sz="1600" b="1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4052668" y="1773794"/>
            <a:ext cx="3827605" cy="28007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Investigación</a:t>
            </a:r>
            <a:endParaRPr lang="es-MX" sz="1600" b="1" dirty="0"/>
          </a:p>
          <a:p>
            <a:r>
              <a:rPr lang="es-MX" sz="1600" b="1" dirty="0" smtClean="0"/>
              <a:t>Emociones </a:t>
            </a:r>
          </a:p>
          <a:p>
            <a:r>
              <a:rPr lang="es-MX" sz="1600" dirty="0"/>
              <a:t>Cada persona es diferente. Cada individuo experimenta una </a:t>
            </a:r>
            <a:r>
              <a:rPr lang="es-MX" sz="1600" b="1" dirty="0"/>
              <a:t>emoción</a:t>
            </a:r>
            <a:r>
              <a:rPr lang="es-MX" sz="1600" dirty="0"/>
              <a:t> de forma particular, dependiendo de sus experiencias anteriores, aprendizaje, carácter y de la situación concreta. Algunas de las reacciones fisiológicas y comportamentales que desencadenan las </a:t>
            </a:r>
            <a:r>
              <a:rPr lang="es-MX" sz="1600" b="1" dirty="0"/>
              <a:t>emociones</a:t>
            </a:r>
            <a:r>
              <a:rPr lang="es-MX" sz="1600" dirty="0"/>
              <a:t> son innatas, mientras que otras pueden adquirirse.</a:t>
            </a:r>
            <a:endParaRPr lang="es-MX" sz="1600" b="1" dirty="0" smtClean="0"/>
          </a:p>
        </p:txBody>
      </p:sp>
      <p:sp>
        <p:nvSpPr>
          <p:cNvPr id="8" name="Rectángulo 7"/>
          <p:cNvSpPr/>
          <p:nvPr/>
        </p:nvSpPr>
        <p:spPr>
          <a:xfrm>
            <a:off x="8238377" y="1773794"/>
            <a:ext cx="3581587" cy="25545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1600" b="1" dirty="0" smtClean="0">
                <a:solidFill>
                  <a:srgbClr val="212529"/>
                </a:solidFill>
                <a:effectLst/>
                <a:latin typeface="Montserrat"/>
              </a:rPr>
              <a:t>Investigación</a:t>
            </a:r>
          </a:p>
          <a:p>
            <a:r>
              <a:rPr lang="es-MX" sz="1600" b="1" dirty="0" smtClean="0">
                <a:solidFill>
                  <a:srgbClr val="212529"/>
                </a:solidFill>
                <a:latin typeface="Montserrat"/>
              </a:rPr>
              <a:t>Talento </a:t>
            </a:r>
          </a:p>
          <a:p>
            <a:r>
              <a:rPr lang="es-MX" sz="1600" dirty="0"/>
              <a:t>El talento, como aptitud, es la capacidad para desempeñar o ejercer una actividad.​Está vinculada a la aptitud o la inteligencia. Se trata de la capacidad para ejercer una cierta ocupación o para desempeñar una actividad. El talento suele estar asociado a la habilidad innata y a la creación.</a:t>
            </a:r>
            <a:endParaRPr lang="es-MX" sz="1600" b="1" dirty="0" smtClean="0">
              <a:solidFill>
                <a:srgbClr val="212529"/>
              </a:solidFill>
              <a:effectLst/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95568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ncontrar Más Fondo Información acerca de 8x8ft historieta nubes blancas  cielo azul claro encargo Kits de estudio de fotografí… | Fondos de bebes,  Nubes, Cielo azu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25"/>
          <a:stretch/>
        </p:blipFill>
        <p:spPr bwMode="auto">
          <a:xfrm>
            <a:off x="0" y="0"/>
            <a:ext cx="12192000" cy="675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635" y="123342"/>
            <a:ext cx="2000150" cy="2285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262044" y="2470093"/>
            <a:ext cx="3523640" cy="20621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Explicación para los alumnos </a:t>
            </a:r>
            <a:endParaRPr lang="es-MX" sz="1600" b="1" dirty="0" smtClean="0"/>
          </a:p>
          <a:p>
            <a:r>
              <a:rPr lang="es-MX" sz="1600" b="1" dirty="0" smtClean="0"/>
              <a:t>Historia </a:t>
            </a:r>
          </a:p>
          <a:p>
            <a:r>
              <a:rPr lang="es-MX" sz="1600" dirty="0"/>
              <a:t>La historia​ es la ciencia que estudia los sucesos del pasado; generalmente son de la humanidad, aunque, también puede no estar centrada en el humano ​. Asimismo, es una disciplina académica que narra dichos acontecimientos</a:t>
            </a:r>
            <a:endParaRPr lang="es-MX" sz="1600" b="1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4047727" y="2409228"/>
            <a:ext cx="4210950" cy="36317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Explicación para alumnos</a:t>
            </a:r>
          </a:p>
          <a:p>
            <a:r>
              <a:rPr lang="es-MX" sz="2400" b="1" dirty="0" smtClean="0"/>
              <a:t>Emociones </a:t>
            </a:r>
          </a:p>
          <a:p>
            <a:r>
              <a:rPr lang="es-MX" dirty="0"/>
              <a:t>Las emociones son reacciones que todos experimentamos: alegría, tristeza, miedo, ira… Son conocidas por todos nosotros pero no por ello dejan de tener complejidad. Aunque todos hemos sentido la ansiedad o el nerviosismo, no todos somos conscientes de que un mal manejo de estas emociones puede acarrear un bloqueo o incluso la enfermedad.</a:t>
            </a:r>
            <a:endParaRPr lang="es-MX" b="1" dirty="0" smtClean="0"/>
          </a:p>
          <a:p>
            <a:r>
              <a:rPr lang="es-MX" sz="2000" dirty="0"/>
              <a:t> </a:t>
            </a:r>
            <a:endParaRPr lang="es-MX" sz="2000" dirty="0" smtClean="0"/>
          </a:p>
        </p:txBody>
      </p:sp>
      <p:sp>
        <p:nvSpPr>
          <p:cNvPr id="8" name="Rectángulo 7"/>
          <p:cNvSpPr/>
          <p:nvPr/>
        </p:nvSpPr>
        <p:spPr>
          <a:xfrm>
            <a:off x="8480426" y="1913928"/>
            <a:ext cx="3581587" cy="41549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rgbClr val="212529"/>
                </a:solidFill>
                <a:latin typeface="Montserrat"/>
              </a:rPr>
              <a:t>Explicación para los alumnos.</a:t>
            </a:r>
          </a:p>
          <a:p>
            <a:r>
              <a:rPr lang="es-MX" sz="2400" b="1" dirty="0" smtClean="0">
                <a:solidFill>
                  <a:srgbClr val="212529"/>
                </a:solidFill>
                <a:latin typeface="Montserrat"/>
              </a:rPr>
              <a:t>Talento </a:t>
            </a:r>
            <a:endParaRPr lang="es-MX" sz="2400" b="1" dirty="0" smtClean="0">
              <a:solidFill>
                <a:srgbClr val="212529"/>
              </a:solidFill>
              <a:latin typeface="Montserrat"/>
            </a:endParaRPr>
          </a:p>
          <a:p>
            <a:r>
              <a:rPr lang="es-MX" sz="2400" b="1" dirty="0" smtClean="0">
                <a:solidFill>
                  <a:srgbClr val="212529"/>
                </a:solidFill>
                <a:latin typeface="Montserrat"/>
              </a:rPr>
              <a:t> </a:t>
            </a:r>
            <a:r>
              <a:rPr lang="es-MX" sz="1400" dirty="0"/>
              <a:t>El </a:t>
            </a:r>
            <a:r>
              <a:rPr lang="es-MX" sz="1400" b="1" dirty="0"/>
              <a:t>Talento</a:t>
            </a:r>
            <a:r>
              <a:rPr lang="es-MX" sz="1400" dirty="0"/>
              <a:t> es un término utilizado para referirse a esa cualidad particular que puede poseer una persona en un campo específico, debido a que se desenvuelve con gran facilidad en esa </a:t>
            </a:r>
            <a:r>
              <a:rPr lang="es-MX" sz="1400" b="1" dirty="0"/>
              <a:t>actividad</a:t>
            </a:r>
            <a:r>
              <a:rPr lang="es-MX" sz="1400" dirty="0"/>
              <a:t>. De alguna manera una persona talentosa es capaz de explotar su </a:t>
            </a:r>
            <a:r>
              <a:rPr lang="es-MX" sz="1400" b="1" dirty="0"/>
              <a:t>máximo potencial</a:t>
            </a:r>
            <a:r>
              <a:rPr lang="es-MX" sz="1400" dirty="0"/>
              <a:t> en la realización de la labor que mejor desempeña. En la mayoría de los casos estas aptitudes se manejan en las áreas artísticas e intelectuales en las que se pueda desenvolver una persona, y gracias a sus posibilidades puede destacarse altamente en el área que </a:t>
            </a:r>
            <a:r>
              <a:rPr lang="es-MX" sz="1400" b="1" dirty="0"/>
              <a:t>domine</a:t>
            </a:r>
            <a:r>
              <a:rPr lang="es-MX" sz="1400" dirty="0"/>
              <a:t>.</a:t>
            </a:r>
            <a:endParaRPr lang="es-MX" sz="1400" b="1" dirty="0" smtClean="0">
              <a:solidFill>
                <a:srgbClr val="212529"/>
              </a:solidFill>
              <a:latin typeface="Montserrat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638990" y="718317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dirty="0" smtClean="0">
                <a:latin typeface="AR BONNIE" panose="02000000000000000000" pitchFamily="2" charset="0"/>
              </a:rPr>
              <a:t>Notas </a:t>
            </a:r>
            <a:r>
              <a:rPr lang="es-MX" sz="2400" smtClean="0">
                <a:latin typeface="AR BONNIE" panose="02000000000000000000" pitchFamily="2" charset="0"/>
              </a:rPr>
              <a:t>científicas </a:t>
            </a:r>
            <a:endParaRPr lang="es-MX" sz="2400" dirty="0" smtClean="0">
              <a:latin typeface="AR BONNI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7049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233</Words>
  <Application>Microsoft Office PowerPoint</Application>
  <PresentationFormat>Panorámica</PresentationFormat>
  <Paragraphs>21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 BONNIE</vt:lpstr>
      <vt:lpstr>Arial</vt:lpstr>
      <vt:lpstr>Calibri</vt:lpstr>
      <vt:lpstr>Calibri Light</vt:lpstr>
      <vt:lpstr>Montserrat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Carranza</dc:creator>
  <cp:lastModifiedBy>Usuario</cp:lastModifiedBy>
  <cp:revision>11</cp:revision>
  <dcterms:created xsi:type="dcterms:W3CDTF">2020-10-10T04:54:13Z</dcterms:created>
  <dcterms:modified xsi:type="dcterms:W3CDTF">2021-05-01T04:54:42Z</dcterms:modified>
</cp:coreProperties>
</file>