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786964" y="357665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</a:t>
            </a:r>
            <a:r>
              <a:rPr lang="es-MX" sz="2800" dirty="0" smtClean="0">
                <a:latin typeface="Berlin Sans FB Demi" panose="020E0802020502020306" pitchFamily="34" charset="0"/>
              </a:rPr>
              <a:t>Experimento plastilina casera 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40229" y="920075"/>
            <a:ext cx="10711542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100" b="1" dirty="0" smtClean="0">
                <a:latin typeface="Berlin Sans FB" panose="020E0602020502020306" pitchFamily="34" charset="0"/>
              </a:rPr>
              <a:t>Fundamento </a:t>
            </a:r>
            <a:r>
              <a:rPr lang="es-MX" sz="2100" b="1" dirty="0" smtClean="0">
                <a:latin typeface="Berlin Sans FB" panose="020E0602020502020306" pitchFamily="34" charset="0"/>
              </a:rPr>
              <a:t>teórico:</a:t>
            </a:r>
          </a:p>
          <a:p>
            <a:pPr algn="just"/>
            <a:r>
              <a:rPr lang="es-MX" sz="2100" dirty="0">
                <a:latin typeface="Berlin Sans FB" panose="020E0602020502020306" pitchFamily="34" charset="0"/>
              </a:rPr>
              <a:t>Materiales</a:t>
            </a:r>
            <a:r>
              <a:rPr lang="es-MX" sz="2100" dirty="0" smtClean="0">
                <a:latin typeface="Berlin Sans FB" panose="020E0602020502020306" pitchFamily="34" charset="0"/>
              </a:rPr>
              <a:t>:</a:t>
            </a:r>
            <a:endParaRPr lang="es-MX" sz="2100" dirty="0">
              <a:latin typeface="Berlin Sans FB" panose="020E0602020502020306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>
                <a:latin typeface="Berlin Sans FB" panose="020E0602020502020306" pitchFamily="34" charset="0"/>
              </a:rPr>
              <a:t>Un vaso y medio de harina de trigo.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>
                <a:latin typeface="Berlin Sans FB" panose="020E0602020502020306" pitchFamily="34" charset="0"/>
              </a:rPr>
              <a:t>Un cuarto de vaso de sal.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>
                <a:latin typeface="Berlin Sans FB" panose="020E0602020502020306" pitchFamily="34" charset="0"/>
              </a:rPr>
              <a:t>Medio vaso de </a:t>
            </a:r>
            <a:r>
              <a:rPr lang="es-MX" sz="2100" dirty="0" smtClean="0">
                <a:latin typeface="Berlin Sans FB" panose="020E0602020502020306" pitchFamily="34" charset="0"/>
              </a:rPr>
              <a:t>agua.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 smtClean="0">
                <a:latin typeface="Berlin Sans FB" panose="020E0602020502020306" pitchFamily="34" charset="0"/>
              </a:rPr>
              <a:t>3 </a:t>
            </a:r>
            <a:r>
              <a:rPr lang="es-MX" sz="2100" dirty="0">
                <a:latin typeface="Berlin Sans FB" panose="020E0602020502020306" pitchFamily="34" charset="0"/>
              </a:rPr>
              <a:t>cucharadas de aceite para cocinar.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>
                <a:latin typeface="Berlin Sans FB" panose="020E0602020502020306" pitchFamily="34" charset="0"/>
              </a:rPr>
              <a:t>Un bol y una cuchara.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 smtClean="0">
                <a:latin typeface="Berlin Sans FB" panose="020E0602020502020306" pitchFamily="34" charset="0"/>
              </a:rPr>
              <a:t>Colorantes </a:t>
            </a:r>
            <a:r>
              <a:rPr lang="es-MX" sz="2100" dirty="0">
                <a:latin typeface="Berlin Sans FB" panose="020E0602020502020306" pitchFamily="34" charset="0"/>
              </a:rPr>
              <a:t>alimentarios, témpera o acuarela para dar color a la masa</a:t>
            </a:r>
            <a:r>
              <a:rPr lang="es-MX" sz="2100" dirty="0" smtClean="0">
                <a:latin typeface="Berlin Sans FB" panose="020E0602020502020306" pitchFamily="34" charset="0"/>
              </a:rPr>
              <a:t>.</a:t>
            </a:r>
          </a:p>
          <a:p>
            <a:pPr algn="just"/>
            <a:r>
              <a:rPr lang="es-MX" sz="2100" dirty="0" smtClean="0">
                <a:latin typeface="Berlin Sans FB" panose="020E0602020502020306" pitchFamily="34" charset="0"/>
              </a:rPr>
              <a:t>Procedimiento: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 smtClean="0">
                <a:latin typeface="Berlin Sans FB" panose="020E0602020502020306" pitchFamily="34" charset="0"/>
              </a:rPr>
              <a:t>Agrega el harina, la sal, el aceite y el agua en el bol.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 smtClean="0">
                <a:latin typeface="Berlin Sans FB" panose="020E0602020502020306" pitchFamily="34" charset="0"/>
              </a:rPr>
              <a:t>Con la cuchara mezcla todos los ingredientes.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 smtClean="0">
                <a:latin typeface="Berlin Sans FB" panose="020E0602020502020306" pitchFamily="34" charset="0"/>
              </a:rPr>
              <a:t>Amasa con las manos hasta que tenga la consistencia de plastilina.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 smtClean="0">
                <a:latin typeface="Berlin Sans FB" panose="020E0602020502020306" pitchFamily="34" charset="0"/>
              </a:rPr>
              <a:t>Añade unas gotas de colorante y vuelva amasar</a:t>
            </a:r>
            <a:endParaRPr lang="es-MX" sz="2100" dirty="0">
              <a:latin typeface="Berlin Sans FB" panose="020E0602020502020306" pitchFamily="34" charset="0"/>
            </a:endParaRPr>
          </a:p>
          <a:p>
            <a:pPr algn="just"/>
            <a:r>
              <a:rPr lang="es-MX" sz="2100" b="1" dirty="0" smtClean="0">
                <a:latin typeface="Berlin Sans FB" panose="020E0602020502020306" pitchFamily="34" charset="0"/>
              </a:rPr>
              <a:t>Explicación </a:t>
            </a:r>
            <a:r>
              <a:rPr lang="es-MX" sz="2100" b="1" dirty="0" smtClean="0">
                <a:latin typeface="Berlin Sans FB" panose="020E0602020502020306" pitchFamily="34" charset="0"/>
              </a:rPr>
              <a:t>para niños: </a:t>
            </a:r>
          </a:p>
          <a:p>
            <a:pPr algn="just"/>
            <a:r>
              <a:rPr lang="es-MX" sz="2100" dirty="0" smtClean="0">
                <a:latin typeface="Berlin Sans FB" panose="020E0602020502020306" pitchFamily="34" charset="0"/>
              </a:rPr>
              <a:t>Los niños realizan este experimento en casa siguiendo los pasos </a:t>
            </a:r>
            <a:endParaRPr lang="es-MX" sz="21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100" b="1" dirty="0" smtClean="0">
                <a:latin typeface="Berlin Sans FB" panose="020E0602020502020306" pitchFamily="34" charset="0"/>
              </a:rPr>
              <a:t>Fuente: </a:t>
            </a:r>
          </a:p>
          <a:p>
            <a:pPr algn="just"/>
            <a:r>
              <a:rPr lang="es-MX" sz="2100" dirty="0">
                <a:latin typeface="Berlin Sans FB" panose="020E0602020502020306" pitchFamily="34" charset="0"/>
              </a:rPr>
              <a:t>https://educaconbigbang.com/2013/11/fabrica-tu-propia-plastilina-casera/</a:t>
            </a:r>
            <a:endParaRPr lang="es-MX" sz="2100" dirty="0">
              <a:latin typeface="Berlin Sans FB" panose="020E0602020502020306" pitchFamily="34" charset="0"/>
            </a:endParaRPr>
          </a:p>
          <a:p>
            <a:pPr algn="just"/>
            <a:r>
              <a:rPr lang="es-MX" sz="2000" dirty="0" smtClean="0">
                <a:latin typeface="Berlin Sans FB Demi" panose="020E0802020502020306" pitchFamily="34" charset="0"/>
              </a:rPr>
              <a:t> </a:t>
            </a:r>
            <a:endParaRPr lang="es-MX" sz="2200" b="1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125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14</cp:revision>
  <dcterms:created xsi:type="dcterms:W3CDTF">2021-02-07T00:07:20Z</dcterms:created>
  <dcterms:modified xsi:type="dcterms:W3CDTF">2021-04-30T23:06:56Z</dcterms:modified>
</cp:coreProperties>
</file>