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FAE-44A8-4500-876A-E8079A1043A9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DD31-C2C9-41BF-AB0D-5DB37E9976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2777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FAE-44A8-4500-876A-E8079A1043A9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DD31-C2C9-41BF-AB0D-5DB37E9976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8113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FAE-44A8-4500-876A-E8079A1043A9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DD31-C2C9-41BF-AB0D-5DB37E9976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6439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FAE-44A8-4500-876A-E8079A1043A9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DD31-C2C9-41BF-AB0D-5DB37E9976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4921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FAE-44A8-4500-876A-E8079A1043A9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DD31-C2C9-41BF-AB0D-5DB37E9976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5533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FAE-44A8-4500-876A-E8079A1043A9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DD31-C2C9-41BF-AB0D-5DB37E9976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4243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FAE-44A8-4500-876A-E8079A1043A9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DD31-C2C9-41BF-AB0D-5DB37E9976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8762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FAE-44A8-4500-876A-E8079A1043A9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DD31-C2C9-41BF-AB0D-5DB37E9976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6189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FAE-44A8-4500-876A-E8079A1043A9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DD31-C2C9-41BF-AB0D-5DB37E9976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2825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FAE-44A8-4500-876A-E8079A1043A9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DD31-C2C9-41BF-AB0D-5DB37E9976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9221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FAE-44A8-4500-876A-E8079A1043A9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DD31-C2C9-41BF-AB0D-5DB37E9976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550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76FAE-44A8-4500-876A-E8079A1043A9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4DD31-C2C9-41BF-AB0D-5DB37E9976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1285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803" r="927" b="1081"/>
          <a:stretch/>
        </p:blipFill>
        <p:spPr bwMode="auto">
          <a:xfrm rot="10800000">
            <a:off x="0" y="-12884"/>
            <a:ext cx="6130344" cy="6870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622" r="927" b="1356"/>
          <a:stretch/>
        </p:blipFill>
        <p:spPr bwMode="auto">
          <a:xfrm>
            <a:off x="6096000" y="-12882"/>
            <a:ext cx="6130344" cy="6870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/>
          <p:cNvSpPr/>
          <p:nvPr/>
        </p:nvSpPr>
        <p:spPr>
          <a:xfrm>
            <a:off x="331618" y="289392"/>
            <a:ext cx="11528762" cy="62663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CuadroTexto 3"/>
          <p:cNvSpPr txBox="1"/>
          <p:nvPr/>
        </p:nvSpPr>
        <p:spPr>
          <a:xfrm>
            <a:off x="1786964" y="357665"/>
            <a:ext cx="86180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latin typeface="Berlin Sans FB Demi" panose="020E0802020502020306" pitchFamily="34" charset="0"/>
              </a:rPr>
              <a:t>Notas científicas: </a:t>
            </a:r>
            <a:r>
              <a:rPr lang="es-MX" sz="2800" dirty="0" smtClean="0">
                <a:latin typeface="Berlin Sans FB Demi" panose="020E0802020502020306" pitchFamily="34" charset="0"/>
              </a:rPr>
              <a:t>Experimento plastilina casera </a:t>
            </a:r>
            <a:endParaRPr lang="es-MX" sz="2800" dirty="0" smtClean="0">
              <a:latin typeface="Berlin Sans FB Demi" panose="020E0802020502020306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740229" y="920075"/>
            <a:ext cx="10711542" cy="5893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100" b="1" dirty="0" smtClean="0">
                <a:latin typeface="Berlin Sans FB" panose="020E0602020502020306" pitchFamily="34" charset="0"/>
              </a:rPr>
              <a:t>Fundamento </a:t>
            </a:r>
            <a:r>
              <a:rPr lang="es-MX" sz="2100" b="1" dirty="0" smtClean="0">
                <a:latin typeface="Berlin Sans FB" panose="020E0602020502020306" pitchFamily="34" charset="0"/>
              </a:rPr>
              <a:t>teórico:</a:t>
            </a:r>
          </a:p>
          <a:p>
            <a:pPr algn="just"/>
            <a:r>
              <a:rPr lang="es-MX" sz="2100" dirty="0">
                <a:latin typeface="Berlin Sans FB" panose="020E0602020502020306" pitchFamily="34" charset="0"/>
              </a:rPr>
              <a:t>Materiales</a:t>
            </a:r>
            <a:r>
              <a:rPr lang="es-MX" sz="2100" dirty="0" smtClean="0">
                <a:latin typeface="Berlin Sans FB" panose="020E0602020502020306" pitchFamily="34" charset="0"/>
              </a:rPr>
              <a:t>:</a:t>
            </a:r>
            <a:endParaRPr lang="es-MX" sz="2100" dirty="0">
              <a:latin typeface="Berlin Sans FB" panose="020E0602020502020306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100" dirty="0">
                <a:latin typeface="Berlin Sans FB" panose="020E0602020502020306" pitchFamily="34" charset="0"/>
              </a:rPr>
              <a:t>Un vaso y medio de harina de trigo.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100" dirty="0">
                <a:latin typeface="Berlin Sans FB" panose="020E0602020502020306" pitchFamily="34" charset="0"/>
              </a:rPr>
              <a:t>Un cuarto de vaso de sal.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100" dirty="0">
                <a:latin typeface="Berlin Sans FB" panose="020E0602020502020306" pitchFamily="34" charset="0"/>
              </a:rPr>
              <a:t>Medio vaso de </a:t>
            </a:r>
            <a:r>
              <a:rPr lang="es-MX" sz="2100" dirty="0" smtClean="0">
                <a:latin typeface="Berlin Sans FB" panose="020E0602020502020306" pitchFamily="34" charset="0"/>
              </a:rPr>
              <a:t>agua.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100" dirty="0" smtClean="0">
                <a:latin typeface="Berlin Sans FB" panose="020E0602020502020306" pitchFamily="34" charset="0"/>
              </a:rPr>
              <a:t>3 </a:t>
            </a:r>
            <a:r>
              <a:rPr lang="es-MX" sz="2100" dirty="0">
                <a:latin typeface="Berlin Sans FB" panose="020E0602020502020306" pitchFamily="34" charset="0"/>
              </a:rPr>
              <a:t>cucharadas de aceite para cocinar.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100" dirty="0">
                <a:latin typeface="Berlin Sans FB" panose="020E0602020502020306" pitchFamily="34" charset="0"/>
              </a:rPr>
              <a:t>Un bol y una cuchara.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100" dirty="0" smtClean="0">
                <a:latin typeface="Berlin Sans FB" panose="020E0602020502020306" pitchFamily="34" charset="0"/>
              </a:rPr>
              <a:t>Colorantes </a:t>
            </a:r>
            <a:r>
              <a:rPr lang="es-MX" sz="2100" dirty="0">
                <a:latin typeface="Berlin Sans FB" panose="020E0602020502020306" pitchFamily="34" charset="0"/>
              </a:rPr>
              <a:t>alimentarios, témpera o acuarela para dar color a la masa</a:t>
            </a:r>
            <a:r>
              <a:rPr lang="es-MX" sz="2100" dirty="0" smtClean="0">
                <a:latin typeface="Berlin Sans FB" panose="020E0602020502020306" pitchFamily="34" charset="0"/>
              </a:rPr>
              <a:t>.</a:t>
            </a:r>
          </a:p>
          <a:p>
            <a:pPr algn="just"/>
            <a:r>
              <a:rPr lang="es-MX" sz="2100" dirty="0" smtClean="0">
                <a:latin typeface="Berlin Sans FB" panose="020E0602020502020306" pitchFamily="34" charset="0"/>
              </a:rPr>
              <a:t>Procedimiento: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100" dirty="0" smtClean="0">
                <a:latin typeface="Berlin Sans FB" panose="020E0602020502020306" pitchFamily="34" charset="0"/>
              </a:rPr>
              <a:t>Agrega el harina, la sal, el aceite y el agua en el bol.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100" dirty="0" smtClean="0">
                <a:latin typeface="Berlin Sans FB" panose="020E0602020502020306" pitchFamily="34" charset="0"/>
              </a:rPr>
              <a:t>Con la cuchara mezcla todos los ingredientes.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100" dirty="0" smtClean="0">
                <a:latin typeface="Berlin Sans FB" panose="020E0602020502020306" pitchFamily="34" charset="0"/>
              </a:rPr>
              <a:t>Amasa con las manos hasta que tenga la consistencia de plastilina.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100" dirty="0" smtClean="0">
                <a:latin typeface="Berlin Sans FB" panose="020E0602020502020306" pitchFamily="34" charset="0"/>
              </a:rPr>
              <a:t>Añade unas gotas de colorante y vuelva amasar</a:t>
            </a:r>
            <a:endParaRPr lang="es-MX" sz="2100" dirty="0">
              <a:latin typeface="Berlin Sans FB" panose="020E0602020502020306" pitchFamily="34" charset="0"/>
            </a:endParaRPr>
          </a:p>
          <a:p>
            <a:pPr algn="just"/>
            <a:r>
              <a:rPr lang="es-MX" sz="2100" b="1" dirty="0" smtClean="0">
                <a:latin typeface="Berlin Sans FB" panose="020E0602020502020306" pitchFamily="34" charset="0"/>
              </a:rPr>
              <a:t>Explicación </a:t>
            </a:r>
            <a:r>
              <a:rPr lang="es-MX" sz="2100" b="1" dirty="0" smtClean="0">
                <a:latin typeface="Berlin Sans FB" panose="020E0602020502020306" pitchFamily="34" charset="0"/>
              </a:rPr>
              <a:t>para niños: </a:t>
            </a:r>
          </a:p>
          <a:p>
            <a:pPr algn="just"/>
            <a:r>
              <a:rPr lang="es-MX" sz="2100" dirty="0" smtClean="0">
                <a:latin typeface="Berlin Sans FB" panose="020E0602020502020306" pitchFamily="34" charset="0"/>
              </a:rPr>
              <a:t>Los niños realizan este experimento en casa siguiendo los pasos </a:t>
            </a:r>
            <a:endParaRPr lang="es-MX" sz="2100" dirty="0" smtClean="0">
              <a:latin typeface="Berlin Sans FB" panose="020E0602020502020306" pitchFamily="34" charset="0"/>
            </a:endParaRPr>
          </a:p>
          <a:p>
            <a:pPr algn="just"/>
            <a:r>
              <a:rPr lang="es-MX" sz="2100" b="1" dirty="0" smtClean="0">
                <a:latin typeface="Berlin Sans FB" panose="020E0602020502020306" pitchFamily="34" charset="0"/>
              </a:rPr>
              <a:t>Fuente: </a:t>
            </a:r>
          </a:p>
          <a:p>
            <a:pPr algn="just"/>
            <a:r>
              <a:rPr lang="es-MX" sz="2100" dirty="0">
                <a:latin typeface="Berlin Sans FB" panose="020E0602020502020306" pitchFamily="34" charset="0"/>
              </a:rPr>
              <a:t>https://educaconbigbang.com/2013/11/fabrica-tu-propia-plastilina-casera/</a:t>
            </a:r>
            <a:endParaRPr lang="es-MX" sz="2100" dirty="0">
              <a:latin typeface="Berlin Sans FB" panose="020E0602020502020306" pitchFamily="34" charset="0"/>
            </a:endParaRPr>
          </a:p>
          <a:p>
            <a:pPr algn="just"/>
            <a:r>
              <a:rPr lang="es-MX" sz="2000" dirty="0" smtClean="0">
                <a:latin typeface="Berlin Sans FB Demi" panose="020E0802020502020306" pitchFamily="34" charset="0"/>
              </a:rPr>
              <a:t> </a:t>
            </a:r>
            <a:endParaRPr lang="es-MX" sz="2200" b="1" dirty="0" smtClean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4507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125</Words>
  <Application>Microsoft Office PowerPoint</Application>
  <PresentationFormat>Panorámica</PresentationFormat>
  <Paragraphs>19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Berlin Sans FB</vt:lpstr>
      <vt:lpstr>Berlin Sans FB Demi</vt:lpstr>
      <vt:lpstr>Calibri</vt:lpstr>
      <vt:lpstr>Calibri Light</vt:lpstr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aagtz99@gmail.com</dc:creator>
  <cp:lastModifiedBy>aagtz99@gmail.com</cp:lastModifiedBy>
  <cp:revision>14</cp:revision>
  <dcterms:created xsi:type="dcterms:W3CDTF">2021-02-07T00:07:20Z</dcterms:created>
  <dcterms:modified xsi:type="dcterms:W3CDTF">2021-04-30T23:06:56Z</dcterms:modified>
</cp:coreProperties>
</file>