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_tradnl"/>
          </a:p>
        </p:txBody>
      </p:sp>
      <p:sp>
        <p:nvSpPr>
          <p:cNvPr id="4" name="Marcador de fecha 3"/>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1029491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87399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245936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416431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405675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fecha 4"/>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131676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Marcador de fecha 6"/>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2727330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fecha 2"/>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3200839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2568430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2416242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6102BE7-4507-4797-B3A1-47C99809375C}" type="datetimeFigureOut">
              <a:rPr lang="es-ES_tradnl" smtClean="0"/>
              <a:t>27/04/2021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2353514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02BE7-4507-4797-B3A1-47C99809375C}" type="datetimeFigureOut">
              <a:rPr lang="es-ES_tradnl" smtClean="0"/>
              <a:t>27/04/2021</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B2D7B-BF89-4184-B348-B2310181F15F}" type="slidenum">
              <a:rPr lang="es-ES_tradnl" smtClean="0"/>
              <a:t>‹Nº›</a:t>
            </a:fld>
            <a:endParaRPr lang="es-ES_tradnl"/>
          </a:p>
        </p:txBody>
      </p:sp>
    </p:spTree>
    <p:extLst>
      <p:ext uri="{BB962C8B-B14F-4D97-AF65-F5344CB8AC3E}">
        <p14:creationId xmlns:p14="http://schemas.microsoft.com/office/powerpoint/2010/main" val="704584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concepto.de/leyenda/#ixzz6rNNWCW98"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www.youtube.com/watch?v=6w1HoeoUqLU"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390504" y="1397726"/>
            <a:ext cx="7432766" cy="3785652"/>
          </a:xfrm>
          <a:prstGeom prst="rect">
            <a:avLst/>
          </a:prstGeom>
          <a:noFill/>
        </p:spPr>
        <p:txBody>
          <a:bodyPr wrap="square" rtlCol="0">
            <a:spAutoFit/>
          </a:bodyPr>
          <a:lstStyle/>
          <a:p>
            <a:pPr algn="ctr"/>
            <a:r>
              <a:rPr lang="es-MX" sz="8000" dirty="0" smtClean="0">
                <a:solidFill>
                  <a:schemeClr val="accent6">
                    <a:lumMod val="50000"/>
                  </a:schemeClr>
                </a:solidFill>
                <a:latin typeface="Diverplate" pitchFamily="2" charset="0"/>
              </a:rPr>
              <a:t>CUADERNO DE NOTAS</a:t>
            </a:r>
          </a:p>
          <a:p>
            <a:pPr algn="ctr"/>
            <a:r>
              <a:rPr lang="es-MX" sz="8000" dirty="0" smtClean="0">
                <a:solidFill>
                  <a:schemeClr val="accent6">
                    <a:lumMod val="50000"/>
                  </a:schemeClr>
                </a:solidFill>
                <a:latin typeface="Diverplate" pitchFamily="2" charset="0"/>
              </a:rPr>
              <a:t>CIENTIFICAS </a:t>
            </a:r>
            <a:endParaRPr lang="es-ES_tradnl" sz="8000" dirty="0">
              <a:solidFill>
                <a:schemeClr val="accent6">
                  <a:lumMod val="50000"/>
                </a:schemeClr>
              </a:solidFill>
              <a:latin typeface="Diverplate" pitchFamily="2" charset="0"/>
            </a:endParaRPr>
          </a:p>
        </p:txBody>
      </p:sp>
    </p:spTree>
    <p:extLst>
      <p:ext uri="{BB962C8B-B14F-4D97-AF65-F5344CB8AC3E}">
        <p14:creationId xmlns:p14="http://schemas.microsoft.com/office/powerpoint/2010/main" val="2030460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2834639" y="1463041"/>
            <a:ext cx="6818811" cy="3931920"/>
          </a:xfrm>
          <a:prstGeom prst="rect">
            <a:avLst/>
          </a:prstGeom>
          <a:solidFill>
            <a:schemeClr val="bg1"/>
          </a:solidFill>
          <a:ln w="7620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 DEL ESTADO</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Institución de práctica: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“Jardín de niños Diego Rivera ”</a:t>
            </a:r>
            <a:r>
              <a:rPr lang="es-ES_tradnl" sz="2000" dirty="0">
                <a:latin typeface="Calibri" panose="020F0502020204030204" pitchFamily="34" charset="0"/>
                <a:ea typeface="Calibri" panose="020F0502020204030204" pitchFamily="34" charset="0"/>
                <a:cs typeface="Times New Roman" panose="02020603050405020304" pitchFamily="18" charset="0"/>
              </a:rPr>
              <a:t>42</a:t>
            </a: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educadora titular: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Carla  Priscila Amarillas de la Cruz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en el que realiza las prácticas: 2ª y 3ª “B”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total, de niños: </a:t>
            </a: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35</a:t>
            </a:r>
            <a:endPar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alumna practicante:</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Yadira Alejandra Palomo Rodríguez</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4° sección: “B” número de lista: 13</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periodo de práctica:</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01 de marzo al 02 de julio del año 2021</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715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281545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600438"/>
          </a:xfrm>
          <a:prstGeom prst="rect">
            <a:avLst/>
          </a:prstGeom>
        </p:spPr>
        <p:txBody>
          <a:bodyPr wrap="square">
            <a:spAutoFit/>
          </a:bodyPr>
          <a:lstStyle/>
          <a:p>
            <a:pPr algn="ctr"/>
            <a:r>
              <a:rPr lang="es-ES" b="1" dirty="0" smtClean="0">
                <a:latin typeface="Century Gothic" panose="020B0502020202020204" pitchFamily="34" charset="0"/>
              </a:rPr>
              <a:t>¿Qué es un talento?</a:t>
            </a:r>
            <a:r>
              <a:rPr lang="es-ES" b="1" dirty="0" smtClean="0">
                <a:latin typeface="Century Gothic" panose="020B0502020202020204" pitchFamily="34" charset="0"/>
              </a:rPr>
              <a:t>	 </a:t>
            </a:r>
          </a:p>
          <a:p>
            <a:pPr algn="ctr"/>
            <a:r>
              <a:rPr lang="es-ES" sz="1600" dirty="0">
                <a:latin typeface="Century Gothic" panose="020B0502020202020204" pitchFamily="34" charset="0"/>
              </a:rPr>
              <a:t>El talento, como aptitud, es la capacidad para desempeñar o ejercer una actividad.​Está vinculada a la aptitud o la inteligencia. Se trata de la capacidad para ejercer una cierta ocupación o para desempeñar una actividad. El talento suele estar asociado a la habilidad innata y a la creación.</a:t>
            </a:r>
            <a:endParaRPr lang="es-ES" sz="1600" i="0" dirty="0" smtClean="0">
              <a:solidFill>
                <a:srgbClr val="222222"/>
              </a:solidFill>
              <a:effectLst/>
              <a:latin typeface="Century Gothic" panose="020B0502020202020204" pitchFamily="34" charset="0"/>
            </a:endParaRPr>
          </a:p>
          <a:p>
            <a:pPr algn="ctr"/>
            <a:r>
              <a:rPr lang="es-ES" sz="1600" b="1" i="0" dirty="0" smtClean="0">
                <a:solidFill>
                  <a:srgbClr val="222222"/>
                </a:solidFill>
                <a:effectLst/>
                <a:latin typeface="Century Gothic" panose="020B0502020202020204" pitchFamily="34" charset="0"/>
              </a:rPr>
              <a:t>Fuente bibliográfica</a:t>
            </a:r>
            <a:r>
              <a:rPr lang="es-ES" sz="1600" b="1" dirty="0" smtClean="0">
                <a:solidFill>
                  <a:srgbClr val="222222"/>
                </a:solidFill>
                <a:latin typeface="Century Gothic" panose="020B0502020202020204" pitchFamily="34" charset="0"/>
              </a:rPr>
              <a:t>: </a:t>
            </a:r>
            <a:r>
              <a:rPr lang="es-ES" sz="1600" dirty="0" smtClean="0">
                <a:solidFill>
                  <a:srgbClr val="222222"/>
                </a:solidFill>
                <a:latin typeface="Century Gothic" panose="020B0502020202020204" pitchFamily="34" charset="0"/>
              </a:rPr>
              <a:t>Wikipedia </a:t>
            </a:r>
            <a:endParaRPr lang="es-ES" sz="1600" i="0" dirty="0">
              <a:solidFill>
                <a:srgbClr val="222222"/>
              </a:solidFill>
              <a:effectLst/>
              <a:latin typeface="Century Gothic" panose="020B0502020202020204" pitchFamily="34" charset="0"/>
            </a:endParaRPr>
          </a:p>
        </p:txBody>
      </p:sp>
      <p:sp>
        <p:nvSpPr>
          <p:cNvPr id="6" name="Rectángulo 5"/>
          <p:cNvSpPr/>
          <p:nvPr/>
        </p:nvSpPr>
        <p:spPr>
          <a:xfrm>
            <a:off x="3047999" y="3617434"/>
            <a:ext cx="6096000" cy="1754326"/>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Hoy es un día de pasar tiempo en familia, en donde darás a conocer en que eres bueno, realizando un mini show de talentos.</a:t>
            </a:r>
          </a:p>
          <a:p>
            <a:pPr marL="285750" indent="-285750">
              <a:buFont typeface="Wingdings" panose="05000000000000000000" pitchFamily="2" charset="2"/>
              <a:buChar char="ü"/>
            </a:pPr>
            <a:r>
              <a:rPr lang="es-MX" dirty="0">
                <a:latin typeface="Century Gothic" panose="020B0502020202020204" pitchFamily="34" charset="0"/>
              </a:rPr>
              <a:t>Graba un video de tu show de talentos (puede ser cantando, haciendo magia, bailando etc…)</a:t>
            </a:r>
          </a:p>
          <a:p>
            <a:pPr marL="285750" indent="-285750">
              <a:buFont typeface="Wingdings" panose="05000000000000000000" pitchFamily="2" charset="2"/>
              <a:buChar char="ü"/>
            </a:pPr>
            <a:endParaRPr lang="es-MX" b="1" dirty="0">
              <a:latin typeface="Century Gothic" panose="020B0502020202020204" pitchFamily="34" charset="0"/>
            </a:endParaRPr>
          </a:p>
        </p:txBody>
      </p:sp>
    </p:spTree>
    <p:extLst>
      <p:ext uri="{BB962C8B-B14F-4D97-AF65-F5344CB8AC3E}">
        <p14:creationId xmlns:p14="http://schemas.microsoft.com/office/powerpoint/2010/main" val="1608668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1" y="3129333"/>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1" y="1083802"/>
            <a:ext cx="9986553" cy="2031325"/>
          </a:xfrm>
          <a:prstGeom prst="rect">
            <a:avLst/>
          </a:prstGeom>
        </p:spPr>
        <p:txBody>
          <a:bodyPr wrap="square">
            <a:spAutoFit/>
          </a:bodyPr>
          <a:lstStyle/>
          <a:p>
            <a:pPr algn="ctr"/>
            <a:r>
              <a:rPr lang="es-ES" b="1" dirty="0" smtClean="0">
                <a:latin typeface="Century Gothic" panose="020B0502020202020204" pitchFamily="34" charset="0"/>
              </a:rPr>
              <a:t>Leyenda</a:t>
            </a:r>
          </a:p>
          <a:p>
            <a:pPr algn="ctr"/>
            <a:r>
              <a:rPr lang="es-ES" dirty="0">
                <a:latin typeface="Century Gothic" panose="020B0502020202020204" pitchFamily="34" charset="0"/>
              </a:rPr>
              <a:t>Una leyenda es un relato que cuenta hechos humanos o sobrenaturales, que se transmite de generación en generación de manera oral o escrita dentro de una familia, clan o pueblo. Las leyendas relatan hechos y sucesos relacionados con la patria, héroes populares, criaturas imaginarias y ánimas.</a:t>
            </a:r>
            <a:br>
              <a:rPr lang="es-ES" dirty="0">
                <a:latin typeface="Century Gothic" panose="020B0502020202020204" pitchFamily="34" charset="0"/>
              </a:rPr>
            </a:br>
            <a:r>
              <a:rPr lang="es-ES" dirty="0">
                <a:latin typeface="Century Gothic" panose="020B0502020202020204" pitchFamily="34" charset="0"/>
              </a:rPr>
              <a:t/>
            </a:r>
            <a:br>
              <a:rPr lang="es-ES" dirty="0">
                <a:latin typeface="Century Gothic" panose="020B0502020202020204" pitchFamily="34" charset="0"/>
              </a:rPr>
            </a:br>
            <a:r>
              <a:rPr lang="es-ES" b="1" dirty="0">
                <a:latin typeface="Century Gothic" panose="020B0502020202020204" pitchFamily="34" charset="0"/>
              </a:rPr>
              <a:t>Fuente:</a:t>
            </a:r>
            <a:r>
              <a:rPr lang="es-ES" dirty="0">
                <a:latin typeface="Century Gothic" panose="020B0502020202020204" pitchFamily="34" charset="0"/>
              </a:rPr>
              <a:t> </a:t>
            </a:r>
            <a:r>
              <a:rPr lang="es-ES" dirty="0">
                <a:latin typeface="Century Gothic" panose="020B0502020202020204" pitchFamily="34" charset="0"/>
                <a:hlinkClick r:id="rId3"/>
              </a:rPr>
              <a:t>https://concepto.de/leyenda/#</a:t>
            </a:r>
            <a:r>
              <a:rPr lang="es-ES" dirty="0" smtClean="0">
                <a:latin typeface="Century Gothic" panose="020B0502020202020204" pitchFamily="34" charset="0"/>
                <a:hlinkClick r:id="rId3"/>
              </a:rPr>
              <a:t>ixzz6rNNWCW98</a:t>
            </a:r>
            <a:endParaRPr lang="es-ES" sz="1600" i="0" dirty="0" smtClean="0">
              <a:effectLst/>
              <a:latin typeface="Century Gothic" panose="020B0502020202020204" pitchFamily="34" charset="0"/>
            </a:endParaRPr>
          </a:p>
        </p:txBody>
      </p:sp>
      <p:sp>
        <p:nvSpPr>
          <p:cNvPr id="3" name="Rectángulo 2"/>
          <p:cNvSpPr/>
          <p:nvPr/>
        </p:nvSpPr>
        <p:spPr>
          <a:xfrm>
            <a:off x="2924987" y="3847313"/>
            <a:ext cx="6096000" cy="1477328"/>
          </a:xfrm>
          <a:prstGeom prst="rect">
            <a:avLst/>
          </a:prstGeom>
        </p:spPr>
        <p:txBody>
          <a:bodyPr>
            <a:spAutoFit/>
          </a:bodyPr>
          <a:lstStyle/>
          <a:p>
            <a:pPr marL="285750" indent="-285750">
              <a:buFont typeface="Wingdings" panose="05000000000000000000" pitchFamily="2" charset="2"/>
              <a:buChar char="ü"/>
              <a:defRPr/>
            </a:pPr>
            <a:r>
              <a:rPr lang="es-MX" dirty="0">
                <a:latin typeface="Century Gothic" panose="020B0502020202020204" pitchFamily="34" charset="0"/>
              </a:rPr>
              <a:t>Escucha la siguiente leyenda:</a:t>
            </a:r>
          </a:p>
          <a:p>
            <a:pPr marL="285750" indent="-285750">
              <a:buFont typeface="Wingdings" panose="05000000000000000000" pitchFamily="2" charset="2"/>
              <a:buChar char="ü"/>
              <a:defRPr/>
            </a:pPr>
            <a:r>
              <a:rPr lang="es-MX" dirty="0">
                <a:latin typeface="Century Gothic" panose="020B0502020202020204" pitchFamily="34" charset="0"/>
                <a:hlinkClick r:id="rId4"/>
              </a:rPr>
              <a:t>https://www.youtube.com/watch?v=6w1HoeoUqLU</a:t>
            </a:r>
            <a:endParaRPr lang="es-MX" dirty="0">
              <a:latin typeface="Century Gothic" panose="020B0502020202020204" pitchFamily="34" charset="0"/>
            </a:endParaRPr>
          </a:p>
          <a:p>
            <a:pPr marL="285750" indent="-285750">
              <a:buFont typeface="Wingdings" panose="05000000000000000000" pitchFamily="2" charset="2"/>
              <a:buChar char="ü"/>
              <a:defRPr/>
            </a:pPr>
            <a:r>
              <a:rPr lang="es-MX" dirty="0">
                <a:latin typeface="Century Gothic" panose="020B0502020202020204" pitchFamily="34" charset="0"/>
              </a:rPr>
              <a:t>Dibuja en tu cuaderno los personajes principales de la leyenda </a:t>
            </a:r>
          </a:p>
        </p:txBody>
      </p:sp>
    </p:spTree>
    <p:extLst>
      <p:ext uri="{BB962C8B-B14F-4D97-AF65-F5344CB8AC3E}">
        <p14:creationId xmlns:p14="http://schemas.microsoft.com/office/powerpoint/2010/main" val="1139770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281545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600438"/>
          </a:xfrm>
          <a:prstGeom prst="rect">
            <a:avLst/>
          </a:prstGeom>
        </p:spPr>
        <p:txBody>
          <a:bodyPr wrap="square">
            <a:spAutoFit/>
          </a:bodyPr>
          <a:lstStyle/>
          <a:p>
            <a:pPr algn="ctr"/>
            <a:r>
              <a:rPr lang="es-ES" b="1" dirty="0" smtClean="0">
                <a:latin typeface="Century Gothic" panose="020B0502020202020204" pitchFamily="34" charset="0"/>
              </a:rPr>
              <a:t>Importancia de cuidar el medio ambiente</a:t>
            </a:r>
            <a:r>
              <a:rPr lang="es-ES" b="1" dirty="0" smtClean="0">
                <a:latin typeface="Century Gothic" panose="020B0502020202020204" pitchFamily="34" charset="0"/>
              </a:rPr>
              <a:t>	 </a:t>
            </a:r>
          </a:p>
          <a:p>
            <a:pPr algn="ctr"/>
            <a:r>
              <a:rPr lang="es-ES" sz="1600" dirty="0">
                <a:latin typeface="Century Gothic" panose="020B0502020202020204" pitchFamily="34" charset="0"/>
              </a:rPr>
              <a:t>El medio ambiente es muy importante, porque de el obtenemos agua, comida, combustibles y materias primas que sirven para fabricar las cosas que utilizamos diariamente. ... Al abusar o hacer mal uso de los recursos naturales que se obtienen del medio ambiente, lo ponemos en peligro y lo agotamos</a:t>
            </a:r>
            <a:r>
              <a:rPr lang="es-ES" sz="1600" dirty="0" smtClean="0">
                <a:latin typeface="Century Gothic" panose="020B0502020202020204" pitchFamily="34" charset="0"/>
              </a:rPr>
              <a:t>.</a:t>
            </a:r>
          </a:p>
          <a:p>
            <a:pPr algn="ctr"/>
            <a:r>
              <a:rPr lang="es-ES" sz="1600" b="1" i="0" dirty="0" smtClean="0">
                <a:effectLst/>
                <a:latin typeface="Century Gothic" panose="020B0502020202020204" pitchFamily="34" charset="0"/>
              </a:rPr>
              <a:t>Fuente </a:t>
            </a:r>
            <a:r>
              <a:rPr lang="es-ES" sz="1600" b="1" i="0" dirty="0" smtClean="0">
                <a:effectLst/>
                <a:latin typeface="Century Gothic" panose="020B0502020202020204" pitchFamily="34" charset="0"/>
              </a:rPr>
              <a:t>bibliográfica</a:t>
            </a:r>
            <a:r>
              <a:rPr lang="es-ES" sz="1600" b="1" dirty="0" smtClean="0">
                <a:latin typeface="Century Gothic" panose="020B0502020202020204" pitchFamily="34" charset="0"/>
              </a:rPr>
              <a:t>: </a:t>
            </a:r>
            <a:r>
              <a:rPr lang="es-ES" sz="1600" dirty="0" smtClean="0">
                <a:latin typeface="Century Gothic" panose="020B0502020202020204" pitchFamily="34" charset="0"/>
              </a:rPr>
              <a:t>Wikipedia </a:t>
            </a:r>
            <a:endParaRPr lang="es-ES" sz="1600" i="0" dirty="0">
              <a:effectLst/>
              <a:latin typeface="Century Gothic" panose="020B0502020202020204" pitchFamily="34" charset="0"/>
            </a:endParaRPr>
          </a:p>
        </p:txBody>
      </p:sp>
      <p:sp>
        <p:nvSpPr>
          <p:cNvPr id="6" name="Rectángulo 5"/>
          <p:cNvSpPr/>
          <p:nvPr/>
        </p:nvSpPr>
        <p:spPr>
          <a:xfrm>
            <a:off x="3047999" y="3617434"/>
            <a:ext cx="6096000" cy="1754326"/>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En un cartel explica todo acerca de tu mascota, (como es, color, tamaño, raza, como lo alimentas etc…) Si no tienes mascota puedes investigar de algún animal que te gustaría tener como mascota. </a:t>
            </a:r>
          </a:p>
          <a:p>
            <a:pPr marL="285750" indent="-285750">
              <a:buFont typeface="Wingdings" panose="05000000000000000000" pitchFamily="2" charset="2"/>
              <a:buChar char="ü"/>
            </a:pPr>
            <a:endParaRPr lang="es-MX" b="1" dirty="0">
              <a:latin typeface="Century Gothic" panose="020B0502020202020204" pitchFamily="34" charset="0"/>
            </a:endParaRPr>
          </a:p>
        </p:txBody>
      </p:sp>
    </p:spTree>
    <p:extLst>
      <p:ext uri="{BB962C8B-B14F-4D97-AF65-F5344CB8AC3E}">
        <p14:creationId xmlns:p14="http://schemas.microsoft.com/office/powerpoint/2010/main" val="1274534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233</Words>
  <Application>Microsoft Office PowerPoint</Application>
  <PresentationFormat>Panorámica</PresentationFormat>
  <Paragraphs>31</Paragraphs>
  <Slides>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Arial</vt:lpstr>
      <vt:lpstr>Calibri</vt:lpstr>
      <vt:lpstr>Calibri Light</vt:lpstr>
      <vt:lpstr>Century Gothic</vt:lpstr>
      <vt:lpstr>Diverplate</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3</cp:revision>
  <dcterms:created xsi:type="dcterms:W3CDTF">2021-04-28T01:20:02Z</dcterms:created>
  <dcterms:modified xsi:type="dcterms:W3CDTF">2021-04-28T02:15:25Z</dcterms:modified>
</cp:coreProperties>
</file>