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7" r:id="rId9"/>
    <p:sldId id="268" r:id="rId10"/>
    <p:sldId id="269" r:id="rId11"/>
    <p:sldId id="270" r:id="rId12"/>
    <p:sldId id="271" r:id="rId13"/>
    <p:sldId id="272" r:id="rId14"/>
    <p:sldId id="279" r:id="rId15"/>
    <p:sldId id="280" r:id="rId16"/>
    <p:sldId id="281" r:id="rId17"/>
    <p:sldId id="282" r:id="rId18"/>
    <p:sldId id="283" r:id="rId19"/>
    <p:sldId id="284" r:id="rId20"/>
    <p:sldId id="285" r:id="rId21"/>
    <p:sldId id="291" r:id="rId22"/>
    <p:sldId id="292" r:id="rId23"/>
    <p:sldId id="293" r:id="rId24"/>
    <p:sldId id="294" r:id="rId25"/>
    <p:sldId id="295" r:id="rId26"/>
    <p:sldId id="296" r:id="rId27"/>
    <p:sldId id="260" r:id="rId28"/>
    <p:sldId id="274" r:id="rId29"/>
    <p:sldId id="275" r:id="rId30"/>
    <p:sldId id="276" r:id="rId31"/>
    <p:sldId id="277" r:id="rId32"/>
    <p:sldId id="278" r:id="rId33"/>
    <p:sldId id="261" r:id="rId34"/>
    <p:sldId id="258" r:id="rId35"/>
    <p:sldId id="273" r:id="rId36"/>
    <p:sldId id="286" r:id="rId37"/>
    <p:sldId id="287" r:id="rId38"/>
    <p:sldId id="288" r:id="rId39"/>
    <p:sldId id="290" r:id="rId40"/>
    <p:sldId id="297" r:id="rId41"/>
    <p:sldId id="298" r:id="rId42"/>
    <p:sldId id="299" r:id="rId43"/>
    <p:sldId id="300" r:id="rId44"/>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53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907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920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43547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68134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365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1464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87020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65117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79182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20/04/2021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88876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B00163-E2DA-4274-A726-F0AEBA60D908}" type="datetimeFigureOut">
              <a:rPr lang="es-ES_tradnl" smtClean="0"/>
              <a:t>20/04/2021</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07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1026" name="Picture 2" descr="https://i.pinimg.com/564x/8b/11/3f/8b113f30bb1d9bf83148fc615e70c0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39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74393103"/>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y menciona algunos medios de comunicación en donde se pueden encontrar las noticias, como el celular, la televisión y el periódico.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744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515649"/>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Carro- perro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205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23256718"/>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muestra seguridad al expresarse, y logra identificar que es una noticia y cuáles son las partes que la conforman comentando una noticia que se difunde en los medios de comunicación con apoyo, incluso menciona otros medios en donde podemos encontrar las noticias como por ejemplo el radio.</a:t>
                      </a:r>
                      <a:endParaRPr lang="es-ES_tradnl" sz="18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225192"/>
            <a:ext cx="3385863"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CARLOS MILÀN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297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202579395"/>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Sin ayuda coco-foco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ARIANNA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11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89925313"/>
              </p:ext>
            </p:extLst>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76271372"/>
              </p:ext>
            </p:extLst>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6901651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Menciona que una receta</a:t>
                      </a:r>
                      <a:r>
                        <a:rPr lang="es-ES" sz="2000" kern="1200" baseline="0" dirty="0" smtClean="0">
                          <a:solidFill>
                            <a:schemeClr val="tx1"/>
                          </a:solidFill>
                          <a:effectLst/>
                          <a:latin typeface="Century Gothic" panose="020B0502020202020204" pitchFamily="34" charset="0"/>
                          <a:ea typeface="+mn-ea"/>
                          <a:cs typeface="+mn-cs"/>
                        </a:rPr>
                        <a:t> es un instructivo y sigue instrucciones correctamente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484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6141085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nos sirve para hacer una comida y agregar ingredientes. </a:t>
                      </a:r>
                    </a:p>
                    <a:p>
                      <a:r>
                        <a:rPr lang="es-ES" sz="2000" kern="1200" baseline="0" dirty="0" smtClean="0">
                          <a:solidFill>
                            <a:schemeClr val="tx1"/>
                          </a:solidFill>
                          <a:effectLst/>
                          <a:latin typeface="Century Gothic" panose="020B0502020202020204" pitchFamily="34" charset="0"/>
                          <a:ea typeface="+mn-ea"/>
                          <a:cs typeface="+mn-cs"/>
                        </a:rPr>
                        <a:t>Durante la clase virtual sigue correctamente las instrucciones y escucha con atención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180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708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559522155"/>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son los pasos para preparar una comida. </a:t>
                      </a:r>
                    </a:p>
                    <a:p>
                      <a:r>
                        <a:rPr lang="es-ES" sz="2000" kern="1200" baseline="0" dirty="0" smtClean="0">
                          <a:solidFill>
                            <a:schemeClr val="tx1"/>
                          </a:solidFill>
                          <a:effectLst/>
                          <a:latin typeface="Century Gothic" panose="020B0502020202020204" pitchFamily="34" charset="0"/>
                          <a:ea typeface="+mn-ea"/>
                          <a:cs typeface="+mn-cs"/>
                        </a:rPr>
                        <a:t>Interpreta la receta y elabora un producto siguiente correctamente los pasos.</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5445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2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449713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es donde puedes hacer una comida.</a:t>
                      </a:r>
                    </a:p>
                    <a:p>
                      <a:r>
                        <a:rPr lang="es-ES" sz="2000" kern="1200" baseline="0" dirty="0" smtClean="0">
                          <a:solidFill>
                            <a:schemeClr val="tx1"/>
                          </a:solidFill>
                          <a:effectLst/>
                          <a:latin typeface="Century Gothic" panose="020B0502020202020204" pitchFamily="34" charset="0"/>
                          <a:ea typeface="+mn-ea"/>
                          <a:cs typeface="+mn-cs"/>
                        </a:rPr>
                        <a:t>Identifica el concepto de receta.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ELIAN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224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56982718"/>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Identifica</a:t>
                      </a:r>
                      <a:r>
                        <a:rPr lang="es-ES" sz="2000" kern="1200" baseline="0" dirty="0" smtClean="0">
                          <a:solidFill>
                            <a:schemeClr val="tx1"/>
                          </a:solidFill>
                          <a:effectLst/>
                          <a:latin typeface="Century Gothic" panose="020B0502020202020204" pitchFamily="34" charset="0"/>
                          <a:ea typeface="+mn-ea"/>
                          <a:cs typeface="+mn-cs"/>
                        </a:rPr>
                        <a:t> el concepto de receta y menciona que son las instrucciones para hacer una comida.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3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2581380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Interpreta la receta, y menciona que nos sirve</a:t>
                      </a:r>
                      <a:r>
                        <a:rPr lang="es-ES" sz="2000" kern="1200" baseline="0" dirty="0" smtClean="0">
                          <a:solidFill>
                            <a:schemeClr val="tx1"/>
                          </a:solidFill>
                          <a:effectLst/>
                          <a:latin typeface="Century Gothic" panose="020B0502020202020204" pitchFamily="34" charset="0"/>
                          <a:ea typeface="+mn-ea"/>
                          <a:cs typeface="+mn-cs"/>
                        </a:rPr>
                        <a:t> para hacer una comida.</a:t>
                      </a:r>
                    </a:p>
                    <a:p>
                      <a:r>
                        <a:rPr lang="es-ES" sz="2000" kern="1200" baseline="0" dirty="0" smtClean="0">
                          <a:solidFill>
                            <a:schemeClr val="tx1"/>
                          </a:solidFill>
                          <a:effectLst/>
                          <a:latin typeface="Century Gothic" panose="020B0502020202020204" pitchFamily="34" charset="0"/>
                          <a:ea typeface="+mn-ea"/>
                          <a:cs typeface="+mn-cs"/>
                        </a:rPr>
                        <a:t>Durante la clase sigue las instrucciones para elaborar el producto y lo hace con mayor independencia. </a:t>
                      </a:r>
                    </a:p>
                    <a:p>
                      <a:r>
                        <a:rPr lang="es-ES" sz="2000" kern="1200" baseline="0" dirty="0" smtClean="0">
                          <a:solidFill>
                            <a:schemeClr val="tx1"/>
                          </a:solidFill>
                          <a:effectLst/>
                          <a:latin typeface="Century Gothic" panose="020B0502020202020204" pitchFamily="34" charset="0"/>
                          <a:ea typeface="+mn-ea"/>
                          <a:cs typeface="+mn-cs"/>
                        </a:rPr>
                        <a:t>Se muestra mas seguro al participar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DARIO</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96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9b/a7/9a/9ba79a4fd25fea87c5148d32da204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7999"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826477" y="2198077"/>
            <a:ext cx="5240215" cy="1441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800" dirty="0" smtClean="0">
                <a:solidFill>
                  <a:srgbClr val="0070C0"/>
                </a:solidFill>
                <a:latin typeface="DK Lemon Yellow Sun" panose="02000000000000000000" pitchFamily="50" charset="0"/>
              </a:rPr>
              <a:t>EVALUACION </a:t>
            </a:r>
          </a:p>
          <a:p>
            <a:pPr algn="ctr"/>
            <a:r>
              <a:rPr lang="es-ES" sz="8800" dirty="0" smtClean="0">
                <a:solidFill>
                  <a:srgbClr val="0070C0"/>
                </a:solidFill>
                <a:latin typeface="DK Lemon Yellow Sun" panose="02000000000000000000" pitchFamily="50" charset="0"/>
              </a:rPr>
              <a:t>CONTINUA</a:t>
            </a:r>
            <a:endParaRPr lang="es-ES_tradnl" sz="8800" dirty="0">
              <a:solidFill>
                <a:srgbClr val="0070C0"/>
              </a:solidFill>
              <a:latin typeface="DK Lemon Yellow Sun" panose="02000000000000000000" pitchFamily="50" charset="0"/>
            </a:endParaRPr>
          </a:p>
        </p:txBody>
      </p:sp>
    </p:spTree>
    <p:extLst>
      <p:ext uri="{BB962C8B-B14F-4D97-AF65-F5344CB8AC3E}">
        <p14:creationId xmlns:p14="http://schemas.microsoft.com/office/powerpoint/2010/main" val="17784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84180384"/>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Requiere apoyo</a:t>
                      </a:r>
                      <a:r>
                        <a:rPr lang="es-ES" sz="2000" kern="1200" baseline="0" dirty="0" smtClean="0">
                          <a:solidFill>
                            <a:schemeClr val="tx1"/>
                          </a:solidFill>
                          <a:effectLst/>
                          <a:latin typeface="Century Gothic" panose="020B0502020202020204" pitchFamily="34" charset="0"/>
                          <a:ea typeface="+mn-ea"/>
                          <a:cs typeface="+mn-cs"/>
                        </a:rPr>
                        <a:t> para identificar para que nos sirve una receta, sin embargo durante la clase se muestra atento y sigue las instrucciones correctamente.</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87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285412805"/>
              </p:ext>
            </p:extLst>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5005392"/>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atiende lo que se dice en interacción con otras personas y agrega comentarios acerca del tema.</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CARLOS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MILAN</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9805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51266784"/>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Expone</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mediante un collage las cosas que mas le gustan y las comparte con el resto de sus compañeros con un vocabulario fluido y con eficacia.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9005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3357957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Expresa con eficacia sus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gustos e interesas y muestra seguridad al expresarse con el resto de sus compañeros.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66638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ARIANNA DANIELA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1651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80003640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agrega información extra a partir de lo que mas le gusta hacer.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84592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194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0969984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A</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través de un collage logra expresar sus gustos al resto de sus compañeros y lo hace sin ayuda.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FERNANDA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1902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65810429"/>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Muestra dificultad para expresar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identifica sus ideas y lo que quiere decir sin embargo requiere apoyo para poder expresarse.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2433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ALAN LEONARDO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635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31/7e/6f/317e6f40c6cfaf06ad7b81beb13c4b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29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458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5861929"/>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53281118"/>
              </p:ext>
            </p:extLst>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7312353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de 2 a 3 figuras geométricas con ayuda. Muestra dificultad para reconocer las características de cada una.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97123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2828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71566965"/>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la mayoría de las figuras geométricas y puede diferenciar cuales son las características de cada una.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Sigue instrucciones para poder reproducir cuerpos geométricos durante la clase virtual.</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31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06/5d/b2/065db2a8034a4d0bf3b3096c59539b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55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66116268"/>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mencionar las diferencias entre el cuadrado y el rectángulo mencionando que el cuadrado tiene lados iguales y el rectángulo dos lados largos y dos lados cortos.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Reproduce sin apoyo el cuerpo geométrico de una estrella.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ANGEL OIRAM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504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73933252"/>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el nombre de las figuras geométricas.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que el circulo y el ovalo no tienen lados como el resto de las figuras geométricas.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Manipula el material concreto para seguir instrucciones y reproducir figuras.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4122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238453166"/>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características de 3 a 4 figuras geométricas y sigue las instrucciones sin problema para reproducir cuerpos geométricos.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BRIANA MARIEL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0292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68/40/60/684060bf1aca2bc40347f5101262a32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269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747784027"/>
              </p:ext>
            </p:extLst>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75944434"/>
              </p:ext>
            </p:extLst>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050930813"/>
              </p:ext>
            </p:extLst>
          </p:nvPr>
        </p:nvGraphicFramePr>
        <p:xfrm>
          <a:off x="0" y="5883090"/>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reconocer cuales son los alimentos saludables y las enfermedades que causa nuestra salud el no comer correctamente.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que debemos de comer 3 veces al día más 2 refrigerios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SAMATHA RAMIREZ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8195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281085631"/>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Logra reconocer cuales son los alimentos saludables y los alimentos chatarra incluso hacer ver a las personas que la rodean los alimentos que causan daño a nuestra salud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4662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974729045"/>
              </p:ext>
            </p:extLst>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16046380"/>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Reconoce</a:t>
                      </a:r>
                      <a:r>
                        <a:rPr lang="es-MX" sz="2000" kern="1200" baseline="0" dirty="0" smtClean="0">
                          <a:solidFill>
                            <a:schemeClr val="tx1"/>
                          </a:solidFill>
                          <a:effectLst/>
                          <a:latin typeface="Century Gothic" panose="020B0502020202020204" pitchFamily="34" charset="0"/>
                          <a:ea typeface="+mn-ea"/>
                          <a:cs typeface="+mn-cs"/>
                        </a:rPr>
                        <a:t> a partir de sus saberes previos que es un hábitat y como debemos cuidarlo para los animales.</a:t>
                      </a:r>
                    </a:p>
                    <a:p>
                      <a:r>
                        <a:rPr lang="es-MX" sz="2000" kern="1200" baseline="0" dirty="0" smtClean="0">
                          <a:solidFill>
                            <a:schemeClr val="tx1"/>
                          </a:solidFill>
                          <a:effectLst/>
                          <a:latin typeface="Century Gothic" panose="020B0502020202020204" pitchFamily="34" charset="0"/>
                          <a:ea typeface="+mn-ea"/>
                          <a:cs typeface="+mn-cs"/>
                        </a:rPr>
                        <a:t>Comenta con seguridad las semejanzas que identifica en el hábitat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RAMIREZ</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3252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1547001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a:t>
                      </a:r>
                      <a:r>
                        <a:rPr lang="es-MX" sz="2000" kern="1200" baseline="0" dirty="0" smtClean="0">
                          <a:solidFill>
                            <a:schemeClr val="tx1"/>
                          </a:solidFill>
                          <a:effectLst/>
                          <a:latin typeface="Century Gothic" panose="020B0502020202020204" pitchFamily="34" charset="0"/>
                          <a:ea typeface="+mn-ea"/>
                          <a:cs typeface="+mn-cs"/>
                        </a:rPr>
                        <a:t> el hábitat de un animal como el camaleón y logra identificar algunas de sus características.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JETZIBA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5827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426469943"/>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que es un hábitat y logra observar las semejanzas que hay en los hábitats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MARIA ISABELLA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7604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9830656"/>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el hábitat es el lugar donde viven los animales y que debemos de cuidar el planeta y el agua para que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los animales no se mueran.</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8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878016364"/>
              </p:ext>
            </p:extLst>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685446375"/>
              </p:ext>
            </p:extLst>
          </p:nvPr>
        </p:nvGraphicFramePr>
        <p:xfrm>
          <a:off x="0" y="3003485"/>
          <a:ext cx="6860858" cy="3756450"/>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1689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89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37660812"/>
              </p:ext>
            </p:extLst>
          </p:nvPr>
        </p:nvGraphicFramePr>
        <p:xfrm>
          <a:off x="0" y="667611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a partir de sus saberes previos que es una noticia, que es algo que nos sucedió, y durante el video de la noticia, se expresa con seguridad al hablar dando a conocer una noticia.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MENDOZA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9597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300897625"/>
              </p:ext>
            </p:extLst>
          </p:nvPr>
        </p:nvGraphicFramePr>
        <p:xfrm>
          <a:off x="0" y="3324294"/>
          <a:ext cx="6858000" cy="19400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a:t>
                      </a:r>
                      <a:r>
                        <a:rPr lang="es-ES" sz="2000" baseline="0" dirty="0" smtClean="0">
                          <a:latin typeface="Century Gothic" panose="020B0502020202020204" pitchFamily="34" charset="0"/>
                        </a:rPr>
                        <a:t>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 importancia de cuidar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753002032"/>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que conoce algunas plantas como la nochebuena, e identifica como se clasifican las plantas, arbustos, hierbas y arboles.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41448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a:t>
                      </a:r>
                      <a:r>
                        <a:rPr lang="es-ES" sz="2000" baseline="0" dirty="0" smtClean="0">
                          <a:latin typeface="Century Gothic" panose="020B0502020202020204" pitchFamily="34" charset="0"/>
                        </a:rPr>
                        <a:t>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 importancia de cuidar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064484989"/>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 mencionar</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la planta de sábila, y menciona sus características físicas de la planta e identifica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060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a:t>
                      </a:r>
                      <a:r>
                        <a:rPr lang="es-ES" sz="2000" baseline="0" dirty="0" smtClean="0">
                          <a:latin typeface="Century Gothic" panose="020B0502020202020204" pitchFamily="34" charset="0"/>
                        </a:rPr>
                        <a:t>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 importancia de cuidar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652700925"/>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 y describe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el cactus diciendo que lo ha visto en los ranchos, y logra identificar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5592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a:t>
                      </a:r>
                      <a:r>
                        <a:rPr lang="es-ES" sz="2000" baseline="0" dirty="0" smtClean="0">
                          <a:latin typeface="Century Gothic" panose="020B0502020202020204" pitchFamily="34" charset="0"/>
                        </a:rPr>
                        <a:t>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 importancia de cuidar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90283893"/>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tales como plantas carnívoras, las flores, y los arbustos lo dice sin ayuda y muy segura. Identifica la clasificación de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Maria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Isabella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970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3941790"/>
              </p:ext>
            </p:extLst>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7392977"/>
              </p:ext>
            </p:extLst>
          </p:nvPr>
        </p:nvGraphicFramePr>
        <p:xfrm>
          <a:off x="0" y="6759935"/>
          <a:ext cx="6858000" cy="2481072"/>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las noticias las podemos ver en la televisión o el periódico.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Identifica algunas de las partes de la noticia a través de un video educativo.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23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562823076"/>
              </p:ext>
            </p:extLst>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56512676"/>
              </p:ext>
            </p:extLst>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10961629"/>
              </p:ext>
            </p:extLst>
          </p:nvPr>
        </p:nvGraphicFramePr>
        <p:xfrm>
          <a:off x="0" y="6079276"/>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las partes de un poema y menciona una rima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1471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20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69728357"/>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Participa de manera activa, y logra expresarse con seguridad y menciona una rima manzana-botana.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884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IRINA ALEJANDRA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04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73646517"/>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cuando alguien choca o le pasa algo.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Logra comentar una noticia que se difunde a través del periódico sin ayuda interpretando lo que dice.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68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352199720"/>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sus características y menciona una rima vestido- helado.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636424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9882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4138</Words>
  <Application>Microsoft Office PowerPoint</Application>
  <PresentationFormat>Carta (216 x 279 mm)</PresentationFormat>
  <Paragraphs>453</Paragraphs>
  <Slides>43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43</vt:i4>
      </vt:variant>
    </vt:vector>
  </HeadingPairs>
  <TitlesOfParts>
    <vt:vector size="51" baseType="lpstr">
      <vt:lpstr>Arial</vt:lpstr>
      <vt:lpstr>Calibri</vt:lpstr>
      <vt:lpstr>Calibri Light</vt:lpstr>
      <vt:lpstr>Century Gothic</vt:lpstr>
      <vt:lpstr>DK Lemon Yellow Sun</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10</cp:revision>
  <dcterms:created xsi:type="dcterms:W3CDTF">2021-03-18T21:38:39Z</dcterms:created>
  <dcterms:modified xsi:type="dcterms:W3CDTF">2021-04-20T23:30:47Z</dcterms:modified>
</cp:coreProperties>
</file>