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>
        <p:scale>
          <a:sx n="50" d="100"/>
          <a:sy n="50" d="100"/>
        </p:scale>
        <p:origin x="123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236F-425E-425F-ACDB-85B3D5FED95E}" type="datetimeFigureOut">
              <a:rPr lang="es-MX" smtClean="0"/>
              <a:t>28/04/2021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661E-7FCF-4005-8580-01C1C567EF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03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236F-425E-425F-ACDB-85B3D5FED95E}" type="datetimeFigureOut">
              <a:rPr lang="es-MX" smtClean="0"/>
              <a:t>28/04/2021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661E-7FCF-4005-8580-01C1C567EF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5839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236F-425E-425F-ACDB-85B3D5FED95E}" type="datetimeFigureOut">
              <a:rPr lang="es-MX" smtClean="0"/>
              <a:t>28/04/2021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661E-7FCF-4005-8580-01C1C567EF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4502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236F-425E-425F-ACDB-85B3D5FED95E}" type="datetimeFigureOut">
              <a:rPr lang="es-MX" smtClean="0"/>
              <a:t>28/04/2021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661E-7FCF-4005-8580-01C1C567EF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6113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236F-425E-425F-ACDB-85B3D5FED95E}" type="datetimeFigureOut">
              <a:rPr lang="es-MX" smtClean="0"/>
              <a:t>28/04/2021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661E-7FCF-4005-8580-01C1C567EF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827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236F-425E-425F-ACDB-85B3D5FED95E}" type="datetimeFigureOut">
              <a:rPr lang="es-MX" smtClean="0"/>
              <a:t>28/04/2021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661E-7FCF-4005-8580-01C1C567EF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2814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236F-425E-425F-ACDB-85B3D5FED95E}" type="datetimeFigureOut">
              <a:rPr lang="es-MX" smtClean="0"/>
              <a:t>28/04/2021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661E-7FCF-4005-8580-01C1C567EF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708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236F-425E-425F-ACDB-85B3D5FED95E}" type="datetimeFigureOut">
              <a:rPr lang="es-MX" smtClean="0"/>
              <a:t>28/04/2021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661E-7FCF-4005-8580-01C1C567EF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9852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236F-425E-425F-ACDB-85B3D5FED95E}" type="datetimeFigureOut">
              <a:rPr lang="es-MX" smtClean="0"/>
              <a:t>28/04/2021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661E-7FCF-4005-8580-01C1C567EF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62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236F-425E-425F-ACDB-85B3D5FED95E}" type="datetimeFigureOut">
              <a:rPr lang="es-MX" smtClean="0"/>
              <a:t>28/04/2021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661E-7FCF-4005-8580-01C1C567EF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92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236F-425E-425F-ACDB-85B3D5FED95E}" type="datetimeFigureOut">
              <a:rPr lang="es-MX" smtClean="0"/>
              <a:t>28/04/2021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661E-7FCF-4005-8580-01C1C567EF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1094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7236F-425E-425F-ACDB-85B3D5FED95E}" type="datetimeFigureOut">
              <a:rPr lang="es-MX" smtClean="0"/>
              <a:t>28/04/2021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C661E-7FCF-4005-8580-01C1C567EF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203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02EC4772-7B07-4D75-9EEF-C83D8DB22FE6}"/>
              </a:ext>
            </a:extLst>
          </p:cNvPr>
          <p:cNvSpPr/>
          <p:nvPr/>
        </p:nvSpPr>
        <p:spPr>
          <a:xfrm>
            <a:off x="0" y="151179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latin typeface="Berlin Sans FB" panose="020E0602020502020306" pitchFamily="34" charset="0"/>
              </a:rPr>
              <a:t>ESCUELA NORMAL DE EDUCACIÓN PREESCOLAR DEL ESTADO</a:t>
            </a:r>
          </a:p>
          <a:p>
            <a:pPr algn="ctr"/>
            <a:r>
              <a:rPr lang="es-ES" sz="2800" dirty="0">
                <a:latin typeface="Berlin Sans FB" panose="020E0602020502020306" pitchFamily="34" charset="0"/>
              </a:rPr>
              <a:t>LICENCIATURA EN EDUCACIÓN PREESCOLAR</a:t>
            </a:r>
          </a:p>
          <a:p>
            <a:pPr algn="ctr"/>
            <a:r>
              <a:rPr lang="es-ES" sz="2800" dirty="0">
                <a:latin typeface="Berlin Sans FB" panose="020E0602020502020306" pitchFamily="34" charset="0"/>
              </a:rPr>
              <a:t> </a:t>
            </a:r>
          </a:p>
          <a:p>
            <a:pPr algn="ctr"/>
            <a:endParaRPr lang="es-ES" sz="2800" dirty="0">
              <a:latin typeface="Berlin Sans FB" panose="020E0602020502020306" pitchFamily="34" charset="0"/>
            </a:endParaRPr>
          </a:p>
          <a:p>
            <a:pPr algn="ctr"/>
            <a:r>
              <a:rPr lang="es-ES" sz="2800" dirty="0">
                <a:latin typeface="Berlin Sans FB" panose="020E0602020502020306" pitchFamily="34" charset="0"/>
              </a:rPr>
              <a:t>JARDIN DE NIÑOS: María L. Pérez de Arreola</a:t>
            </a:r>
          </a:p>
          <a:p>
            <a:pPr algn="ctr"/>
            <a:r>
              <a:rPr lang="es-ES" sz="2800" dirty="0">
                <a:latin typeface="Berlin Sans FB" panose="020E0602020502020306" pitchFamily="34" charset="0"/>
              </a:rPr>
              <a:t>CLAVE:05EJNO118Z              ZONA ESCOLAR:107</a:t>
            </a:r>
          </a:p>
          <a:p>
            <a:pPr algn="ctr"/>
            <a:r>
              <a:rPr lang="es-ES" sz="2800" dirty="0">
                <a:latin typeface="Berlin Sans FB" panose="020E0602020502020306" pitchFamily="34" charset="0"/>
              </a:rPr>
              <a:t>NOMBRE DE LA EDUCADORA TITULAR:  Rocío Ruiz Reyes</a:t>
            </a:r>
          </a:p>
          <a:p>
            <a:pPr algn="ctr"/>
            <a:r>
              <a:rPr lang="es-ES" sz="2800" dirty="0">
                <a:latin typeface="Berlin Sans FB" panose="020E0602020502020306" pitchFamily="34" charset="0"/>
              </a:rPr>
              <a:t>GRADO EN EL QUE REALIZA LAS PRACTICAS: 1º y 2º B</a:t>
            </a:r>
          </a:p>
          <a:p>
            <a:pPr algn="ctr"/>
            <a:r>
              <a:rPr lang="es-ES" sz="2800" dirty="0">
                <a:latin typeface="Berlin Sans FB" panose="020E0602020502020306" pitchFamily="34" charset="0"/>
              </a:rPr>
              <a:t>TOTAL, DE NIÑOS:32 NIÑOS: NIÑAS: </a:t>
            </a:r>
          </a:p>
          <a:p>
            <a:pPr algn="ctr"/>
            <a:r>
              <a:rPr lang="es-ES" sz="2800" dirty="0">
                <a:latin typeface="Berlin Sans FB" panose="020E0602020502020306" pitchFamily="34" charset="0"/>
              </a:rPr>
              <a:t>NOMBRE DE LA ALUMNA PRACTICANTE: Daniela Gonzalez Escobedo</a:t>
            </a:r>
          </a:p>
          <a:p>
            <a:pPr algn="ctr"/>
            <a:r>
              <a:rPr lang="es-ES" sz="2800" dirty="0">
                <a:latin typeface="Berlin Sans FB" panose="020E0602020502020306" pitchFamily="34" charset="0"/>
              </a:rPr>
              <a:t>GRADO: 4º SECCION: B NUMERO DE LISTA: 10</a:t>
            </a:r>
          </a:p>
          <a:p>
            <a:pPr algn="ctr"/>
            <a:r>
              <a:rPr lang="es-ES" sz="2800" dirty="0">
                <a:latin typeface="Berlin Sans FB" panose="020E0602020502020306" pitchFamily="34" charset="0"/>
              </a:rPr>
              <a:t>28 DE ABRIL DEL 2021</a:t>
            </a:r>
          </a:p>
        </p:txBody>
      </p:sp>
      <p:pic>
        <p:nvPicPr>
          <p:cNvPr id="8" name="image1.png">
            <a:extLst>
              <a:ext uri="{FF2B5EF4-FFF2-40B4-BE49-F238E27FC236}">
                <a16:creationId xmlns:a16="http://schemas.microsoft.com/office/drawing/2014/main" id="{9DE0B69A-4C8B-4A54-8A54-FDEC2C7DD7CB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895041" y="1445944"/>
            <a:ext cx="1353917" cy="92619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280445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E40A34B-3491-45F7-A18C-2C827FD81D1A}"/>
              </a:ext>
            </a:extLst>
          </p:cNvPr>
          <p:cNvSpPr/>
          <p:nvPr/>
        </p:nvSpPr>
        <p:spPr>
          <a:xfrm>
            <a:off x="284921" y="318052"/>
            <a:ext cx="857415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dirty="0">
                <a:solidFill>
                  <a:srgbClr val="000000"/>
                </a:solidFill>
                <a:latin typeface="Berlin Sans FB" panose="020E0602020502020306" pitchFamily="34" charset="0"/>
              </a:rPr>
              <a:t>CARTA A LA TIERRA</a:t>
            </a:r>
          </a:p>
          <a:p>
            <a:r>
              <a:rPr lang="es-ES" sz="1600" u="sng" dirty="0">
                <a:solidFill>
                  <a:srgbClr val="000000"/>
                </a:solidFill>
                <a:latin typeface="Berlin Sans FB" panose="020E0602020502020306" pitchFamily="34" charset="0"/>
              </a:rPr>
              <a:t>Campo</a:t>
            </a:r>
            <a:r>
              <a:rPr lang="es-ES" sz="1600" dirty="0">
                <a:solidFill>
                  <a:srgbClr val="000000"/>
                </a:solidFill>
                <a:latin typeface="Berlin Sans FB" panose="020E0602020502020306" pitchFamily="34" charset="0"/>
              </a:rPr>
              <a:t>: </a:t>
            </a:r>
            <a:r>
              <a:rPr lang="es-ES" sz="1600" dirty="0">
                <a:latin typeface="Berlin Sans FB" panose="020E0602020502020306" pitchFamily="34" charset="0"/>
              </a:rPr>
              <a:t>Exploración y comprensión del mundo natural y social </a:t>
            </a:r>
          </a:p>
          <a:p>
            <a:r>
              <a:rPr lang="es-ES" sz="1600" u="sng" dirty="0">
                <a:latin typeface="Berlin Sans FB" panose="020E0602020502020306" pitchFamily="34" charset="0"/>
              </a:rPr>
              <a:t>Aprendizaje esperado: </a:t>
            </a:r>
            <a:r>
              <a:rPr lang="es-ES" sz="1600" dirty="0">
                <a:latin typeface="Berlin Sans FB" panose="020E0602020502020306" pitchFamily="34" charset="0"/>
              </a:rPr>
              <a:t>Obtiene, registra, representa y describe información para responder dudas y ampliar su conocimiento en relación con plantas, animales y otros elementos de la naturaleza</a:t>
            </a:r>
          </a:p>
          <a:p>
            <a:r>
              <a:rPr lang="es-ES" sz="1600" u="sng" dirty="0">
                <a:latin typeface="Berlin Sans FB" panose="020E0602020502020306" pitchFamily="34" charset="0"/>
              </a:rPr>
              <a:t>Énfasis:</a:t>
            </a:r>
            <a:r>
              <a:rPr lang="es-ES" sz="1600" dirty="0">
                <a:latin typeface="Berlin Sans FB" panose="020E0602020502020306" pitchFamily="34" charset="0"/>
              </a:rPr>
              <a:t> Obtiene información e indaga para la solución de un problema de una planta marchita.</a:t>
            </a:r>
          </a:p>
          <a:p>
            <a:endParaRPr lang="es-ES" sz="1600" dirty="0">
              <a:latin typeface="Berlin Sans FB" panose="020E0602020502020306" pitchFamily="34" charset="0"/>
            </a:endParaRPr>
          </a:p>
          <a:p>
            <a:pPr algn="ctr"/>
            <a:r>
              <a:rPr lang="es-ES" sz="1600" u="sng" dirty="0">
                <a:solidFill>
                  <a:srgbClr val="000000"/>
                </a:solidFill>
                <a:latin typeface="Berlin Sans FB" panose="020E0602020502020306" pitchFamily="34" charset="0"/>
              </a:rPr>
              <a:t>¿</a:t>
            </a:r>
            <a:r>
              <a:rPr lang="es-ES" u="sng" dirty="0">
                <a:solidFill>
                  <a:srgbClr val="000000"/>
                </a:solidFill>
                <a:latin typeface="Berlin Sans FB" panose="020E0602020502020306" pitchFamily="34" charset="0"/>
              </a:rPr>
              <a:t>Como cuidar una planta?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anose="020E0602020502020306" pitchFamily="34" charset="0"/>
              </a:rPr>
              <a:t>Observa el producto que hará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anose="020E0602020502020306" pitchFamily="34" charset="0"/>
              </a:rPr>
              <a:t>Escucha el material que usara y los pasos a seguir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anose="020E0602020502020306" pitchFamily="34" charset="0"/>
              </a:rPr>
              <a:t>Realiza el producto</a:t>
            </a:r>
          </a:p>
          <a:p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anose="020E0602020502020306" pitchFamily="34" charset="0"/>
              </a:rPr>
              <a:t>1. Agrega tierra para maceta a tu recipiente o maceta hasta la mitad</a:t>
            </a:r>
          </a:p>
          <a:p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anose="020E0602020502020306" pitchFamily="34" charset="0"/>
              </a:rPr>
              <a:t>2. Haz un espacio en el centro</a:t>
            </a:r>
          </a:p>
          <a:p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anose="020E0602020502020306" pitchFamily="34" charset="0"/>
              </a:rPr>
              <a:t>3. Agrega la planta</a:t>
            </a:r>
          </a:p>
          <a:p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anose="020E0602020502020306" pitchFamily="34" charset="0"/>
              </a:rPr>
              <a:t>4. Rellena con más tierra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anose="020E0602020502020306" pitchFamily="34" charset="0"/>
              </a:rPr>
              <a:t>Responde como se sintió haciéndolo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anose="020E0602020502020306" pitchFamily="34" charset="0"/>
              </a:rPr>
              <a:t>Responde cuestionamientos</a:t>
            </a:r>
          </a:p>
          <a:p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anose="020E0602020502020306" pitchFamily="34" charset="0"/>
              </a:rPr>
              <a:t>¿en qué nos ayudan las plantas? ¿Qué creen que pase con ella? ¿Cómo podemos cuidarla? ¿Que nos ayuda a cuidarlas?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anose="020E0602020502020306" pitchFamily="34" charset="0"/>
              </a:rPr>
              <a:t>Llenar la ficha durante una semana con las observaciones de las preguntas.</a:t>
            </a:r>
          </a:p>
          <a:p>
            <a:pPr algn="ctr"/>
            <a:endParaRPr lang="es-ES" sz="1400" dirty="0">
              <a:solidFill>
                <a:srgbClr val="000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738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1FEB640-45B6-4CA7-81E3-A67E6FE355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16" t="3481" r="34102" b="9410"/>
          <a:stretch/>
        </p:blipFill>
        <p:spPr>
          <a:xfrm>
            <a:off x="342900" y="324791"/>
            <a:ext cx="3965586" cy="6208418"/>
          </a:xfrm>
          <a:prstGeom prst="rect">
            <a:avLst/>
          </a:prstGeom>
        </p:spPr>
      </p:pic>
      <p:sp>
        <p:nvSpPr>
          <p:cNvPr id="4" name="Cara sonriente 3">
            <a:extLst>
              <a:ext uri="{FF2B5EF4-FFF2-40B4-BE49-F238E27FC236}">
                <a16:creationId xmlns:a16="http://schemas.microsoft.com/office/drawing/2014/main" id="{D82558A9-E7AD-40B3-8B73-ED3220A14884}"/>
              </a:ext>
            </a:extLst>
          </p:cNvPr>
          <p:cNvSpPr/>
          <p:nvPr/>
        </p:nvSpPr>
        <p:spPr>
          <a:xfrm>
            <a:off x="342900" y="2590329"/>
            <a:ext cx="1638300" cy="192405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Picture 2" descr="Puede ser una imagen de 1 persona y planta">
            <a:extLst>
              <a:ext uri="{FF2B5EF4-FFF2-40B4-BE49-F238E27FC236}">
                <a16:creationId xmlns:a16="http://schemas.microsoft.com/office/drawing/2014/main" id="{01D02512-2A28-4AAA-A092-91D02353A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16" y="667220"/>
            <a:ext cx="4141710" cy="552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ra sonriente 5">
            <a:extLst>
              <a:ext uri="{FF2B5EF4-FFF2-40B4-BE49-F238E27FC236}">
                <a16:creationId xmlns:a16="http://schemas.microsoft.com/office/drawing/2014/main" id="{BB771DE4-C161-4DB6-9FCB-306643E8C055}"/>
              </a:ext>
            </a:extLst>
          </p:cNvPr>
          <p:cNvSpPr/>
          <p:nvPr/>
        </p:nvSpPr>
        <p:spPr>
          <a:xfrm>
            <a:off x="6477000" y="1380653"/>
            <a:ext cx="1638300" cy="192405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5873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uede ser una imagen de 1 persona y ropa de abrigo">
            <a:extLst>
              <a:ext uri="{FF2B5EF4-FFF2-40B4-BE49-F238E27FC236}">
                <a16:creationId xmlns:a16="http://schemas.microsoft.com/office/drawing/2014/main" id="{9B3BC8AE-D5B6-4EAF-B601-5D5D2EECC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552450"/>
            <a:ext cx="440055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BC85142-B9F3-42E4-8486-10A3F66B06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510" t="2570" r="35163" b="12334"/>
          <a:stretch/>
        </p:blipFill>
        <p:spPr>
          <a:xfrm>
            <a:off x="4979894" y="428625"/>
            <a:ext cx="3803754" cy="6000750"/>
          </a:xfrm>
          <a:prstGeom prst="rect">
            <a:avLst/>
          </a:prstGeom>
        </p:spPr>
      </p:pic>
      <p:sp>
        <p:nvSpPr>
          <p:cNvPr id="4" name="Cara sonriente 3">
            <a:extLst>
              <a:ext uri="{FF2B5EF4-FFF2-40B4-BE49-F238E27FC236}">
                <a16:creationId xmlns:a16="http://schemas.microsoft.com/office/drawing/2014/main" id="{39F39E46-B1C1-4F26-BFA9-DF550720B82D}"/>
              </a:ext>
            </a:extLst>
          </p:cNvPr>
          <p:cNvSpPr/>
          <p:nvPr/>
        </p:nvSpPr>
        <p:spPr>
          <a:xfrm>
            <a:off x="5243471" y="1323503"/>
            <a:ext cx="1638300" cy="192405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ara sonriente 4">
            <a:extLst>
              <a:ext uri="{FF2B5EF4-FFF2-40B4-BE49-F238E27FC236}">
                <a16:creationId xmlns:a16="http://schemas.microsoft.com/office/drawing/2014/main" id="{782D2604-BBCB-4B7B-B09E-9C49E21FDF52}"/>
              </a:ext>
            </a:extLst>
          </p:cNvPr>
          <p:cNvSpPr/>
          <p:nvPr/>
        </p:nvSpPr>
        <p:spPr>
          <a:xfrm>
            <a:off x="952500" y="3429000"/>
            <a:ext cx="812665" cy="88629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81855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251</Words>
  <Application>Microsoft Office PowerPoint</Application>
  <PresentationFormat>Carta (216 x 279 mm)</PresentationFormat>
  <Paragraphs>29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Berlin Sans FB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Gonzalez Escobedo</dc:creator>
  <cp:lastModifiedBy>Daniela Gonzalez Escobedo</cp:lastModifiedBy>
  <cp:revision>2</cp:revision>
  <dcterms:created xsi:type="dcterms:W3CDTF">2021-04-28T17:29:26Z</dcterms:created>
  <dcterms:modified xsi:type="dcterms:W3CDTF">2021-04-28T17:39:19Z</dcterms:modified>
</cp:coreProperties>
</file>