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C5F4-77F9-47C0-95B9-C210869B12BB}" type="datetimeFigureOut">
              <a:rPr lang="es-ES_tradnl" smtClean="0"/>
              <a:t>27/04/2021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BA1-53CB-4E71-8170-41D185968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002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C5F4-77F9-47C0-95B9-C210869B12BB}" type="datetimeFigureOut">
              <a:rPr lang="es-ES_tradnl" smtClean="0"/>
              <a:t>27/04/2021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BA1-53CB-4E71-8170-41D185968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648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C5F4-77F9-47C0-95B9-C210869B12BB}" type="datetimeFigureOut">
              <a:rPr lang="es-ES_tradnl" smtClean="0"/>
              <a:t>27/04/2021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BA1-53CB-4E71-8170-41D185968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7657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C5F4-77F9-47C0-95B9-C210869B12BB}" type="datetimeFigureOut">
              <a:rPr lang="es-ES_tradnl" smtClean="0"/>
              <a:t>27/04/2021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BA1-53CB-4E71-8170-41D185968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189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C5F4-77F9-47C0-95B9-C210869B12BB}" type="datetimeFigureOut">
              <a:rPr lang="es-ES_tradnl" smtClean="0"/>
              <a:t>27/04/2021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BA1-53CB-4E71-8170-41D185968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80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C5F4-77F9-47C0-95B9-C210869B12BB}" type="datetimeFigureOut">
              <a:rPr lang="es-ES_tradnl" smtClean="0"/>
              <a:t>27/04/2021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BA1-53CB-4E71-8170-41D185968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960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C5F4-77F9-47C0-95B9-C210869B12BB}" type="datetimeFigureOut">
              <a:rPr lang="es-ES_tradnl" smtClean="0"/>
              <a:t>27/04/2021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BA1-53CB-4E71-8170-41D185968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632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C5F4-77F9-47C0-95B9-C210869B12BB}" type="datetimeFigureOut">
              <a:rPr lang="es-ES_tradnl" smtClean="0"/>
              <a:t>27/04/2021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BA1-53CB-4E71-8170-41D185968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5115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C5F4-77F9-47C0-95B9-C210869B12BB}" type="datetimeFigureOut">
              <a:rPr lang="es-ES_tradnl" smtClean="0"/>
              <a:t>27/04/2021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BA1-53CB-4E71-8170-41D185968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7424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C5F4-77F9-47C0-95B9-C210869B12BB}" type="datetimeFigureOut">
              <a:rPr lang="es-ES_tradnl" smtClean="0"/>
              <a:t>27/04/2021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BA1-53CB-4E71-8170-41D185968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174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C5F4-77F9-47C0-95B9-C210869B12BB}" type="datetimeFigureOut">
              <a:rPr lang="es-ES_tradnl" smtClean="0"/>
              <a:t>27/04/2021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0BA1-53CB-4E71-8170-41D185968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6264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8C5F4-77F9-47C0-95B9-C210869B12BB}" type="datetimeFigureOut">
              <a:rPr lang="es-ES_tradnl" smtClean="0"/>
              <a:t>27/04/2021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80BA1-53CB-4E71-8170-41D185968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8873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1026" name="Picture 2" descr="https://i.pinimg.com/564x/ef/75/e1/ef75e11e054361eeffa5c064acd9b9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2949" y="-2662948"/>
            <a:ext cx="6858001" cy="1218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1971809" y="1550013"/>
            <a:ext cx="8248379" cy="3919899"/>
          </a:xfrm>
          <a:prstGeom prst="roundRect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s-MX" sz="20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 DEL ESTADO</a:t>
            </a:r>
            <a:endParaRPr lang="es-ES_tradnl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  <a:spcAft>
                <a:spcPts val="0"/>
              </a:spcAft>
            </a:pPr>
            <a:r>
              <a:rPr lang="es-MX" sz="20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Institución de práctica: </a:t>
            </a:r>
            <a:endParaRPr lang="es-ES_tradnl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  <a:spcAft>
                <a:spcPts val="0"/>
              </a:spcAft>
            </a:pPr>
            <a:r>
              <a:rPr lang="es-MX" sz="20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“Jardín de niños Diego Rivera ”</a:t>
            </a:r>
            <a:endParaRPr lang="es-ES_tradnl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  <a:spcAft>
                <a:spcPts val="0"/>
              </a:spcAft>
            </a:pPr>
            <a:r>
              <a:rPr lang="es-MX" sz="20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educadora titular: </a:t>
            </a:r>
            <a:endParaRPr lang="es-ES_tradnl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  <a:spcAft>
                <a:spcPts val="0"/>
              </a:spcAft>
            </a:pPr>
            <a:r>
              <a:rPr lang="es-MX" sz="20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Carla  Priscila Amarillas de la Cruz </a:t>
            </a:r>
            <a:endParaRPr lang="es-ES_tradnl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  <a:spcAft>
                <a:spcPts val="0"/>
              </a:spcAft>
            </a:pPr>
            <a:r>
              <a:rPr lang="es-MX" sz="20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en el que realiza las prácticas: 2ª y 3ª “B” </a:t>
            </a:r>
            <a:endParaRPr lang="es-ES_tradnl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  <a:spcAft>
                <a:spcPts val="0"/>
              </a:spcAft>
            </a:pPr>
            <a:r>
              <a:rPr lang="es-MX" sz="20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total, de niños: 35 </a:t>
            </a:r>
          </a:p>
          <a:p>
            <a:pPr marL="228600" algn="ctr">
              <a:lnSpc>
                <a:spcPct val="90000"/>
              </a:lnSpc>
              <a:spcAft>
                <a:spcPts val="0"/>
              </a:spcAft>
            </a:pPr>
            <a:r>
              <a:rPr lang="es-MX" sz="20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alumna practicante:</a:t>
            </a:r>
            <a:endParaRPr lang="es-ES_tradnl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  <a:spcAft>
                <a:spcPts val="0"/>
              </a:spcAft>
            </a:pPr>
            <a:r>
              <a:rPr lang="es-MX" sz="20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Yadira Alejandra Palomo Rodríguez</a:t>
            </a:r>
            <a:endParaRPr lang="es-ES_tradnl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  <a:spcAft>
                <a:spcPts val="0"/>
              </a:spcAft>
            </a:pPr>
            <a:r>
              <a:rPr lang="es-MX" sz="20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grado: 4° sección: “B” número de lista: 13</a:t>
            </a:r>
            <a:endParaRPr lang="es-ES_tradnl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  <a:spcAft>
                <a:spcPts val="0"/>
              </a:spcAft>
            </a:pPr>
            <a:r>
              <a:rPr lang="es-MX" sz="20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periodo de práctica:</a:t>
            </a:r>
            <a:endParaRPr lang="es-ES_tradnl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  <a:spcAft>
                <a:spcPts val="0"/>
              </a:spcAft>
            </a:pPr>
            <a:r>
              <a:rPr lang="es-MX" sz="20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01 de marzo al 02 de julio del 2021.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25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8660674" y="5721531"/>
            <a:ext cx="2913017" cy="80989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b="1" dirty="0" smtClean="0">
                <a:latin typeface="Century Gothic" panose="020B0502020202020204" pitchFamily="34" charset="0"/>
              </a:rPr>
              <a:t>Medio de contacto:  </a:t>
            </a:r>
            <a:endParaRPr lang="es-ES_tradnl" sz="16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0" y="0"/>
          <a:ext cx="12191999" cy="24915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1719882468"/>
                    </a:ext>
                  </a:extLst>
                </a:gridCol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Jardín de niños “Diego Rivera” T.M </a:t>
                      </a:r>
                    </a:p>
                    <a:p>
                      <a:pPr algn="ctr"/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Plan de trabajo:</a:t>
                      </a:r>
                      <a:r>
                        <a:rPr lang="es-MX" sz="1400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Educación a distancia</a:t>
                      </a:r>
                    </a:p>
                    <a:p>
                      <a:pPr algn="ctr"/>
                      <a:r>
                        <a:rPr lang="es-MX" sz="1400" baseline="0" dirty="0" smtClean="0">
                          <a:latin typeface="Century Gothic" panose="020B0502020202020204" pitchFamily="34" charset="0"/>
                        </a:rPr>
                        <a:t>Jueves 22 abril del año 2021.</a:t>
                      </a:r>
                      <a:endParaRPr lang="es-MX" sz="1400" b="1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75637"/>
                  </a:ext>
                </a:extLst>
              </a:tr>
              <a:tr h="3950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latin typeface="Century Gothic" panose="020B0502020202020204" pitchFamily="34" charset="0"/>
                        </a:rPr>
                        <a:t>Campo de formación: </a:t>
                      </a:r>
                      <a:r>
                        <a:rPr lang="es-ES" sz="1600" dirty="0" smtClean="0">
                          <a:latin typeface="Century Gothic" panose="020B0502020202020204" pitchFamily="34" charset="0"/>
                        </a:rPr>
                        <a:t>Lenguaje</a:t>
                      </a:r>
                      <a:r>
                        <a:rPr lang="es-ES" sz="1600" baseline="0" dirty="0" smtClean="0">
                          <a:latin typeface="Century Gothic" panose="020B0502020202020204" pitchFamily="34" charset="0"/>
                        </a:rPr>
                        <a:t> y comunicación</a:t>
                      </a:r>
                      <a:endParaRPr lang="es-MX" sz="1600" b="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445857"/>
                  </a:ext>
                </a:extLst>
              </a:tr>
              <a:tr h="320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latin typeface="Century Gothic" panose="020B0502020202020204" pitchFamily="34" charset="0"/>
                        </a:rPr>
                        <a:t>Aprendizaje esperado: </a:t>
                      </a:r>
                      <a:r>
                        <a:rPr lang="es-ES" sz="1600" dirty="0" smtClean="0">
                          <a:latin typeface="Century Gothic" panose="020B0502020202020204" pitchFamily="34" charset="0"/>
                        </a:rPr>
                        <a:t>Expresa con eficacia sus ideas acerca de diversos temas y atiende lo que se dice en interacciones con otras personas. </a:t>
                      </a:r>
                      <a:endParaRPr lang="es-MX" sz="1600" b="1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057572"/>
                  </a:ext>
                </a:extLst>
              </a:tr>
              <a:tr h="733610">
                <a:tc>
                  <a:txBody>
                    <a:bodyPr/>
                    <a:lstStyle/>
                    <a:p>
                      <a:r>
                        <a:rPr lang="es-MX" sz="1600" b="1" dirty="0" smtClean="0">
                          <a:latin typeface="Century Gothic" panose="020B0502020202020204" pitchFamily="34" charset="0"/>
                        </a:rPr>
                        <a:t>Titulo del programa o recurso a utilizar:</a:t>
                      </a:r>
                      <a:r>
                        <a:rPr lang="es-MX" sz="1600" b="1" baseline="0" dirty="0" smtClean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s-ES_tradnl" sz="1600" dirty="0" smtClean="0">
                          <a:latin typeface="Century Gothic" panose="020B0502020202020204" pitchFamily="34" charset="0"/>
                        </a:rPr>
                        <a:t>¿Qué es mejor? </a:t>
                      </a:r>
                      <a:r>
                        <a:rPr lang="es-MX" sz="1600" b="1" baseline="0" dirty="0" smtClean="0">
                          <a:latin typeface="Century Gothic" panose="020B0502020202020204" pitchFamily="34" charset="0"/>
                        </a:rPr>
                        <a:t>Énfasis: </a:t>
                      </a:r>
                      <a:r>
                        <a:rPr lang="es-ES" sz="1600" dirty="0" smtClean="0">
                          <a:latin typeface="Century Gothic" panose="020B0502020202020204" pitchFamily="34" charset="0"/>
                        </a:rPr>
                        <a:t>Expresa su opinión acerca de un tema y escucha otras opiniones. </a:t>
                      </a:r>
                      <a:endParaRPr lang="es-ES_tradnl" sz="16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153294"/>
                  </a:ext>
                </a:extLst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6607" t="17991" r="17233" b="17455"/>
          <a:stretch/>
        </p:blipFill>
        <p:spPr>
          <a:xfrm>
            <a:off x="10855234" y="5852160"/>
            <a:ext cx="531025" cy="518126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0" y="2313991"/>
          <a:ext cx="12191999" cy="390690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042263">
                  <a:extLst>
                    <a:ext uri="{9D8B030D-6E8A-4147-A177-3AD203B41FA5}">
                      <a16:colId xmlns:a16="http://schemas.microsoft.com/office/drawing/2014/main" val="2134505713"/>
                    </a:ext>
                  </a:extLst>
                </a:gridCol>
                <a:gridCol w="4108681">
                  <a:extLst>
                    <a:ext uri="{9D8B030D-6E8A-4147-A177-3AD203B41FA5}">
                      <a16:colId xmlns:a16="http://schemas.microsoft.com/office/drawing/2014/main" val="2351731104"/>
                    </a:ext>
                  </a:extLst>
                </a:gridCol>
                <a:gridCol w="3041055">
                  <a:extLst>
                    <a:ext uri="{9D8B030D-6E8A-4147-A177-3AD203B41FA5}">
                      <a16:colId xmlns:a16="http://schemas.microsoft.com/office/drawing/2014/main" val="3846312822"/>
                    </a:ext>
                  </a:extLst>
                </a:gridCol>
              </a:tblGrid>
              <a:tr h="82109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Actividades de reforzamientos para los alumnos</a:t>
                      </a:r>
                      <a:endParaRPr lang="es-ES_trad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Acciones para los</a:t>
                      </a:r>
                      <a:r>
                        <a:rPr lang="es-MX" sz="1600" baseline="0" dirty="0" smtClean="0"/>
                        <a:t> alumnos que requieren apoyo</a:t>
                      </a:r>
                    </a:p>
                    <a:p>
                      <a:pPr algn="ctr"/>
                      <a:r>
                        <a:rPr lang="es-MX" sz="1600" baseline="0" dirty="0" smtClean="0"/>
                        <a:t>ADECUACIONES CURRICULARES 3ª AÑO</a:t>
                      </a:r>
                      <a:endParaRPr lang="es-ES_trad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Materiales</a:t>
                      </a:r>
                      <a:endParaRPr lang="es-ES_tradnl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538813"/>
                  </a:ext>
                </a:extLst>
              </a:tr>
              <a:tr h="308394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Observa el programa APRENDE EN CASA III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Elige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 una acción acerca del cuidado del medio ambiente y realiza un cartel en donde puedas exponer al resto de tus compañeros ¿Qué es mejor, para cuidar el medio ambiente?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s-MX" sz="160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s-MX" sz="1600" b="1" baseline="0" dirty="0" smtClean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MX" sz="1600" b="1" baseline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NOTA: Esta tarea deberá estar lista para la clase en línea.</a:t>
                      </a:r>
                      <a:endParaRPr lang="es-MX" sz="1800" b="1" dirty="0" smtClean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Century Gothic" panose="020B0502020202020204" pitchFamily="34" charset="0"/>
                        </a:rPr>
                        <a:t>Cartel </a:t>
                      </a:r>
                    </a:p>
                    <a:p>
                      <a:r>
                        <a:rPr lang="es-ES" dirty="0" smtClean="0">
                          <a:latin typeface="Century Gothic" panose="020B0502020202020204" pitchFamily="34" charset="0"/>
                        </a:rPr>
                        <a:t>Recortes</a:t>
                      </a:r>
                    </a:p>
                    <a:p>
                      <a:r>
                        <a:rPr lang="es-ES" dirty="0" smtClean="0">
                          <a:latin typeface="Century Gothic" panose="020B0502020202020204" pitchFamily="34" charset="0"/>
                        </a:rPr>
                        <a:t>Dibujos</a:t>
                      </a:r>
                    </a:p>
                    <a:p>
                      <a:r>
                        <a:rPr lang="es-ES" dirty="0" smtClean="0">
                          <a:latin typeface="Century Gothic" panose="020B0502020202020204" pitchFamily="34" charset="0"/>
                        </a:rPr>
                        <a:t>Colores</a:t>
                      </a:r>
                    </a:p>
                    <a:p>
                      <a:endParaRPr lang="es-ES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07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564x/ef/75/e1/ef75e11e054361eeffa5c064acd9b9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2949" y="-2662948"/>
            <a:ext cx="6858001" cy="1218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redondeado 2"/>
          <p:cNvSpPr/>
          <p:nvPr/>
        </p:nvSpPr>
        <p:spPr>
          <a:xfrm>
            <a:off x="3783838" y="439671"/>
            <a:ext cx="4616222" cy="1114810"/>
          </a:xfrm>
          <a:prstGeom prst="roundRect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s-MX" sz="44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</a:t>
            </a:r>
            <a:endParaRPr lang="es-ES_tradnl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828800" y="2299063"/>
            <a:ext cx="859536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La actividad impacta de cierta manera dos campos de formación académica como el de exploración y conocimiento del mundo natural y social al proponer acciones que ayudan a cuidar el medio ambiente y el de lenguaje y comunicación </a:t>
            </a:r>
            <a:r>
              <a:rPr lang="es-ES" sz="2000" dirty="0" smtClean="0">
                <a:latin typeface="Century Gothic" panose="020B0502020202020204" pitchFamily="34" charset="0"/>
              </a:rPr>
              <a:t> en donde logran expresarse acerca de algunos temas en especifico y atienden lo que interactúan con otras personas de la familia al realizar la exposición a través de recortes y dibujos dando a conocer las acciones para cuidar el medio ambiente y porque es mejor hacerlo de cierta manera y asumen su compromiso de la importancia de cuidar el medio ambiente. </a:t>
            </a:r>
            <a:endParaRPr lang="es-MX" sz="2000" b="1" dirty="0">
              <a:latin typeface="Century Gothic" panose="020B0502020202020204" pitchFamily="34" charset="0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7790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564x/ef/75/e1/ef75e11e054361eeffa5c064acd9b9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2949" y="-2662948"/>
            <a:ext cx="6858001" cy="1218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597" y="1208091"/>
            <a:ext cx="3178074" cy="564990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479" y="1208091"/>
            <a:ext cx="3178074" cy="5649909"/>
          </a:xfrm>
          <a:prstGeom prst="rect">
            <a:avLst/>
          </a:prstGeom>
        </p:spPr>
      </p:pic>
      <p:sp>
        <p:nvSpPr>
          <p:cNvPr id="7" name="Rectángulo redondeado 6"/>
          <p:cNvSpPr/>
          <p:nvPr/>
        </p:nvSpPr>
        <p:spPr>
          <a:xfrm>
            <a:off x="757646" y="230666"/>
            <a:ext cx="10463348" cy="1114810"/>
          </a:xfrm>
          <a:prstGeom prst="roundRect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s-MX" sz="44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EVIDENCIAS FOTOGRAFICAS </a:t>
            </a:r>
            <a:endParaRPr lang="es-ES_tradnl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7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564x/ef/75/e1/ef75e11e054361eeffa5c064acd9b9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2949" y="-2662948"/>
            <a:ext cx="6858001" cy="1218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313" y="-156754"/>
            <a:ext cx="3857625" cy="6858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0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69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355</Words>
  <Application>Microsoft Office PowerPoint</Application>
  <PresentationFormat>Panorámica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yadiraapolomoo@gmail.com</dc:creator>
  <cp:lastModifiedBy>yadiraapolomoo@gmail.com</cp:lastModifiedBy>
  <cp:revision>4</cp:revision>
  <dcterms:created xsi:type="dcterms:W3CDTF">2021-04-28T00:10:15Z</dcterms:created>
  <dcterms:modified xsi:type="dcterms:W3CDTF">2021-04-28T00:50:10Z</dcterms:modified>
</cp:coreProperties>
</file>