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6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7466D-51AF-40AC-8626-1C94F0055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52EEE3-AD19-4AEB-8D8A-F11B02F11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DCA20F-F672-4C29-9177-C93D594C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82B14B-4700-42AD-8A49-08979CBD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3C4F9-F472-4FDD-937A-BEDF24D8F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741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228DF-5D42-4762-9BD5-A0DDE81E7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7A7F19-7737-4816-8D87-305CF2508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19219B-F2C1-4D40-A628-4088DA4BF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403D79-7078-4F3F-B221-75DFEB9D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DE51B-CC97-472A-A605-F4F7524C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9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61D34D-784F-4455-9B58-27CEF4335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2CA071-3B07-4AF1-992D-A8F4DC069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2EF236-32FC-498F-A958-1B1576E96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81EC72-E646-49C3-9544-7012B7E9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73B6E-45A8-4D65-B4C0-EE6EB997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046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053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A46C5-E6C5-4E09-96F5-456412C0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6BC6B-CA36-4609-862B-BB8417988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11A53-3D7B-43E1-8329-E4131150A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91193-723D-41D7-890A-A78C659C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B2E90D-3D4A-470F-A669-5C7E05AD9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56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13E2C-5D45-4A37-865D-F05C66D12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0369B1-0D8B-4144-86B8-C298A683F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A775E-DC4E-4D68-81E3-E32923D06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58280A-5427-42BB-BADB-9626E3E6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ED3F33-D839-4AD2-B107-A9BF56E5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26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AEE24-9E95-47E2-9F58-491DB15C0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B93AE0-9C71-4B77-A528-3399CA8D8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06409-C0CB-4EE4-A61E-349EB3314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E0CD4B-D687-464C-AE2A-7418AD3F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7FB439-F687-4107-974C-9DD39317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C4751C-4FB4-4DD9-8B7A-E9CAD137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908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FA219B-5593-4880-95F6-14EFD60CE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0FE0BC-4051-4CB6-B17D-0E8A449CC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1C527C-2FFB-4DC5-9395-B6F3692A2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7A0644-F703-43EA-A3AC-F98495414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B198F5-2FD2-4DC2-B074-91D2EBD23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91572C-8CC3-481C-86F4-9C4528589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9CCDEE-63E8-4296-883D-0421D096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E9991E0-BC90-4DD0-B4A8-E76A7A68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37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CA5A2C-8786-4D96-A959-603B0841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6B3AD1-7E2F-4DA3-B105-E1736944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0E81EB-A928-489F-985B-A3061F9C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B9AE90-63F0-42F8-A729-546436CA7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66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18DFD1-E305-4CAF-9BE9-7B7BFED5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650379-8AC4-4C45-959A-E4A3ACDA0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88E17CA-DBD1-4E3B-AC4E-80775DB7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50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3784F-E05B-48AB-90F0-B18DB8BA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0F2A3D-F221-4FF2-A426-FBC08EE25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F78DBC-7196-4291-AB24-80F682A57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2284D0-1DD6-4EBB-88BB-7E7CF9BBF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9B3CF3-BC4B-4E51-A5DF-6D29BF63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558064-E8A0-4A43-9EA1-D94F8D64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29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40751-7B5A-48AC-A810-D3ED464B7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1EA461F-F684-418F-825E-B23D42489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8C3152-D161-465E-860D-AB84248FB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43B5E2-F82C-4E1A-969C-B2CE565C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59D0D8-9A97-4288-AF9B-2B5B3AF14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D1E5A9-456A-4E05-B5A4-9EC4EC76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87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7C15EF-BE0D-445D-83E0-3E0ECD60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800395-5AF4-41A7-BF9F-829C4B401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037402-11F0-4D6C-9918-9B7E66AEC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EF9A-B5F1-4E70-92C3-9391BA1AB335}" type="datetimeFigureOut">
              <a:rPr lang="es-MX" smtClean="0"/>
              <a:t>28/04/2021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86E9D0-BEBA-48EF-BCB0-40BF4F548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FF9938-846B-42EB-8A53-BC02D01DC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0D5DE-ED11-4BA4-B336-468F60C383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22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de Shirley en Portadas y fondos | Imagenes para maestros, Maestros de  preescolar, Bordes para portadas">
            <a:extLst>
              <a:ext uri="{FF2B5EF4-FFF2-40B4-BE49-F238E27FC236}">
                <a16:creationId xmlns:a16="http://schemas.microsoft.com/office/drawing/2014/main" id="{0C275536-1537-48C8-AF1E-526329B04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object 2">
            <a:extLst>
              <a:ext uri="{FF2B5EF4-FFF2-40B4-BE49-F238E27FC236}">
                <a16:creationId xmlns:a16="http://schemas.microsoft.com/office/drawing/2014/main" id="{229A0989-30E6-4B19-AAC4-0028B4440D8A}"/>
              </a:ext>
            </a:extLst>
          </p:cNvPr>
          <p:cNvGrpSpPr/>
          <p:nvPr/>
        </p:nvGrpSpPr>
        <p:grpSpPr>
          <a:xfrm>
            <a:off x="1039367" y="1499157"/>
            <a:ext cx="10113264" cy="4776216"/>
            <a:chOff x="1395983" y="1173480"/>
            <a:chExt cx="7584948" cy="4776216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5F6777B8-3D3A-4705-AE90-A33DE4B1557E}"/>
                </a:ext>
              </a:extLst>
            </p:cNvPr>
            <p:cNvSpPr/>
            <p:nvPr/>
          </p:nvSpPr>
          <p:spPr>
            <a:xfrm>
              <a:off x="4482084" y="2103120"/>
              <a:ext cx="1412748" cy="1101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7E36E95A-BCAA-465F-A07B-0B6F5BB97698}"/>
                </a:ext>
              </a:extLst>
            </p:cNvPr>
            <p:cNvSpPr/>
            <p:nvPr/>
          </p:nvSpPr>
          <p:spPr>
            <a:xfrm>
              <a:off x="1395983" y="1173480"/>
              <a:ext cx="7584948" cy="47762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1D6431C3-1C64-4D42-9AA7-875C73F5DE15}"/>
                </a:ext>
              </a:extLst>
            </p:cNvPr>
            <p:cNvSpPr/>
            <p:nvPr/>
          </p:nvSpPr>
          <p:spPr>
            <a:xfrm>
              <a:off x="5466588" y="5113020"/>
              <a:ext cx="211836" cy="3078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91A379EF-922E-4FD8-BEB1-DF35C17764FA}"/>
                </a:ext>
              </a:extLst>
            </p:cNvPr>
            <p:cNvSpPr/>
            <p:nvPr/>
          </p:nvSpPr>
          <p:spPr>
            <a:xfrm>
              <a:off x="5570220" y="5127955"/>
              <a:ext cx="124967" cy="26548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09AE9835-9D42-4A95-8802-A2C90D6CDC9C}"/>
                </a:ext>
              </a:extLst>
            </p:cNvPr>
            <p:cNvSpPr/>
            <p:nvPr/>
          </p:nvSpPr>
          <p:spPr>
            <a:xfrm>
              <a:off x="4424171" y="5408676"/>
              <a:ext cx="215773" cy="30784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4004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67028CD4-D030-4627-9079-17E144DDE0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360338"/>
              </p:ext>
            </p:extLst>
          </p:nvPr>
        </p:nvGraphicFramePr>
        <p:xfrm>
          <a:off x="175364" y="1596487"/>
          <a:ext cx="11674258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3065">
                  <a:extLst>
                    <a:ext uri="{9D8B030D-6E8A-4147-A177-3AD203B41FA5}">
                      <a16:colId xmlns:a16="http://schemas.microsoft.com/office/drawing/2014/main" val="407968285"/>
                    </a:ext>
                  </a:extLst>
                </a:gridCol>
                <a:gridCol w="9771193">
                  <a:extLst>
                    <a:ext uri="{9D8B030D-6E8A-4147-A177-3AD203B41FA5}">
                      <a16:colId xmlns:a16="http://schemas.microsoft.com/office/drawing/2014/main" val="4423376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Inicio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Responde cuestionamientos acerca de ¿Qué disfrutas del medio ambiente? Ejemplo: aire, lluvia. Flores y árboles, animales,etc.  </a:t>
                      </a:r>
                      <a:endParaRPr lang="es-MX" sz="2400" b="0">
                        <a:latin typeface="Abadi" panose="020B0604020104020204" pitchFamily="34" charset="0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84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Desarrollo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Reflexiona y analiza que acciones realiza para cuidar de lo anteriormente dicho.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92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Cierre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Como retroalimetacion en conjunto se hace un compromiso para cuidar de nuestro medio ambiente y ecosistema. Luego de realizar una hoja de trabajo y armar con difeentres materiales una diadema.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24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Nota: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>
                          <a:latin typeface="Abadi" panose="020B0604020104020204" pitchFamily="34" charset="0"/>
                          <a:cs typeface="Aharoni" panose="02010803020104030203" pitchFamily="2" charset="-79"/>
                        </a:rPr>
                        <a:t>No hay evidencia de ello, pues la clase es el día de mañana Jueves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243442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5D0617C7-C618-4EBE-B140-369037AD6415}"/>
              </a:ext>
            </a:extLst>
          </p:cNvPr>
          <p:cNvSpPr txBox="1"/>
          <p:nvPr/>
        </p:nvSpPr>
        <p:spPr>
          <a:xfrm>
            <a:off x="2329841" y="513567"/>
            <a:ext cx="6951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>
                <a:solidFill>
                  <a:srgbClr val="00B0F0"/>
                </a:solidFill>
                <a:latin typeface="Allstar" pitchFamily="2" charset="0"/>
              </a:rPr>
              <a:t>Actividades “Carta a la Tierra” </a:t>
            </a:r>
          </a:p>
        </p:txBody>
      </p:sp>
    </p:spTree>
    <p:extLst>
      <p:ext uri="{BB962C8B-B14F-4D97-AF65-F5344CB8AC3E}">
        <p14:creationId xmlns:p14="http://schemas.microsoft.com/office/powerpoint/2010/main" val="24407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1162A16E-4664-42EA-A575-194EE827A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403770"/>
            <a:ext cx="5294716" cy="405045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7BC340FE-21E2-4AAE-BE86-230A4E9AC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457" y="643467"/>
            <a:ext cx="318943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394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97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Abadi</vt:lpstr>
      <vt:lpstr>Aharoni</vt:lpstr>
      <vt:lpstr>Allstar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NICOLE AVILA SALAS</dc:creator>
  <cp:lastModifiedBy>PRISCILA NICOLE AVILA SALAS</cp:lastModifiedBy>
  <cp:revision>4</cp:revision>
  <dcterms:created xsi:type="dcterms:W3CDTF">2021-04-28T16:55:36Z</dcterms:created>
  <dcterms:modified xsi:type="dcterms:W3CDTF">2021-04-28T18:44:21Z</dcterms:modified>
</cp:coreProperties>
</file>