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E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6C1760-CA42-48E8-80AD-EC421DFDB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E8424A-2152-4BA0-819D-666256031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076D05-BDE9-4A1C-95A3-A3173EB87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D89C88-C2E4-4018-B4D5-D3EDEC379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ECFDD6-19B8-40AC-9C73-5DBE1546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57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B202AE-C687-4548-AE5A-DFC10F68D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12EFE5-EB3C-45B4-BFDF-2A9B32B66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618E70-1D2A-435F-831A-5D1E65EEB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23AC32-1A30-42AE-A9F8-4A233212F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BF34AF-6558-4317-B0EF-43EB16BFD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849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43925A3-CDBC-4165-B12E-5BF6971BE5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0942B6-9DC8-4182-A86A-DEAB476ED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21E085-906C-4923-B473-8E2D23765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F34313-8EC4-4B90-A9A4-6F3CCDDAA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2F577B-C117-483E-B05A-948270E06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343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AB6D1B-AD0D-44F2-826C-7DBC8D1BA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C285E5-CEE1-4970-8EA1-542E0500D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DDD7E-A9F7-448D-8317-8C7110B37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DB35C0-D726-4116-AAA8-FD2FAE0B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DB5540-3350-4B36-8C8F-099D554B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770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80D03-DB9B-48C8-AB00-8209A6DBE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2D1736-5176-45E5-902D-80F78D276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9D75B0-3265-45DB-AB19-527B9DA84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B4963B-FAF8-45CF-93A9-27813B2E9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8D2F7A-85FE-4B73-9577-302920A92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692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B85A7D-4F14-4EF0-A1A2-2E6CD8666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39210F-F1E3-44F0-A3AE-7DAE0A64D8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3FB352-F027-4598-904C-1D5FE4310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235591-9EAA-4F1D-B9AC-B50B7AF78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6412B9-A6F3-411C-AF48-DB091E0E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4AEC4E-92E7-4FF5-85C2-4FAF47931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08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B3DDD9-114E-490D-9617-5ADCED8A7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6D36AD-7D03-4B55-9792-ACB537CA9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5477ED-A889-49D9-BD21-3ABCA9638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378CA7-21AC-494C-B9EB-9C535D949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71A0ED-D2FA-44F7-A4BC-818B63206B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6E2F127-72C7-46D0-A337-0D254AC1D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435A08-0199-4EA0-9B11-6A839C650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7CF29D9-7046-4519-8513-471F912F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042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03913D-28B0-45CE-8DA2-AD690334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23C34D-B0CF-42A2-8C4F-BF85763DF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721564-C30A-4B53-9011-578D8D638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C0F933-D228-4DE2-BEC4-D51E4A6AC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642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5E4EC65-800D-431A-B5C7-12B26FDD1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F90D77-ED29-41C1-A51F-0AEBB37EC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1EABDC5-A2FB-4B85-9F01-9DE806DD7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319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1B7AB-AB87-4FCC-AB2E-2BB3C9D46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D6CC2C-5D58-4705-A0E5-0F96E192B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B2A8CE-E5B5-4935-9382-AD7739EE7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DD6DDB-057E-46F6-B8A5-4E9B22188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20C82F-4B7C-4219-B7A6-6C6E0DCCE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03B440-DEB7-48B0-B5E3-73319A0D4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546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7743DE-2B57-41F1-8529-8A87D8FE7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B153C4F-CCD3-4AB0-A17F-50226AA628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3D1EE9C-7D3E-4CD1-81C5-5A2F8DD3C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95D65E-C73B-4ADC-A4D2-C2A6F0D4F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EA6911-3994-4E67-90E7-8D3F2E54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6247B6-B1CC-4032-9F98-989BC167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35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29D5005-8385-4FB9-AA5A-E55236B4B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91D360-7272-4938-88AF-7AE00406C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AF8C4F-5400-4C2F-88AA-D07E50AF8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9E2C1-AADE-44CB-8140-8C1C851782F3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EBE01D-4B81-49D2-8D5B-B54C626F8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1A3AD1-C85D-4D11-A3EA-76D0E3DE1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CCC8A-8C82-4412-9B1B-2518F6E6DB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02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fif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464ACC3-8045-4459-A9F8-C3AA9B779108}"/>
              </a:ext>
            </a:extLst>
          </p:cNvPr>
          <p:cNvSpPr txBox="1"/>
          <p:nvPr/>
        </p:nvSpPr>
        <p:spPr>
          <a:xfrm>
            <a:off x="1757363" y="2344520"/>
            <a:ext cx="9158287" cy="1815882"/>
          </a:xfrm>
          <a:prstGeom prst="rect">
            <a:avLst/>
          </a:prstGeom>
          <a:solidFill>
            <a:srgbClr val="CCECFF"/>
          </a:solidFill>
          <a:ln w="3810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Century Gothic" panose="020B0502020202020204" pitchFamily="34" charset="0"/>
              </a:rPr>
              <a:t>ESCUELA NORMAL DE EDUCACIÓN PREESCOLAR</a:t>
            </a:r>
          </a:p>
          <a:p>
            <a:pPr algn="ctr"/>
            <a:r>
              <a:rPr lang="es-MX" sz="2800" dirty="0">
                <a:latin typeface="Century Gothic" panose="020B0502020202020204" pitchFamily="34" charset="0"/>
              </a:rPr>
              <a:t>JARDÍN DE NIÑOS ¨MARÍA L. PÉREZ DE ARREOLA¨</a:t>
            </a:r>
          </a:p>
          <a:p>
            <a:pPr algn="ctr"/>
            <a:r>
              <a:rPr lang="es-MX" sz="2800" dirty="0">
                <a:latin typeface="Century Gothic" panose="020B0502020202020204" pitchFamily="34" charset="0"/>
              </a:rPr>
              <a:t>DENNISE ARIZPE MESQUITIC</a:t>
            </a:r>
          </a:p>
          <a:p>
            <a:pPr algn="ctr"/>
            <a:r>
              <a:rPr lang="es-MX" sz="2800" dirty="0">
                <a:latin typeface="Century Gothic" panose="020B0502020202020204" pitchFamily="34" charset="0"/>
              </a:rPr>
              <a:t>SEMESTRE: OCTAVO</a:t>
            </a:r>
          </a:p>
        </p:txBody>
      </p:sp>
    </p:spTree>
    <p:extLst>
      <p:ext uri="{BB962C8B-B14F-4D97-AF65-F5344CB8AC3E}">
        <p14:creationId xmlns:p14="http://schemas.microsoft.com/office/powerpoint/2010/main" val="3121945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920709C-D21F-49B6-B45A-93C78EEA3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190506"/>
              </p:ext>
            </p:extLst>
          </p:nvPr>
        </p:nvGraphicFramePr>
        <p:xfrm>
          <a:off x="265288" y="274320"/>
          <a:ext cx="11661423" cy="6103620"/>
        </p:xfrm>
        <a:graphic>
          <a:graphicData uri="http://schemas.openxmlformats.org/drawingml/2006/table">
            <a:tbl>
              <a:tblPr/>
              <a:tblGrid>
                <a:gridCol w="7246860">
                  <a:extLst>
                    <a:ext uri="{9D8B030D-6E8A-4147-A177-3AD203B41FA5}">
                      <a16:colId xmlns:a16="http://schemas.microsoft.com/office/drawing/2014/main" val="2759840705"/>
                    </a:ext>
                  </a:extLst>
                </a:gridCol>
                <a:gridCol w="4414563">
                  <a:extLst>
                    <a:ext uri="{9D8B030D-6E8A-4147-A177-3AD203B41FA5}">
                      <a16:colId xmlns:a16="http://schemas.microsoft.com/office/drawing/2014/main" val="2591413057"/>
                    </a:ext>
                  </a:extLst>
                </a:gridCol>
              </a:tblGrid>
              <a:tr h="44509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entury Gothic" panose="020B0502020202020204" pitchFamily="34" charset="0"/>
                        </a:rPr>
                        <a:t>SECUENCIA DIDACTIVA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2555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Actividad:</a:t>
                      </a:r>
                    </a:p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Responder cuestionamientos: </a:t>
                      </a:r>
                      <a:r>
                        <a:rPr lang="es-ES" sz="12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¿Qué es la basura?, ¿En su casa separan la basura?, ¿cuáles se pueden reutilizar y cuales no se puede?. </a:t>
                      </a:r>
                      <a:endParaRPr lang="es-ES" sz="12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Nombre: Reutilizando materiales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340996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ES" sz="12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Conversar acerca de lo que es reducir, reciclar y reutilizar y observar algunos ejemplos de reciclar al separar la basura, reducir el uso de la energía solar o ahorrar agua y por ultimo como reutilizan la basura para realizar objetos.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203807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Realizar una alcancía con ayuda de una botella de plástico.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87964"/>
                  </a:ext>
                </a:extLst>
              </a:tr>
              <a:tr h="4289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Aprendizaje esperado: </a:t>
                      </a: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: Identifica y explica algunos efectos favorables y desfavorables de la acción humana sobre el medio ambiente.</a:t>
                      </a:r>
                      <a:endParaRPr lang="es-ES" sz="12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Campo: </a:t>
                      </a: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Exploración y comprensión del mundo natural y social.</a:t>
                      </a:r>
                    </a:p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Organizador curricular 1: </a:t>
                      </a: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Mundo natural</a:t>
                      </a:r>
                    </a:p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Organizador curricular 2: </a:t>
                      </a: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Cuidado del medio ambiente</a:t>
                      </a:r>
                      <a:endParaRPr lang="es-ES" sz="1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456555"/>
                  </a:ext>
                </a:extLst>
              </a:tr>
              <a:tr h="428977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Acciones: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-Identifica como cuidar el medio ambiente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-Reconoce lo que es reducir, reciclar y reutilizar.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-Realiza una alcancía para reutilizar.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77857"/>
                  </a:ext>
                </a:extLst>
              </a:tr>
              <a:tr h="428977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Recursos: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Facebook (transmisión en vivo)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Botella y material para decorar su alcancía.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Imágenes y ejemplos de reducir, reciclar y reutilizar.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733066"/>
                  </a:ext>
                </a:extLst>
              </a:tr>
              <a:tr h="280379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Actividad de seguimiento:</a:t>
                      </a:r>
                    </a:p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Realizar una alcancía con materiales reciclables para que el alumno comprenda que pueden reutilizar.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841054"/>
                  </a:ext>
                </a:extLst>
              </a:tr>
              <a:tr h="280379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Aprendizaje de reforzamiento: </a:t>
                      </a:r>
                      <a:r>
                        <a:rPr lang="es-ES" sz="1200" dirty="0">
                          <a:latin typeface="Century Gothic" panose="020B0502020202020204" pitchFamily="34" charset="0"/>
                        </a:rPr>
                        <a:t>Produce textos para informar algo de interés a la comunidad escolar o a los padres de familia.</a:t>
                      </a:r>
                    </a:p>
                    <a:p>
                      <a:r>
                        <a:rPr lang="es-ES" sz="1200" b="1" dirty="0">
                          <a:latin typeface="Century Gothic" panose="020B0502020202020204" pitchFamily="34" charset="0"/>
                        </a:rPr>
                        <a:t>Campo formativo: </a:t>
                      </a:r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Lenguaje y comunicación.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694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98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F0A85AA-5E47-4FDA-8B5E-CE711713EF43}"/>
              </a:ext>
            </a:extLst>
          </p:cNvPr>
          <p:cNvSpPr txBox="1"/>
          <p:nvPr/>
        </p:nvSpPr>
        <p:spPr>
          <a:xfrm>
            <a:off x="831056" y="714375"/>
            <a:ext cx="10529887" cy="5856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b="1" dirty="0">
                <a:latin typeface="Century Gothic" panose="020B0502020202020204" pitchFamily="34" charset="0"/>
              </a:rPr>
              <a:t>DESCRIPCIÓN Y RESULTADOS DE LA ACTIVIDAD: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Century Gothic" panose="020B0502020202020204" pitchFamily="34" charset="0"/>
              </a:rPr>
              <a:t>La actividad se realizó por medio de la plataforma de Facebook por transmisión en vivo, todos los alumnos respondieron los cuestionamientos acerca de lo que piensan que son las tres R y de que tratan cada una de ellas en este caso: reciclar, reutilizar y reducir.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Century Gothic" panose="020B0502020202020204" pitchFamily="34" charset="0"/>
              </a:rPr>
              <a:t>Observaron algunos ejemplos de cada uno e identificaron acciones de cada uno de estos sin ningún problema por ejemplo al reducir mencionaron que reducen la energía eléctrica y el agua al utilizarla solamente cuando es necesario, en cuanto a reciclar dijeron que juntan los materiales que pueden reciclar como las botellas de plástico, papel o cartón y por ultimo al reutilizar diferentes herramientas y materiales para hacer objetos de gran utilidad.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Century Gothic" panose="020B0502020202020204" pitchFamily="34" charset="0"/>
              </a:rPr>
              <a:t>Como actividad realizamos una alcancía con ayuda de una botella de plástico, taparroscas, periódico, etc.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Century Gothic" panose="020B0502020202020204" pitchFamily="34" charset="0"/>
              </a:rPr>
              <a:t>La mayoría de los alumnos mandaron su evidencia del día 25 para ser exactos, demostrando comprender e identificar lo que es reutilizar, reducir y reciclar; sobre todo comprendieron que gracias a estas acciones cuidamos el medio ambiente.</a:t>
            </a:r>
          </a:p>
        </p:txBody>
      </p:sp>
    </p:spTree>
    <p:extLst>
      <p:ext uri="{BB962C8B-B14F-4D97-AF65-F5344CB8AC3E}">
        <p14:creationId xmlns:p14="http://schemas.microsoft.com/office/powerpoint/2010/main" val="2894815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EC2F1967-C54F-43A6-BBA5-6EA3149F4E16}"/>
              </a:ext>
            </a:extLst>
          </p:cNvPr>
          <p:cNvSpPr/>
          <p:nvPr/>
        </p:nvSpPr>
        <p:spPr>
          <a:xfrm>
            <a:off x="0" y="1085850"/>
            <a:ext cx="12192000" cy="4543425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2D683DC-B02D-47C5-9D6F-05481D86BF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1" y="1485935"/>
            <a:ext cx="1952902" cy="34718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41AB7B9-2F72-464B-B59B-2A87F6505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572" y="1485935"/>
            <a:ext cx="2591272" cy="347182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A5B8D9F-94F2-4308-B8A3-8DB28C86F7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813" y="1485934"/>
            <a:ext cx="3348864" cy="347182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196FC5E6-5435-4EA7-ABF9-183F85D718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997" y="1485933"/>
            <a:ext cx="2314550" cy="3471825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4B28126F-12A4-46EA-AC03-8DBCD733AE6A}"/>
              </a:ext>
            </a:extLst>
          </p:cNvPr>
          <p:cNvSpPr txBox="1"/>
          <p:nvPr/>
        </p:nvSpPr>
        <p:spPr>
          <a:xfrm>
            <a:off x="3514725" y="5069346"/>
            <a:ext cx="5100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Century Gothic" panose="020B0502020202020204" pitchFamily="34" charset="0"/>
              </a:rPr>
              <a:t>EVIDENCIAS FOTOGRÁFICAS</a:t>
            </a:r>
          </a:p>
        </p:txBody>
      </p:sp>
    </p:spTree>
    <p:extLst>
      <p:ext uri="{BB962C8B-B14F-4D97-AF65-F5344CB8AC3E}">
        <p14:creationId xmlns:p14="http://schemas.microsoft.com/office/powerpoint/2010/main" val="695407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459</Words>
  <Application>Microsoft Office PowerPoint</Application>
  <PresentationFormat>Panorámica</PresentationFormat>
  <Paragraphs>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DENNISE ARIZPE MESQUITIC</dc:creator>
  <cp:lastModifiedBy>DENNISE ARIZPE MESQUITIC</cp:lastModifiedBy>
  <cp:revision>4</cp:revision>
  <dcterms:created xsi:type="dcterms:W3CDTF">2021-04-29T03:48:35Z</dcterms:created>
  <dcterms:modified xsi:type="dcterms:W3CDTF">2021-04-29T04:21:03Z</dcterms:modified>
</cp:coreProperties>
</file>