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46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AB6DA-11C2-4285-B3CA-31B8E7C4547E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4485E-6EFB-4F34-BF53-823BD5EC6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06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21DD5-2D22-4CE9-8E10-08F84766DF0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328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F0F68-2C81-42A0-BA3B-59EC7FB5F49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26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0744-CA05-4587-954D-B892BE1A4B05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F3C7-C7D2-4399-BBB8-4B8C51234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94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0744-CA05-4587-954D-B892BE1A4B05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F3C7-C7D2-4399-BBB8-4B8C51234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73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0744-CA05-4587-954D-B892BE1A4B05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F3C7-C7D2-4399-BBB8-4B8C51234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05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0744-CA05-4587-954D-B892BE1A4B05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F3C7-C7D2-4399-BBB8-4B8C51234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49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0744-CA05-4587-954D-B892BE1A4B05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F3C7-C7D2-4399-BBB8-4B8C51234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10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0744-CA05-4587-954D-B892BE1A4B05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F3C7-C7D2-4399-BBB8-4B8C51234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93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0744-CA05-4587-954D-B892BE1A4B05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F3C7-C7D2-4399-BBB8-4B8C51234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5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0744-CA05-4587-954D-B892BE1A4B05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F3C7-C7D2-4399-BBB8-4B8C51234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36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0744-CA05-4587-954D-B892BE1A4B05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F3C7-C7D2-4399-BBB8-4B8C51234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51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0744-CA05-4587-954D-B892BE1A4B05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F3C7-C7D2-4399-BBB8-4B8C51234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10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0744-CA05-4587-954D-B892BE1A4B05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F3C7-C7D2-4399-BBB8-4B8C51234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21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10744-CA05-4587-954D-B892BE1A4B05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AF3C7-C7D2-4399-BBB8-4B8C51234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5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99309" y="4433455"/>
            <a:ext cx="3380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Century Gothic" panose="020B0502020202020204" pitchFamily="34" charset="0"/>
              </a:rPr>
              <a:t>Practicante</a:t>
            </a:r>
            <a:endParaRPr lang="es-MX" sz="4000" b="1" dirty="0">
              <a:latin typeface="Century Gothic" panose="020B0502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36812" y="197610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spc="300" dirty="0" smtClean="0">
                <a:solidFill>
                  <a:schemeClr val="accent4"/>
                </a:solidFill>
                <a:latin typeface="Lucida Handwriting" pitchFamily="66" charset="0"/>
              </a:rPr>
              <a:t>Octavo Semestre </a:t>
            </a:r>
            <a:endParaRPr lang="es-ES" sz="2000" b="1" spc="300" dirty="0">
              <a:solidFill>
                <a:schemeClr val="accent4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94703" y="21528"/>
            <a:ext cx="5440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D</a:t>
            </a:r>
            <a:r>
              <a:rPr lang="es-MX" sz="3200" b="1" dirty="0" smtClean="0">
                <a:solidFill>
                  <a:srgbClr val="00B0F0"/>
                </a:solidFill>
                <a:latin typeface="Lucida Handwriting" pitchFamily="66" charset="0"/>
              </a:rPr>
              <a:t>i</a:t>
            </a:r>
            <a:r>
              <a:rPr lang="es-MX" sz="3200" b="1" dirty="0" smtClean="0">
                <a:solidFill>
                  <a:schemeClr val="accent6"/>
                </a:solidFill>
                <a:latin typeface="Lucida Handwriting" pitchFamily="66" charset="0"/>
              </a:rPr>
              <a:t>a</a:t>
            </a:r>
            <a:r>
              <a:rPr lang="es-MX" sz="3200" b="1" dirty="0" smtClean="0">
                <a:solidFill>
                  <a:srgbClr val="7030A0"/>
                </a:solidFill>
                <a:latin typeface="Lucida Handwriting" pitchFamily="66" charset="0"/>
              </a:rPr>
              <a:t>r</a:t>
            </a:r>
            <a:r>
              <a:rPr lang="es-MX" sz="3200" b="1" dirty="0" smtClean="0">
                <a:solidFill>
                  <a:schemeClr val="accent4"/>
                </a:solidFill>
                <a:latin typeface="Lucida Handwriting" pitchFamily="66" charset="0"/>
              </a:rPr>
              <a:t>i</a:t>
            </a:r>
            <a:r>
              <a:rPr lang="es-MX" sz="3200" b="1" dirty="0" smtClean="0">
                <a:solidFill>
                  <a:srgbClr val="FF6699"/>
                </a:solidFill>
                <a:latin typeface="Lucida Handwriting" pitchFamily="66" charset="0"/>
              </a:rPr>
              <a:t>o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 </a:t>
            </a:r>
            <a:r>
              <a:rPr lang="es-MX" sz="3200" b="1" dirty="0" smtClean="0">
                <a:solidFill>
                  <a:srgbClr val="00B0F0"/>
                </a:solidFill>
                <a:latin typeface="Lucida Handwriting" pitchFamily="66" charset="0"/>
              </a:rPr>
              <a:t>d</a:t>
            </a:r>
            <a:r>
              <a:rPr lang="es-MX" sz="3200" b="1" dirty="0" smtClean="0">
                <a:solidFill>
                  <a:srgbClr val="FFC000"/>
                </a:solidFill>
                <a:latin typeface="Lucida Handwriting" pitchFamily="66" charset="0"/>
              </a:rPr>
              <a:t>e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 </a:t>
            </a:r>
            <a:r>
              <a:rPr lang="es-MX" sz="3200" b="1" dirty="0" smtClean="0">
                <a:solidFill>
                  <a:schemeClr val="accent6">
                    <a:lumMod val="75000"/>
                  </a:schemeClr>
                </a:solidFill>
                <a:latin typeface="Lucida Handwriting" pitchFamily="66" charset="0"/>
              </a:rPr>
              <a:t>l</a:t>
            </a:r>
            <a:r>
              <a:rPr lang="es-MX" sz="3200" b="1" dirty="0" smtClean="0">
                <a:solidFill>
                  <a:srgbClr val="7030A0"/>
                </a:solidFill>
                <a:latin typeface="Lucida Handwriting" pitchFamily="66" charset="0"/>
              </a:rPr>
              <a:t>a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 </a:t>
            </a:r>
            <a:r>
              <a:rPr lang="es-MX" sz="3200" b="1" dirty="0" smtClean="0">
                <a:solidFill>
                  <a:srgbClr val="66CCFF"/>
                </a:solidFill>
                <a:latin typeface="Lucida Handwriting" pitchFamily="66" charset="0"/>
              </a:rPr>
              <a:t>a</a:t>
            </a:r>
            <a:r>
              <a:rPr lang="es-MX" sz="3200" b="1" dirty="0" smtClean="0">
                <a:solidFill>
                  <a:srgbClr val="996633"/>
                </a:solidFill>
                <a:latin typeface="Lucida Handwriting" pitchFamily="66" charset="0"/>
              </a:rPr>
              <a:t>l</a:t>
            </a:r>
            <a:r>
              <a:rPr lang="es-MX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 pitchFamily="66" charset="0"/>
              </a:rPr>
              <a:t>u</a:t>
            </a:r>
            <a:r>
              <a:rPr lang="es-MX" sz="3200" b="1" dirty="0" smtClean="0">
                <a:solidFill>
                  <a:srgbClr val="FF6699"/>
                </a:solidFill>
                <a:latin typeface="Lucida Handwriting" pitchFamily="66" charset="0"/>
              </a:rPr>
              <a:t>m</a:t>
            </a:r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  <a:latin typeface="Lucida Handwriting" pitchFamily="66" charset="0"/>
              </a:rPr>
              <a:t>n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a</a:t>
            </a:r>
            <a:endParaRPr lang="es-MX" sz="3200" b="1" dirty="0">
              <a:solidFill>
                <a:schemeClr val="accent2"/>
              </a:solidFill>
              <a:latin typeface="Lucida Handwriting" pitchFamily="66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" y="609495"/>
            <a:ext cx="6857999" cy="8480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0" y="584775"/>
            <a:ext cx="415636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J.N. María L. Pérez de Arreola</a:t>
            </a:r>
          </a:p>
          <a:p>
            <a:pPr algn="ctr"/>
            <a:r>
              <a:rPr lang="es-MX" sz="1600" b="1" dirty="0" smtClean="0">
                <a:solidFill>
                  <a:srgbClr val="FF6699"/>
                </a:solidFill>
                <a:latin typeface="Century Gothic" panose="020B0502020202020204" pitchFamily="34" charset="0"/>
              </a:rPr>
              <a:t>2° C y 3° Sección B</a:t>
            </a:r>
          </a:p>
          <a:p>
            <a:pPr algn="ctr"/>
            <a:r>
              <a:rPr lang="es-MX" sz="16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Educadora practicante</a:t>
            </a:r>
            <a:r>
              <a:rPr lang="es-MX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r>
              <a:rPr lang="es-MX" sz="16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Jimena Guadalupe Charles H.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006359" y="1166265"/>
            <a:ext cx="270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26</a:t>
            </a:r>
            <a:r>
              <a:rPr lang="es-MX" b="1" dirty="0" smtClean="0">
                <a:latin typeface="Century Gothic" panose="020B0502020202020204" pitchFamily="34" charset="0"/>
              </a:rPr>
              <a:t> </a:t>
            </a:r>
            <a:r>
              <a:rPr lang="es-MX" b="1" dirty="0" smtClean="0">
                <a:latin typeface="Century Gothic" panose="020B0502020202020204" pitchFamily="34" charset="0"/>
              </a:rPr>
              <a:t>de ABRIL de 2021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2" name="Estrella de 5 puntas 11"/>
          <p:cNvSpPr/>
          <p:nvPr/>
        </p:nvSpPr>
        <p:spPr>
          <a:xfrm>
            <a:off x="4410174" y="3177306"/>
            <a:ext cx="318652" cy="29094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strella de 5 puntas 12"/>
          <p:cNvSpPr/>
          <p:nvPr/>
        </p:nvSpPr>
        <p:spPr>
          <a:xfrm>
            <a:off x="6159126" y="3177306"/>
            <a:ext cx="318652" cy="29094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213200" y="6516216"/>
            <a:ext cx="6264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Century Gothic" panose="020B0502020202020204" pitchFamily="34" charset="0"/>
              </a:rPr>
              <a:t>ACTIVIDAD</a:t>
            </a:r>
            <a:r>
              <a:rPr lang="es-MX" sz="1200" b="1" dirty="0" smtClean="0">
                <a:latin typeface="Century Gothic" panose="020B0502020202020204" pitchFamily="34" charset="0"/>
              </a:rPr>
              <a:t>: 100 Niños dijeron</a:t>
            </a:r>
            <a:endParaRPr lang="es-MX" sz="1200" b="1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200" dirty="0" smtClean="0">
                <a:latin typeface="Century Gothic" panose="020B0502020202020204" pitchFamily="34" charset="0"/>
              </a:rPr>
              <a:t>Por motivo de la semana del día del Niño y la Niña, se aplicó la actividad «100 niños dijeron» con preguntas referentes a la celebración, en ella estuvieron presentes los padres de familia, en cada una de las clases el grupo se dividió en 2 equipos. </a:t>
            </a:r>
          </a:p>
          <a:p>
            <a:pPr algn="just"/>
            <a:r>
              <a:rPr lang="es-MX" sz="1200" dirty="0" smtClean="0">
                <a:latin typeface="Century Gothic" panose="020B0502020202020204" pitchFamily="34" charset="0"/>
              </a:rPr>
              <a:t>Un aspecto que llamó mi atención es que los alumnos no conocían el programa de TV, sin embargo, siguieron todas las indicaciones dadas y la dinámica fue todo un éxito, se encontraron entusiasmados, con participación activa y atentos. </a:t>
            </a:r>
          </a:p>
          <a:p>
            <a:pPr algn="just"/>
            <a:r>
              <a:rPr lang="es-MX" sz="1200" dirty="0" smtClean="0">
                <a:latin typeface="Century Gothic" panose="020B0502020202020204" pitchFamily="34" charset="0"/>
              </a:rPr>
              <a:t>Además, vestimos en pijama. </a:t>
            </a:r>
          </a:p>
          <a:p>
            <a:pPr algn="just"/>
            <a:r>
              <a:rPr lang="es-MX" sz="1200" dirty="0" smtClean="0">
                <a:latin typeface="Century Gothic" panose="020B0502020202020204" pitchFamily="34" charset="0"/>
              </a:rPr>
              <a:t>Se dieron las instrucciones para el día de mañana. La maestra Tamara también estuvo interactuando, fue un encuentro provechoso, al iniciar la semana alegremente. </a:t>
            </a:r>
            <a:endParaRPr lang="es-MX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906356" y="5624875"/>
            <a:ext cx="3794511" cy="400110"/>
          </a:xfrm>
          <a:prstGeom prst="rect">
            <a:avLst/>
          </a:prstGeom>
          <a:solidFill>
            <a:srgbClr val="E6B8D9"/>
          </a:solidFill>
          <a:ln>
            <a:solidFill>
              <a:srgbClr val="E6B8D9"/>
            </a:solidFill>
          </a:ln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13 alumnos  </a:t>
            </a:r>
            <a:r>
              <a:rPr lang="es-MX" sz="1000" dirty="0" smtClean="0"/>
              <a:t>asistieron a la actividad del día de hoy</a:t>
            </a:r>
            <a:r>
              <a:rPr lang="es-MX" sz="1000" dirty="0" smtClean="0"/>
              <a:t>.</a:t>
            </a:r>
          </a:p>
          <a:p>
            <a:r>
              <a:rPr lang="es-MX" sz="1000" dirty="0" smtClean="0"/>
              <a:t>7 de 2º y 6 de 3º en ZOOM</a:t>
            </a:r>
            <a:endParaRPr lang="es-MX" sz="800" dirty="0">
              <a:latin typeface="Century Gothic" pitchFamily="34" charset="0"/>
            </a:endParaRPr>
          </a:p>
        </p:txBody>
      </p:sp>
      <p:cxnSp>
        <p:nvCxnSpPr>
          <p:cNvPr id="17" name="Conector curvado 16"/>
          <p:cNvCxnSpPr/>
          <p:nvPr/>
        </p:nvCxnSpPr>
        <p:spPr>
          <a:xfrm rot="16200000" flipH="1">
            <a:off x="5545422" y="4867081"/>
            <a:ext cx="1183530" cy="159328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Estrella de 5 puntas 11"/>
          <p:cNvSpPr/>
          <p:nvPr/>
        </p:nvSpPr>
        <p:spPr>
          <a:xfrm>
            <a:off x="4403248" y="3527345"/>
            <a:ext cx="318652" cy="29094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58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393382"/>
          </a:xfrm>
          <a:prstGeom prst="rect">
            <a:avLst/>
          </a:prstGeom>
        </p:spPr>
      </p:pic>
      <p:sp>
        <p:nvSpPr>
          <p:cNvPr id="3" name="CuadroTexto 4"/>
          <p:cNvSpPr txBox="1"/>
          <p:nvPr/>
        </p:nvSpPr>
        <p:spPr>
          <a:xfrm>
            <a:off x="2384844" y="620594"/>
            <a:ext cx="20883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spc="300" dirty="0" smtClean="0">
                <a:latin typeface="Century Gothic" panose="020B0502020202020204" pitchFamily="34" charset="0"/>
              </a:rPr>
              <a:t>Fotografías </a:t>
            </a:r>
            <a:endParaRPr lang="es-MX" b="1" spc="300" dirty="0">
              <a:latin typeface="Century Gothic" panose="020B0502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187624"/>
            <a:ext cx="4968552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t="4290" b="7647"/>
          <a:stretch/>
        </p:blipFill>
        <p:spPr bwMode="auto">
          <a:xfrm>
            <a:off x="662608" y="6444208"/>
            <a:ext cx="4350568" cy="205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7" t="19234" r="13863" b="18066"/>
          <a:stretch/>
        </p:blipFill>
        <p:spPr bwMode="auto">
          <a:xfrm>
            <a:off x="595096" y="3523911"/>
            <a:ext cx="4418080" cy="256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1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193</Words>
  <Application>Microsoft Office PowerPoint</Application>
  <PresentationFormat>Presentación en pantalla (4:3)</PresentationFormat>
  <Paragraphs>17</Paragraphs>
  <Slides>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MQ</cp:lastModifiedBy>
  <cp:revision>3</cp:revision>
  <dcterms:created xsi:type="dcterms:W3CDTF">2021-04-26T19:55:42Z</dcterms:created>
  <dcterms:modified xsi:type="dcterms:W3CDTF">2021-04-26T20:24:27Z</dcterms:modified>
</cp:coreProperties>
</file>