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26/04/2021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/>
              <a:t>5</a:t>
            </a:r>
            <a:r>
              <a:rPr lang="es-MX" sz="1400" dirty="0" smtClean="0"/>
              <a:t> </a:t>
            </a:r>
            <a:r>
              <a:rPr lang="es-MX" sz="1400" dirty="0" smtClean="0"/>
              <a:t>alumnos en la clase en línea.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en el programa de aprende en casa se trabajo con el campo </a:t>
            </a:r>
            <a:r>
              <a:rPr lang="es-MX" sz="1200" dirty="0" smtClean="0"/>
              <a:t>de educación socioemocional, haciendo énfasis en expresar preferencias en pasatiempos y otras actividades en que es bueno,  en el programa se trata de un pequeño show de talentos, donde se presentan a varios  niños realizando distintas actividades y haciendo reflexionar para que el alumno detecte en que es hábil o que talento tiene para compartir. </a:t>
            </a:r>
            <a:r>
              <a:rPr lang="es-MX" sz="1200" dirty="0" smtClean="0"/>
              <a:t>Después mencionan los pasatiempos que son las actividades que hacen en sus ratos libres como dibujar o cantar y de ellos se puede derivar el talento. Como actividad complementaria se les solicito a los alumnos que grabaran un pequeño video donde demostraran algún talento que </a:t>
            </a:r>
            <a:r>
              <a:rPr lang="es-MX" sz="1200" dirty="0" err="1" smtClean="0"/>
              <a:t>tuvioeran</a:t>
            </a:r>
            <a:r>
              <a:rPr lang="es-MX" sz="1200" dirty="0" smtClean="0"/>
              <a:t> y si no que mencionaran o realizaran algún pasatiempo que </a:t>
            </a:r>
            <a:r>
              <a:rPr lang="es-MX" sz="1200" smtClean="0"/>
              <a:t>les gustara.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088969" y="310824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4368</TotalTime>
  <Words>175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76</cp:revision>
  <dcterms:created xsi:type="dcterms:W3CDTF">2020-10-05T15:20:07Z</dcterms:created>
  <dcterms:modified xsi:type="dcterms:W3CDTF">2021-04-27T03:29:33Z</dcterms:modified>
</cp:coreProperties>
</file>