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26/04/2021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20795"/>
            <a:ext cx="5906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los pasatiempos y talentos personales a través de un espectáculo de magia y un show de presentación de talentos. También se abordo el canto de canciones en las cuales se trabajo el ritmo y velocidad. Posteriormente se diseñaron actividades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2488326" y="2922964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EFD36D5-A635-431D-9D71-64A0E1ECD2DA}"/>
              </a:ext>
            </a:extLst>
          </p:cNvPr>
          <p:cNvSpPr/>
          <p:nvPr/>
        </p:nvSpPr>
        <p:spPr>
          <a:xfrm>
            <a:off x="3176337" y="3126874"/>
            <a:ext cx="252664" cy="196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689</TotalTime>
  <Words>85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59</cp:revision>
  <dcterms:created xsi:type="dcterms:W3CDTF">2020-10-05T15:20:07Z</dcterms:created>
  <dcterms:modified xsi:type="dcterms:W3CDTF">2021-04-27T03:05:14Z</dcterms:modified>
</cp:coreProperties>
</file>