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7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26/04/2021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1939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26/04/2021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6742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26/04/2021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50305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26/04/2021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780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C74DF0F-590D-4819-830C-E0C738902F2A}" type="datetimeFigureOut">
              <a:rPr lang="es-MX" smtClean="0"/>
              <a:t>26/04/2021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36620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C74DF0F-590D-4819-830C-E0C738902F2A}" type="datetimeFigureOut">
              <a:rPr lang="es-MX" smtClean="0"/>
              <a:t>26/04/2021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5517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C74DF0F-590D-4819-830C-E0C738902F2A}" type="datetimeFigureOut">
              <a:rPr lang="es-MX" smtClean="0"/>
              <a:t>26/04/2021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0657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C74DF0F-590D-4819-830C-E0C738902F2A}" type="datetimeFigureOut">
              <a:rPr lang="es-MX" smtClean="0"/>
              <a:t>26/04/2021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97531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C74DF0F-590D-4819-830C-E0C738902F2A}" type="datetimeFigureOut">
              <a:rPr lang="es-MX" smtClean="0"/>
              <a:t>26/04/2021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96515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26/04/2021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512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26/04/2021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0145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DF0F-590D-4819-830C-E0C738902F2A}" type="datetimeFigureOut">
              <a:rPr lang="es-MX" smtClean="0"/>
              <a:t>26/04/2021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F12B8-EC8B-4480-80DE-7C4B9435C112}" type="slidenum">
              <a:rPr lang="es-MX" smtClean="0"/>
              <a:t>‹Nº›</a:t>
            </a:fld>
            <a:endParaRPr lang="es-MX"/>
          </a:p>
        </p:txBody>
      </p:sp>
    </p:spTree>
    <p:extLst>
      <p:ext uri="{BB962C8B-B14F-4D97-AF65-F5344CB8AC3E}">
        <p14:creationId xmlns:p14="http://schemas.microsoft.com/office/powerpoint/2010/main" val="309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409614" y="1094008"/>
            <a:ext cx="9372772" cy="4708981"/>
          </a:xfrm>
          <a:prstGeom prst="rect">
            <a:avLst/>
          </a:prstGeom>
          <a:noFill/>
        </p:spPr>
        <p:txBody>
          <a:bodyPr wrap="square" rtlCol="0">
            <a:spAutoFit/>
          </a:bodyPr>
          <a:lstStyle/>
          <a:p>
            <a:pPr algn="just"/>
            <a:r>
              <a:rPr lang="es-MX" sz="2000" b="1" dirty="0" smtClean="0">
                <a:latin typeface="Century Gothic" panose="020B0502020202020204" pitchFamily="34" charset="0"/>
              </a:rPr>
              <a:t>Diario</a:t>
            </a:r>
          </a:p>
          <a:p>
            <a:pPr algn="just"/>
            <a:r>
              <a:rPr lang="es-MX" sz="2000" b="1" dirty="0" smtClean="0">
                <a:latin typeface="Century Gothic" panose="020B0502020202020204" pitchFamily="34" charset="0"/>
              </a:rPr>
              <a:t>Día</a:t>
            </a:r>
            <a:r>
              <a:rPr lang="es-MX" sz="2000" b="1" dirty="0" smtClean="0">
                <a:latin typeface="Century Gothic" panose="020B0502020202020204" pitchFamily="34" charset="0"/>
              </a:rPr>
              <a:t>: </a:t>
            </a:r>
            <a:r>
              <a:rPr lang="es-MX" sz="2000" dirty="0" smtClean="0">
                <a:latin typeface="Century Gothic" panose="020B0502020202020204" pitchFamily="34" charset="0"/>
              </a:rPr>
              <a:t>Lunes 26 de </a:t>
            </a:r>
            <a:r>
              <a:rPr lang="es-MX" sz="2000" dirty="0" smtClean="0">
                <a:latin typeface="Century Gothic" panose="020B0502020202020204" pitchFamily="34" charset="0"/>
              </a:rPr>
              <a:t>abril del 2021 </a:t>
            </a:r>
          </a:p>
          <a:p>
            <a:pPr algn="just"/>
            <a:r>
              <a:rPr lang="es-MX" sz="2000" b="1" dirty="0" smtClean="0">
                <a:latin typeface="Century Gothic" panose="020B0502020202020204" pitchFamily="34" charset="0"/>
              </a:rPr>
              <a:t>Estrategia</a:t>
            </a:r>
            <a:r>
              <a:rPr lang="es-MX" sz="2000" b="1" dirty="0" smtClean="0">
                <a:latin typeface="Century Gothic" panose="020B0502020202020204" pitchFamily="34" charset="0"/>
              </a:rPr>
              <a:t>: </a:t>
            </a:r>
            <a:r>
              <a:rPr lang="es-MX" sz="2000" dirty="0" smtClean="0">
                <a:latin typeface="Century Gothic" panose="020B0502020202020204" pitchFamily="34" charset="0"/>
              </a:rPr>
              <a:t>Hoy iniciamos la semana para celebrar el día del niño, para esto les dimos a conocer a los padres de familia el propósito qu</a:t>
            </a:r>
            <a:r>
              <a:rPr lang="es-MX" sz="2000" dirty="0" smtClean="0">
                <a:latin typeface="Century Gothic" panose="020B0502020202020204" pitchFamily="34" charset="0"/>
              </a:rPr>
              <a:t>e es hacer que los niños aprendan de una manera diferente y divertida, por medio de actividades creativas e innovadoras. </a:t>
            </a:r>
          </a:p>
          <a:p>
            <a:pPr algn="just"/>
            <a:r>
              <a:rPr lang="es-MX" sz="2000" dirty="0" smtClean="0">
                <a:latin typeface="Century Gothic" panose="020B0502020202020204" pitchFamily="34" charset="0"/>
              </a:rPr>
              <a:t>Todas las actividades favorecen un campo formativo o área de desarrollo personal y social, la primera fue realizar un peinado loco y que el alumno grabara un video explicando en que consiste su peinado, la segunda fue realizar un experimento de la plastilina casera, donde el alumno tenia que manipular diferentes materiales siguiendo una serie de pasos para crear su plastilina. Los alumnos se mostraron muy contentos en los videos que enviaron como evidencias, les gustaron las actividades, porque están saliendo de la rutina de trabajar con hojas de trabajo y aprender experimentando, jugando y manipulando diferentes materiales. </a:t>
            </a:r>
            <a:endParaRPr lang="es-MX" sz="2000" dirty="0" smtClean="0">
              <a:latin typeface="Century Gothic" panose="020B0502020202020204" pitchFamily="34" charset="0"/>
            </a:endParaRPr>
          </a:p>
        </p:txBody>
      </p:sp>
    </p:spTree>
    <p:extLst>
      <p:ext uri="{BB962C8B-B14F-4D97-AF65-F5344CB8AC3E}">
        <p14:creationId xmlns:p14="http://schemas.microsoft.com/office/powerpoint/2010/main" val="1775608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Descripción no disponible."/>
          <p:cNvPicPr>
            <a:picLocks noChangeAspect="1" noChangeArrowheads="1"/>
          </p:cNvPicPr>
          <p:nvPr/>
        </p:nvPicPr>
        <p:blipFill rotWithShape="1">
          <a:blip r:embed="rId3">
            <a:extLst>
              <a:ext uri="{28A0092B-C50C-407E-A947-70E740481C1C}">
                <a14:useLocalDpi xmlns:a14="http://schemas.microsoft.com/office/drawing/2010/main" val="0"/>
              </a:ext>
            </a:extLst>
          </a:blip>
          <a:srcRect t="3635" b="14906"/>
          <a:stretch/>
        </p:blipFill>
        <p:spPr bwMode="auto">
          <a:xfrm>
            <a:off x="1267675" y="796834"/>
            <a:ext cx="4584485" cy="523820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Descripción no disponib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06771" y="3494069"/>
            <a:ext cx="1817554" cy="242340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escripción no disponibl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0" y="2667604"/>
            <a:ext cx="2707185" cy="152279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Descripción no disponibl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076494" y="956122"/>
            <a:ext cx="1806688" cy="2420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5499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1341</TotalTime>
  <Words>163</Words>
  <Application>Microsoft Office PowerPoint</Application>
  <PresentationFormat>Panorámica</PresentationFormat>
  <Paragraphs>4</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Century Gothic</vt:lpstr>
      <vt:lpstr>Tema de Office</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79</cp:revision>
  <dcterms:created xsi:type="dcterms:W3CDTF">2021-01-12T03:37:15Z</dcterms:created>
  <dcterms:modified xsi:type="dcterms:W3CDTF">2021-04-27T04:58:35Z</dcterms:modified>
</cp:coreProperties>
</file>