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9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956" y="-1296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443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5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117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960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003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604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599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70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258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393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636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F444A-B803-481A-8170-D0984DA46223}" type="datetimeFigureOut">
              <a:rPr lang="es-MX" smtClean="0"/>
              <a:t>26/04/2021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96D1B-7BE5-40AB-B705-9B2FDCA471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990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3E9C560-0EBC-4E28-AECF-8A9B0446D9F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311767" y="1298062"/>
            <a:ext cx="5951932" cy="6314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88C57E3A-7117-42A9-8E3D-4A9954C8CEB1}"/>
              </a:ext>
            </a:extLst>
          </p:cNvPr>
          <p:cNvSpPr/>
          <p:nvPr/>
        </p:nvSpPr>
        <p:spPr>
          <a:xfrm>
            <a:off x="417594" y="400905"/>
            <a:ext cx="3376615" cy="5269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90308" indent="-290308">
              <a:buFont typeface="Wingdings" panose="05000000000000000000" pitchFamily="2" charset="2"/>
              <a:buChar char="Ø"/>
            </a:pPr>
            <a:r>
              <a:rPr lang="es-MX" sz="2845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45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6B56D7-8644-4813-A356-E900BA801421}"/>
              </a:ext>
            </a:extLst>
          </p:cNvPr>
          <p:cNvSpPr txBox="1"/>
          <p:nvPr/>
        </p:nvSpPr>
        <p:spPr>
          <a:xfrm>
            <a:off x="417591" y="882651"/>
            <a:ext cx="3338754" cy="12150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829" dirty="0"/>
          </a:p>
          <a:p>
            <a:pPr algn="ctr"/>
            <a:endParaRPr lang="es-MX" sz="1829" dirty="0"/>
          </a:p>
          <a:p>
            <a:pPr algn="ctr"/>
            <a:endParaRPr lang="es-MX" sz="1829" dirty="0"/>
          </a:p>
          <a:p>
            <a:pPr algn="ctr"/>
            <a:endParaRPr lang="es-MX" sz="1829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49BF3D1-3D33-4202-BDB3-B34656891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02" y="6751665"/>
            <a:ext cx="1093149" cy="266950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AF8F39F-2FFC-42C9-8792-CD4CAA16037A}"/>
              </a:ext>
            </a:extLst>
          </p:cNvPr>
          <p:cNvSpPr txBox="1"/>
          <p:nvPr/>
        </p:nvSpPr>
        <p:spPr>
          <a:xfrm>
            <a:off x="4099728" y="322730"/>
            <a:ext cx="3242535" cy="121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29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FE5B7993-CDC8-459B-BAB7-12900B5DA6E0}"/>
              </a:ext>
            </a:extLst>
          </p:cNvPr>
          <p:cNvSpPr/>
          <p:nvPr/>
        </p:nvSpPr>
        <p:spPr>
          <a:xfrm>
            <a:off x="1518719" y="5629913"/>
            <a:ext cx="5491592" cy="437133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29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5E476E0-CB9D-4A23-B3D6-426A9D459EAF}"/>
              </a:ext>
            </a:extLst>
          </p:cNvPr>
          <p:cNvSpPr/>
          <p:nvPr/>
        </p:nvSpPr>
        <p:spPr>
          <a:xfrm>
            <a:off x="295417" y="933832"/>
            <a:ext cx="3482399" cy="11102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59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sz="1659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sz="1659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788064D-8F1A-41FE-BA83-1742B3890713}"/>
              </a:ext>
            </a:extLst>
          </p:cNvPr>
          <p:cNvSpPr/>
          <p:nvPr/>
        </p:nvSpPr>
        <p:spPr>
          <a:xfrm rot="21416216">
            <a:off x="5548646" y="1542182"/>
            <a:ext cx="1644323" cy="432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12" dirty="0">
                <a:latin typeface="Berlin Sans FB" panose="020E0602020502020306" pitchFamily="34" charset="0"/>
              </a:rPr>
              <a:t>26/04/2021</a:t>
            </a: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D6B6A971-AB6E-4DA0-8098-200C083DDFD3}"/>
              </a:ext>
            </a:extLst>
          </p:cNvPr>
          <p:cNvSpPr/>
          <p:nvPr/>
        </p:nvSpPr>
        <p:spPr>
          <a:xfrm>
            <a:off x="5130308" y="3223994"/>
            <a:ext cx="245799" cy="2497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35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CEDA04E-8B79-48A9-BCB2-0957254AB7B6}"/>
              </a:ext>
            </a:extLst>
          </p:cNvPr>
          <p:cNvSpPr txBox="1"/>
          <p:nvPr/>
        </p:nvSpPr>
        <p:spPr>
          <a:xfrm>
            <a:off x="6312480" y="4740071"/>
            <a:ext cx="697920" cy="54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949" dirty="0">
                <a:latin typeface="Berlin Sans FB" panose="020E0602020502020306" pitchFamily="34" charset="0"/>
              </a:rPr>
              <a:t>29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CA78EBA-0ABD-43E6-8DDE-B73AB8171A6E}"/>
              </a:ext>
            </a:extLst>
          </p:cNvPr>
          <p:cNvSpPr/>
          <p:nvPr/>
        </p:nvSpPr>
        <p:spPr>
          <a:xfrm>
            <a:off x="6480140" y="3916142"/>
            <a:ext cx="362600" cy="546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949" dirty="0">
                <a:latin typeface="Berlin Sans FB" panose="020E0602020502020306" pitchFamily="34" charset="0"/>
              </a:rPr>
              <a:t>3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AE5D195-197A-49A1-9F00-71A6538E5B0D}"/>
              </a:ext>
            </a:extLst>
          </p:cNvPr>
          <p:cNvSpPr/>
          <p:nvPr/>
        </p:nvSpPr>
        <p:spPr>
          <a:xfrm>
            <a:off x="6516209" y="4280371"/>
            <a:ext cx="290465" cy="546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949" dirty="0">
                <a:latin typeface="Berlin Sans FB" panose="020E0602020502020306" pitchFamily="34" charset="0"/>
              </a:rPr>
              <a:t>1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DA746B7-2E54-45B8-9262-BC7A71434372}"/>
              </a:ext>
            </a:extLst>
          </p:cNvPr>
          <p:cNvSpPr/>
          <p:nvPr/>
        </p:nvSpPr>
        <p:spPr>
          <a:xfrm>
            <a:off x="1832454" y="5655478"/>
            <a:ext cx="2070576" cy="386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6" dirty="0">
                <a:solidFill>
                  <a:srgbClr val="00B050"/>
                </a:solidFill>
                <a:latin typeface="Berlin Sans FB" panose="020E0602020502020306" pitchFamily="34" charset="0"/>
              </a:rPr>
              <a:t>Educación socioemocional</a:t>
            </a:r>
          </a:p>
          <a:p>
            <a:pPr algn="ctr"/>
            <a:r>
              <a:rPr lang="es-MX" sz="966" dirty="0">
                <a:solidFill>
                  <a:srgbClr val="00B050"/>
                </a:solidFill>
                <a:latin typeface="Berlin Sans FB" panose="020E0602020502020306" pitchFamily="34" charset="0"/>
              </a:rPr>
              <a:t>Mis talentos y pasatiempos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AC21C87D-9DA2-4B5F-96D1-4B2CE412DC7E}"/>
              </a:ext>
            </a:extLst>
          </p:cNvPr>
          <p:cNvSpPr/>
          <p:nvPr/>
        </p:nvSpPr>
        <p:spPr>
          <a:xfrm>
            <a:off x="3903030" y="2785433"/>
            <a:ext cx="245799" cy="2497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35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AC13DE41-785E-4FA7-8A61-1648A400CB87}"/>
              </a:ext>
            </a:extLst>
          </p:cNvPr>
          <p:cNvSpPr/>
          <p:nvPr/>
        </p:nvSpPr>
        <p:spPr>
          <a:xfrm>
            <a:off x="4420015" y="5659871"/>
            <a:ext cx="2601959" cy="389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6" dirty="0">
                <a:solidFill>
                  <a:schemeClr val="accent4"/>
                </a:solidFill>
                <a:latin typeface="Berlin Sans FB" panose="020E0602020502020306" pitchFamily="34" charset="0"/>
              </a:rPr>
              <a:t>Artes</a:t>
            </a:r>
          </a:p>
          <a:p>
            <a:pPr algn="ctr"/>
            <a:r>
              <a:rPr lang="es-MX" sz="966" dirty="0">
                <a:solidFill>
                  <a:schemeClr val="accent4"/>
                </a:solidFill>
                <a:latin typeface="Berlin Sans FB" panose="020E0602020502020306" pitchFamily="34" charset="0"/>
              </a:rPr>
              <a:t>Canta, juega y diviértete.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4F66C3E-34A7-4C0B-A4D2-FD951A487DCB}"/>
              </a:ext>
            </a:extLst>
          </p:cNvPr>
          <p:cNvSpPr/>
          <p:nvPr/>
        </p:nvSpPr>
        <p:spPr>
          <a:xfrm>
            <a:off x="1567643" y="6052228"/>
            <a:ext cx="2773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Talento; habilidad para hacer bien alguna actividad. Talento para jugar futbol, tocar algún instrumento, dibujar, para actuar, patinar, o muchas cosas mas.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¿Cuál es tu talento?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¿En que eres buena o bueno?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Teatro del siglo de oro: usa versos y todo tiene rimas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Obra llamada: no hay burlas con el amor. </a:t>
            </a:r>
          </a:p>
          <a:p>
            <a:pPr algn="r"/>
            <a:r>
              <a:rPr lang="es-MX" sz="1000" dirty="0">
                <a:latin typeface="Berlin Sans FB" panose="020E0602020502020306" pitchFamily="34" charset="0"/>
              </a:rPr>
              <a:t>-Pedro Calderón de la Barca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Es importante reconocer nuestros talentos y habilidades y compartirlos con los demás, es algo que nos hace únicos y especiales.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Pasatiempos: actividades que hacemos para entretenernos y pasar el  rato. Nos gustan mucho y disfrutamos hacerlos,  cuando tenemos tiempo libre.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a veces puedes se talentos como dibujar o cantar.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¿Cuál es tu pasatiempo favorito? ¿Por qué te gusta tanto hacer ese pasatiempo?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Es importante que reconozcas las habilidades que te hacen especial, así lograras descubrir  tus talentos.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24657A8-ABAD-4394-984F-DD5B0B59F13C}"/>
              </a:ext>
            </a:extLst>
          </p:cNvPr>
          <p:cNvSpPr/>
          <p:nvPr/>
        </p:nvSpPr>
        <p:spPr>
          <a:xfrm>
            <a:off x="4390375" y="5880038"/>
            <a:ext cx="2596598" cy="3372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00" dirty="0">
              <a:latin typeface="Berlin Sans FB" panose="020E0602020502020306" pitchFamily="34" charset="0"/>
            </a:endParaRP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Hola, ¿Cómo estas?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Hace música con objetos que se tienen en casa: garrafón, cacerola, cuchara de madera, etc.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¿Qué sonido  se produce al percutirlos entre ellos o con las manos?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El sonido del garrafón es mas grave que el de las cucharas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Cacerola y cuchara de madera. (Campana)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Orquesta: grupo de músicos que interpretan obras musicales con di tintos instrumentos; de viento como la flauta, de cuerda como el violín, el arpa o el violonchelo y de percusión como los tambores, la marimba y los platillos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Molinitos: cerrar los puños, girar los brazos frente al pecho, aplaudir.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endParaRPr lang="es-MX" sz="772" dirty="0">
              <a:latin typeface="Berlin Sans FB" panose="020E0602020502020306" pitchFamily="34" charset="0"/>
            </a:endParaRPr>
          </a:p>
          <a:p>
            <a:pPr marL="165552" indent="-165552">
              <a:buFont typeface="Arial" panose="020B0604020202020204" pitchFamily="34" charset="0"/>
              <a:buChar char="•"/>
            </a:pPr>
            <a:endParaRPr lang="es-MX" sz="772" dirty="0">
              <a:latin typeface="Berlin Sans FB" panose="020E0602020502020306" pitchFamily="34" charset="0"/>
            </a:endParaRPr>
          </a:p>
          <a:p>
            <a:pPr marL="165552" indent="-165552">
              <a:buFont typeface="Arial" panose="020B0604020202020204" pitchFamily="34" charset="0"/>
              <a:buChar char="•"/>
            </a:pPr>
            <a:endParaRPr lang="es-MX" sz="772" dirty="0">
              <a:latin typeface="Berlin Sans FB" panose="020E0602020502020306" pitchFamily="34" charset="0"/>
            </a:endParaRPr>
          </a:p>
        </p:txBody>
      </p:sp>
      <p:sp>
        <p:nvSpPr>
          <p:cNvPr id="21" name="Signo de multiplicación 20">
            <a:extLst>
              <a:ext uri="{FF2B5EF4-FFF2-40B4-BE49-F238E27FC236}">
                <a16:creationId xmlns:a16="http://schemas.microsoft.com/office/drawing/2014/main" id="{90DB11EA-11EA-4C5B-9876-17295E13CFB8}"/>
              </a:ext>
            </a:extLst>
          </p:cNvPr>
          <p:cNvSpPr/>
          <p:nvPr/>
        </p:nvSpPr>
        <p:spPr>
          <a:xfrm>
            <a:off x="3210143" y="2632046"/>
            <a:ext cx="245799" cy="2497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35" dirty="0"/>
          </a:p>
        </p:txBody>
      </p:sp>
    </p:spTree>
    <p:extLst>
      <p:ext uri="{BB962C8B-B14F-4D97-AF65-F5344CB8AC3E}">
        <p14:creationId xmlns:p14="http://schemas.microsoft.com/office/powerpoint/2010/main" val="1905903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343</Words>
  <Application>Microsoft Office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8</cp:revision>
  <dcterms:created xsi:type="dcterms:W3CDTF">2021-04-27T02:56:21Z</dcterms:created>
  <dcterms:modified xsi:type="dcterms:W3CDTF">2021-04-27T04:08:14Z</dcterms:modified>
</cp:coreProperties>
</file>