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26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19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12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inicio la semana loca por el día del niño registrándose 19 alumnos y 18 mandaron sus evidencias al grupo, 12 de los alumnos no se reportaron.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5632311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lunes 26 de abril del 2021 se registro la asistencia en el grupo de Facebook donde se registraron 18 alumnos.</a:t>
            </a:r>
          </a:p>
          <a:p>
            <a:r>
              <a:rPr lang="es-ES" dirty="0">
                <a:latin typeface="Century Gothic" panose="020B0502020202020204" pitchFamily="34" charset="0"/>
              </a:rPr>
              <a:t>Iniciando la clase por sala virtual de Facebook, todos los alumnos se vistieron de super héroes y haciendo referencia a ello, fortalecimos el aprendizaje del área socioemocional realizaron un listado de los super poderes que ellos consideraban tener, como: ayudar a los demás, ser trabajadores, etc.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las artes, comenzamos con el baile de la </a:t>
            </a:r>
            <a:r>
              <a:rPr lang="es-ES" dirty="0" err="1">
                <a:latin typeface="Century Gothic" panose="020B0502020202020204" pitchFamily="34" charset="0"/>
              </a:rPr>
              <a:t>Yenka</a:t>
            </a:r>
            <a:r>
              <a:rPr lang="es-ES" dirty="0">
                <a:latin typeface="Century Gothic" panose="020B0502020202020204" pitchFamily="34" charset="0"/>
              </a:rPr>
              <a:t> siguiendo los movimientos y realizamos un emblema con diversos materiales manipulables y el símbolo representaba características del grupo:</a:t>
            </a:r>
          </a:p>
          <a:p>
            <a:r>
              <a:rPr lang="es-ES" dirty="0">
                <a:latin typeface="Century Gothic" panose="020B0502020202020204" pitchFamily="34" charset="0"/>
              </a:rPr>
              <a:t>La estrella representaba que son trabajadores, el corazón unidos, el árbol que cuidan el ambiente y la carita feliz su emoción.</a:t>
            </a:r>
          </a:p>
          <a:p>
            <a:r>
              <a:rPr lang="es-ES" dirty="0">
                <a:latin typeface="Century Gothic" panose="020B0502020202020204" pitchFamily="34" charset="0"/>
              </a:rPr>
              <a:t>Estas actividades fueron muy divertidas parta los niños y en todo momento se observaron activos.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BD97A21-98CF-446F-A6DF-D281CB55A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87000"/>
            <a:ext cx="2971800" cy="222885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A1986BC-81C7-4021-94BE-749C409F0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398150"/>
            <a:ext cx="2971800" cy="39624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942A488-EA92-4543-A156-7923AE5EA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72" y="4253381"/>
            <a:ext cx="1828800" cy="39624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4BA16A1-EA7A-4CB5-AAA7-FAC934D05B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092" y="300000"/>
            <a:ext cx="18288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</TotalTime>
  <Words>249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63</cp:revision>
  <dcterms:created xsi:type="dcterms:W3CDTF">2020-10-05T22:46:43Z</dcterms:created>
  <dcterms:modified xsi:type="dcterms:W3CDTF">2021-04-27T04:43:59Z</dcterms:modified>
</cp:coreProperties>
</file>