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2" d="100"/>
          <a:sy n="42" d="100"/>
        </p:scale>
        <p:origin x="252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456813" y="4470403"/>
            <a:ext cx="4950338" cy="4022722"/>
          </a:xfrm>
        </p:spPr>
        <p:txBody>
          <a:bodyPr anchor="b">
            <a:normAutofit/>
          </a:bodyPr>
          <a:lstStyle>
            <a:lvl1pPr>
              <a:defRPr sz="405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456813" y="8493121"/>
            <a:ext cx="4950338" cy="2002281"/>
          </a:xfrm>
        </p:spPr>
        <p:txBody>
          <a:bodyPr anchor="t"/>
          <a:lstStyle>
            <a:lvl1pPr marL="0" indent="0" algn="l">
              <a:buNone/>
              <a:defRPr>
                <a:solidFill>
                  <a:schemeClr val="tx1">
                    <a:lumMod val="65000"/>
                    <a:lumOff val="3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85B8BD8F-4CD2-452F-AF15-7C796052E4FB}" type="datetimeFigureOut">
              <a:rPr lang="es-MX" smtClean="0"/>
              <a:t>26/04/2021</a:t>
            </a:fld>
            <a:endParaRPr lang="es-MX"/>
          </a:p>
        </p:txBody>
      </p:sp>
      <p:sp>
        <p:nvSpPr>
          <p:cNvPr id="5" name="Footer Placeholder 4"/>
          <p:cNvSpPr>
            <a:spLocks noGrp="1"/>
          </p:cNvSpPr>
          <p:nvPr>
            <p:ph type="ftr" sz="quarter" idx="11"/>
          </p:nvPr>
        </p:nvSpPr>
        <p:spPr/>
        <p:txBody>
          <a:bodyPr/>
          <a:lstStyle/>
          <a:p>
            <a:endParaRPr lang="es-MX"/>
          </a:p>
        </p:txBody>
      </p:sp>
      <p:sp>
        <p:nvSpPr>
          <p:cNvPr id="9" name="Freeform 8"/>
          <p:cNvSpPr/>
          <p:nvPr/>
        </p:nvSpPr>
        <p:spPr bwMode="auto">
          <a:xfrm>
            <a:off x="-23789" y="7682060"/>
            <a:ext cx="1046605" cy="1389833"/>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317500" y="8052518"/>
            <a:ext cx="438734" cy="649111"/>
          </a:xfrm>
        </p:spPr>
        <p:txBody>
          <a:bodyPr/>
          <a:lstStyle/>
          <a:p>
            <a:fld id="{AE222D93-A7C6-4148-87EA-70A5969B9944}" type="slidenum">
              <a:rPr lang="es-MX" smtClean="0"/>
              <a:t>‹Nº›</a:t>
            </a:fld>
            <a:endParaRPr lang="es-MX"/>
          </a:p>
        </p:txBody>
      </p:sp>
    </p:spTree>
    <p:extLst>
      <p:ext uri="{BB962C8B-B14F-4D97-AF65-F5344CB8AC3E}">
        <p14:creationId xmlns:p14="http://schemas.microsoft.com/office/powerpoint/2010/main" val="4051055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56812" y="1083734"/>
            <a:ext cx="4943989" cy="5541404"/>
          </a:xfrm>
        </p:spPr>
        <p:txBody>
          <a:bodyPr anchor="ctr">
            <a:normAutofit/>
          </a:bodyPr>
          <a:lstStyle>
            <a:lvl1pPr algn="l">
              <a:defRPr sz="36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56812" y="7740526"/>
            <a:ext cx="4943989" cy="2765980"/>
          </a:xfrm>
        </p:spPr>
        <p:txBody>
          <a:bodyPr anchor="ctr">
            <a:normAutofit/>
          </a:bodyPr>
          <a:lstStyle>
            <a:lvl1pPr marL="0" indent="0" algn="l">
              <a:buNone/>
              <a:defRPr sz="13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85B8BD8F-4CD2-452F-AF15-7C796052E4FB}" type="datetimeFigureOut">
              <a:rPr lang="es-MX" smtClean="0"/>
              <a:t>26/04/2021</a:t>
            </a:fld>
            <a:endParaRPr lang="es-MX"/>
          </a:p>
        </p:txBody>
      </p:sp>
      <p:sp>
        <p:nvSpPr>
          <p:cNvPr id="5" name="Footer Placeholder 4"/>
          <p:cNvSpPr>
            <a:spLocks noGrp="1"/>
          </p:cNvSpPr>
          <p:nvPr>
            <p:ph type="ftr" sz="quarter" idx="11"/>
          </p:nvPr>
        </p:nvSpPr>
        <p:spPr/>
        <p:txBody>
          <a:bodyPr/>
          <a:lstStyle/>
          <a:p>
            <a:endParaRPr lang="es-MX"/>
          </a:p>
        </p:txBody>
      </p:sp>
      <p:sp>
        <p:nvSpPr>
          <p:cNvPr id="10" name="Freeform 11"/>
          <p:cNvSpPr/>
          <p:nvPr/>
        </p:nvSpPr>
        <p:spPr bwMode="auto">
          <a:xfrm flipV="1">
            <a:off x="44" y="5629382"/>
            <a:ext cx="1018767" cy="90312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383421" y="5767361"/>
            <a:ext cx="438734" cy="649111"/>
          </a:xfrm>
        </p:spPr>
        <p:txBody>
          <a:bodyPr/>
          <a:lstStyle/>
          <a:p>
            <a:fld id="{AE222D93-A7C6-4148-87EA-70A5969B9944}" type="slidenum">
              <a:rPr lang="es-MX" smtClean="0"/>
              <a:t>‹Nº›</a:t>
            </a:fld>
            <a:endParaRPr lang="es-MX"/>
          </a:p>
        </p:txBody>
      </p:sp>
    </p:spTree>
    <p:extLst>
      <p:ext uri="{BB962C8B-B14F-4D97-AF65-F5344CB8AC3E}">
        <p14:creationId xmlns:p14="http://schemas.microsoft.com/office/powerpoint/2010/main" val="210271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641093" y="1083734"/>
            <a:ext cx="4582190" cy="5147733"/>
          </a:xfrm>
        </p:spPr>
        <p:txBody>
          <a:bodyPr anchor="ctr">
            <a:normAutofit/>
          </a:bodyPr>
          <a:lstStyle>
            <a:lvl1pPr algn="l">
              <a:defRPr sz="36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1811979" y="6231467"/>
            <a:ext cx="4240416" cy="677333"/>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1456812" y="7740526"/>
            <a:ext cx="4943989" cy="2765980"/>
          </a:xfrm>
        </p:spPr>
        <p:txBody>
          <a:bodyPr anchor="ctr">
            <a:normAutofit/>
          </a:bodyPr>
          <a:lstStyle>
            <a:lvl1pPr marL="0" indent="0" algn="l">
              <a:buNone/>
              <a:defRPr sz="13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85B8BD8F-4CD2-452F-AF15-7C796052E4FB}" type="datetimeFigureOut">
              <a:rPr lang="es-MX" smtClean="0"/>
              <a:t>26/04/2021</a:t>
            </a:fld>
            <a:endParaRPr lang="es-MX"/>
          </a:p>
        </p:txBody>
      </p:sp>
      <p:sp>
        <p:nvSpPr>
          <p:cNvPr id="5" name="Footer Placeholder 4"/>
          <p:cNvSpPr>
            <a:spLocks noGrp="1"/>
          </p:cNvSpPr>
          <p:nvPr>
            <p:ph type="ftr" sz="quarter" idx="11"/>
          </p:nvPr>
        </p:nvSpPr>
        <p:spPr/>
        <p:txBody>
          <a:bodyPr/>
          <a:lstStyle/>
          <a:p>
            <a:endParaRPr lang="es-MX"/>
          </a:p>
        </p:txBody>
      </p:sp>
      <p:sp>
        <p:nvSpPr>
          <p:cNvPr id="19" name="Freeform 11"/>
          <p:cNvSpPr/>
          <p:nvPr/>
        </p:nvSpPr>
        <p:spPr bwMode="auto">
          <a:xfrm flipV="1">
            <a:off x="44" y="5629382"/>
            <a:ext cx="1018767" cy="90312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383421" y="5767361"/>
            <a:ext cx="438734" cy="649111"/>
          </a:xfrm>
        </p:spPr>
        <p:txBody>
          <a:bodyPr/>
          <a:lstStyle/>
          <a:p>
            <a:fld id="{AE222D93-A7C6-4148-87EA-70A5969B9944}" type="slidenum">
              <a:rPr lang="es-MX" smtClean="0"/>
              <a:t>‹Nº›</a:t>
            </a:fld>
            <a:endParaRPr lang="es-MX"/>
          </a:p>
        </p:txBody>
      </p:sp>
      <p:sp>
        <p:nvSpPr>
          <p:cNvPr id="14" name="TextBox 13"/>
          <p:cNvSpPr txBox="1"/>
          <p:nvPr/>
        </p:nvSpPr>
        <p:spPr>
          <a:xfrm>
            <a:off x="1356238" y="1152009"/>
            <a:ext cx="342989" cy="103960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15" name="TextBox 14"/>
          <p:cNvSpPr txBox="1"/>
          <p:nvPr/>
        </p:nvSpPr>
        <p:spPr>
          <a:xfrm>
            <a:off x="6127150" y="5164988"/>
            <a:ext cx="342989" cy="103960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660207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456812" y="4334936"/>
            <a:ext cx="4943989" cy="4844169"/>
          </a:xfrm>
        </p:spPr>
        <p:txBody>
          <a:bodyPr anchor="b">
            <a:normAutofit/>
          </a:bodyPr>
          <a:lstStyle>
            <a:lvl1pPr algn="l">
              <a:defRPr sz="36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456812" y="9211733"/>
            <a:ext cx="4943989" cy="1297106"/>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Editar el estilo de texto del patrón</a:t>
            </a:r>
          </a:p>
        </p:txBody>
      </p:sp>
      <p:sp>
        <p:nvSpPr>
          <p:cNvPr id="5" name="Date Placeholder 4"/>
          <p:cNvSpPr>
            <a:spLocks noGrp="1"/>
          </p:cNvSpPr>
          <p:nvPr>
            <p:ph type="dt" sz="half" idx="10"/>
          </p:nvPr>
        </p:nvSpPr>
        <p:spPr/>
        <p:txBody>
          <a:bodyPr/>
          <a:lstStyle/>
          <a:p>
            <a:fld id="{85B8BD8F-4CD2-452F-AF15-7C796052E4FB}" type="datetimeFigureOut">
              <a:rPr lang="es-MX" smtClean="0"/>
              <a:t>26/04/2021</a:t>
            </a:fld>
            <a:endParaRPr lang="es-MX"/>
          </a:p>
        </p:txBody>
      </p:sp>
      <p:sp>
        <p:nvSpPr>
          <p:cNvPr id="6" name="Footer Placeholder 5"/>
          <p:cNvSpPr>
            <a:spLocks noGrp="1"/>
          </p:cNvSpPr>
          <p:nvPr>
            <p:ph type="ftr" sz="quarter" idx="11"/>
          </p:nvPr>
        </p:nvSpPr>
        <p:spPr/>
        <p:txBody>
          <a:bodyPr/>
          <a:lstStyle/>
          <a:p>
            <a:endParaRPr lang="es-MX"/>
          </a:p>
        </p:txBody>
      </p:sp>
      <p:sp>
        <p:nvSpPr>
          <p:cNvPr id="11" name="Freeform 11"/>
          <p:cNvSpPr/>
          <p:nvPr/>
        </p:nvSpPr>
        <p:spPr bwMode="auto">
          <a:xfrm flipV="1">
            <a:off x="44" y="8730063"/>
            <a:ext cx="1018767" cy="90312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383421" y="8858824"/>
            <a:ext cx="438734" cy="649111"/>
          </a:xfrm>
        </p:spPr>
        <p:txBody>
          <a:bodyPr/>
          <a:lstStyle/>
          <a:p>
            <a:fld id="{AE222D93-A7C6-4148-87EA-70A5969B9944}" type="slidenum">
              <a:rPr lang="es-MX" smtClean="0"/>
              <a:t>‹Nº›</a:t>
            </a:fld>
            <a:endParaRPr lang="es-MX"/>
          </a:p>
        </p:txBody>
      </p:sp>
    </p:spTree>
    <p:extLst>
      <p:ext uri="{BB962C8B-B14F-4D97-AF65-F5344CB8AC3E}">
        <p14:creationId xmlns:p14="http://schemas.microsoft.com/office/powerpoint/2010/main" val="17033313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3" name="Title 1"/>
          <p:cNvSpPr>
            <a:spLocks noGrp="1"/>
          </p:cNvSpPr>
          <p:nvPr>
            <p:ph type="title"/>
          </p:nvPr>
        </p:nvSpPr>
        <p:spPr>
          <a:xfrm>
            <a:off x="1641093" y="1083734"/>
            <a:ext cx="4582190" cy="5147733"/>
          </a:xfrm>
        </p:spPr>
        <p:txBody>
          <a:bodyPr anchor="ctr">
            <a:normAutofit/>
          </a:bodyPr>
          <a:lstStyle>
            <a:lvl1pPr algn="l">
              <a:defRPr sz="36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1456811" y="7721600"/>
            <a:ext cx="5016219" cy="1490133"/>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s-ES" smtClean="0"/>
              <a:t>Editar el estilo de texto del patrón</a:t>
            </a:r>
          </a:p>
        </p:txBody>
      </p:sp>
      <p:sp>
        <p:nvSpPr>
          <p:cNvPr id="4" name="Text Placeholder 3"/>
          <p:cNvSpPr>
            <a:spLocks noGrp="1"/>
          </p:cNvSpPr>
          <p:nvPr>
            <p:ph type="body" sz="half" idx="2"/>
          </p:nvPr>
        </p:nvSpPr>
        <p:spPr>
          <a:xfrm>
            <a:off x="1456811" y="9211733"/>
            <a:ext cx="5016219" cy="1297106"/>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Editar el estilo de texto del patrón</a:t>
            </a:r>
          </a:p>
        </p:txBody>
      </p:sp>
      <p:sp>
        <p:nvSpPr>
          <p:cNvPr id="5" name="Date Placeholder 4"/>
          <p:cNvSpPr>
            <a:spLocks noGrp="1"/>
          </p:cNvSpPr>
          <p:nvPr>
            <p:ph type="dt" sz="half" idx="10"/>
          </p:nvPr>
        </p:nvSpPr>
        <p:spPr/>
        <p:txBody>
          <a:bodyPr/>
          <a:lstStyle/>
          <a:p>
            <a:fld id="{85B8BD8F-4CD2-452F-AF15-7C796052E4FB}" type="datetimeFigureOut">
              <a:rPr lang="es-MX" smtClean="0"/>
              <a:t>26/04/2021</a:t>
            </a:fld>
            <a:endParaRPr lang="es-MX"/>
          </a:p>
        </p:txBody>
      </p:sp>
      <p:sp>
        <p:nvSpPr>
          <p:cNvPr id="6" name="Footer Placeholder 5"/>
          <p:cNvSpPr>
            <a:spLocks noGrp="1"/>
          </p:cNvSpPr>
          <p:nvPr>
            <p:ph type="ftr" sz="quarter" idx="11"/>
          </p:nvPr>
        </p:nvSpPr>
        <p:spPr/>
        <p:txBody>
          <a:bodyPr/>
          <a:lstStyle/>
          <a:p>
            <a:endParaRPr lang="es-MX"/>
          </a:p>
        </p:txBody>
      </p:sp>
      <p:sp>
        <p:nvSpPr>
          <p:cNvPr id="20" name="Freeform 11"/>
          <p:cNvSpPr/>
          <p:nvPr/>
        </p:nvSpPr>
        <p:spPr bwMode="auto">
          <a:xfrm flipV="1">
            <a:off x="44" y="8730063"/>
            <a:ext cx="1018767" cy="90312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383421" y="8858824"/>
            <a:ext cx="438734" cy="649111"/>
          </a:xfrm>
        </p:spPr>
        <p:txBody>
          <a:bodyPr/>
          <a:lstStyle/>
          <a:p>
            <a:fld id="{AE222D93-A7C6-4148-87EA-70A5969B9944}" type="slidenum">
              <a:rPr lang="es-MX" smtClean="0"/>
              <a:t>‹Nº›</a:t>
            </a:fld>
            <a:endParaRPr lang="es-MX"/>
          </a:p>
        </p:txBody>
      </p:sp>
      <p:sp>
        <p:nvSpPr>
          <p:cNvPr id="11" name="TextBox 10"/>
          <p:cNvSpPr txBox="1"/>
          <p:nvPr/>
        </p:nvSpPr>
        <p:spPr>
          <a:xfrm>
            <a:off x="1356238" y="1152009"/>
            <a:ext cx="342989" cy="103960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12" name="TextBox 11"/>
          <p:cNvSpPr txBox="1"/>
          <p:nvPr/>
        </p:nvSpPr>
        <p:spPr>
          <a:xfrm>
            <a:off x="6127150" y="5164988"/>
            <a:ext cx="342989" cy="103960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106464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1456812" y="1115390"/>
            <a:ext cx="4943988" cy="5120036"/>
          </a:xfrm>
        </p:spPr>
        <p:txBody>
          <a:bodyPr anchor="ctr">
            <a:normAutofit/>
          </a:bodyPr>
          <a:lstStyle>
            <a:lvl1pPr algn="l">
              <a:defRPr sz="36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1456812" y="7721600"/>
            <a:ext cx="4943989" cy="1490133"/>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s-ES" smtClean="0"/>
              <a:t>Editar el estilo de texto del patrón</a:t>
            </a:r>
          </a:p>
        </p:txBody>
      </p:sp>
      <p:sp>
        <p:nvSpPr>
          <p:cNvPr id="4" name="Text Placeholder 3"/>
          <p:cNvSpPr>
            <a:spLocks noGrp="1"/>
          </p:cNvSpPr>
          <p:nvPr>
            <p:ph type="body" sz="half" idx="2"/>
          </p:nvPr>
        </p:nvSpPr>
        <p:spPr>
          <a:xfrm>
            <a:off x="1456812" y="9211733"/>
            <a:ext cx="4943989" cy="1297106"/>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Editar el estilo de texto del patrón</a:t>
            </a:r>
          </a:p>
        </p:txBody>
      </p:sp>
      <p:sp>
        <p:nvSpPr>
          <p:cNvPr id="5" name="Date Placeholder 4"/>
          <p:cNvSpPr>
            <a:spLocks noGrp="1"/>
          </p:cNvSpPr>
          <p:nvPr>
            <p:ph type="dt" sz="half" idx="10"/>
          </p:nvPr>
        </p:nvSpPr>
        <p:spPr/>
        <p:txBody>
          <a:bodyPr/>
          <a:lstStyle/>
          <a:p>
            <a:fld id="{85B8BD8F-4CD2-452F-AF15-7C796052E4FB}" type="datetimeFigureOut">
              <a:rPr lang="es-MX" smtClean="0"/>
              <a:t>26/04/2021</a:t>
            </a:fld>
            <a:endParaRPr lang="es-MX"/>
          </a:p>
        </p:txBody>
      </p:sp>
      <p:sp>
        <p:nvSpPr>
          <p:cNvPr id="6" name="Footer Placeholder 5"/>
          <p:cNvSpPr>
            <a:spLocks noGrp="1"/>
          </p:cNvSpPr>
          <p:nvPr>
            <p:ph type="ftr" sz="quarter" idx="11"/>
          </p:nvPr>
        </p:nvSpPr>
        <p:spPr/>
        <p:txBody>
          <a:bodyPr/>
          <a:lstStyle/>
          <a:p>
            <a:endParaRPr lang="es-MX"/>
          </a:p>
        </p:txBody>
      </p:sp>
      <p:sp>
        <p:nvSpPr>
          <p:cNvPr id="10" name="Freeform 11"/>
          <p:cNvSpPr/>
          <p:nvPr/>
        </p:nvSpPr>
        <p:spPr bwMode="auto">
          <a:xfrm flipV="1">
            <a:off x="44" y="8730063"/>
            <a:ext cx="1018767" cy="90312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383421" y="8858824"/>
            <a:ext cx="438734" cy="649111"/>
          </a:xfrm>
        </p:spPr>
        <p:txBody>
          <a:bodyPr/>
          <a:lstStyle/>
          <a:p>
            <a:fld id="{AE222D93-A7C6-4148-87EA-70A5969B9944}" type="slidenum">
              <a:rPr lang="es-MX" smtClean="0"/>
              <a:t>‹Nº›</a:t>
            </a:fld>
            <a:endParaRPr lang="es-MX"/>
          </a:p>
        </p:txBody>
      </p:sp>
    </p:spTree>
    <p:extLst>
      <p:ext uri="{BB962C8B-B14F-4D97-AF65-F5344CB8AC3E}">
        <p14:creationId xmlns:p14="http://schemas.microsoft.com/office/powerpoint/2010/main" val="11029947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5B8BD8F-4CD2-452F-AF15-7C796052E4FB}" type="datetimeFigureOut">
              <a:rPr lang="es-MX" smtClean="0"/>
              <a:t>26/04/2021</a:t>
            </a:fld>
            <a:endParaRPr lang="es-MX"/>
          </a:p>
        </p:txBody>
      </p:sp>
      <p:sp>
        <p:nvSpPr>
          <p:cNvPr id="5" name="Footer Placeholder 4"/>
          <p:cNvSpPr>
            <a:spLocks noGrp="1"/>
          </p:cNvSpPr>
          <p:nvPr>
            <p:ph type="ftr" sz="quarter" idx="11"/>
          </p:nvPr>
        </p:nvSpPr>
        <p:spPr/>
        <p:txBody>
          <a:bodyPr/>
          <a:lstStyle/>
          <a:p>
            <a:endParaRPr lang="es-MX"/>
          </a:p>
        </p:txBody>
      </p:sp>
      <p:sp>
        <p:nvSpPr>
          <p:cNvPr id="10" name="Freeform 11"/>
          <p:cNvSpPr/>
          <p:nvPr/>
        </p:nvSpPr>
        <p:spPr bwMode="auto">
          <a:xfrm flipV="1">
            <a:off x="44" y="1264346"/>
            <a:ext cx="1018767" cy="90312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E222D93-A7C6-4148-87EA-70A5969B9944}" type="slidenum">
              <a:rPr lang="es-MX" smtClean="0"/>
              <a:t>‹Nº›</a:t>
            </a:fld>
            <a:endParaRPr lang="es-MX"/>
          </a:p>
        </p:txBody>
      </p:sp>
    </p:spTree>
    <p:extLst>
      <p:ext uri="{BB962C8B-B14F-4D97-AF65-F5344CB8AC3E}">
        <p14:creationId xmlns:p14="http://schemas.microsoft.com/office/powerpoint/2010/main" val="1206131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58901" y="1115390"/>
            <a:ext cx="1242099" cy="9393452"/>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456812" y="1115390"/>
            <a:ext cx="3537261" cy="9393452"/>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5B8BD8F-4CD2-452F-AF15-7C796052E4FB}" type="datetimeFigureOut">
              <a:rPr lang="es-MX" smtClean="0"/>
              <a:t>26/04/2021</a:t>
            </a:fld>
            <a:endParaRPr lang="es-MX"/>
          </a:p>
        </p:txBody>
      </p:sp>
      <p:sp>
        <p:nvSpPr>
          <p:cNvPr id="5" name="Footer Placeholder 4"/>
          <p:cNvSpPr>
            <a:spLocks noGrp="1"/>
          </p:cNvSpPr>
          <p:nvPr>
            <p:ph type="ftr" sz="quarter" idx="11"/>
          </p:nvPr>
        </p:nvSpPr>
        <p:spPr/>
        <p:txBody>
          <a:bodyPr/>
          <a:lstStyle/>
          <a:p>
            <a:endParaRPr lang="es-MX"/>
          </a:p>
        </p:txBody>
      </p:sp>
      <p:sp>
        <p:nvSpPr>
          <p:cNvPr id="10" name="Freeform 11"/>
          <p:cNvSpPr/>
          <p:nvPr/>
        </p:nvSpPr>
        <p:spPr bwMode="auto">
          <a:xfrm flipV="1">
            <a:off x="44" y="1264346"/>
            <a:ext cx="1018767" cy="90312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E222D93-A7C6-4148-87EA-70A5969B9944}" type="slidenum">
              <a:rPr lang="es-MX" smtClean="0"/>
              <a:t>‹Nº›</a:t>
            </a:fld>
            <a:endParaRPr lang="es-MX"/>
          </a:p>
        </p:txBody>
      </p:sp>
    </p:spTree>
    <p:extLst>
      <p:ext uri="{BB962C8B-B14F-4D97-AF65-F5344CB8AC3E}">
        <p14:creationId xmlns:p14="http://schemas.microsoft.com/office/powerpoint/2010/main" val="455486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1458901" y="1109529"/>
            <a:ext cx="4941899" cy="2277138"/>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1456812" y="3793067"/>
            <a:ext cx="4943989" cy="671577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5B8BD8F-4CD2-452F-AF15-7C796052E4FB}" type="datetimeFigureOut">
              <a:rPr lang="es-MX" smtClean="0"/>
              <a:t>26/04/2021</a:t>
            </a:fld>
            <a:endParaRPr lang="es-MX"/>
          </a:p>
        </p:txBody>
      </p:sp>
      <p:sp>
        <p:nvSpPr>
          <p:cNvPr id="5" name="Footer Placeholder 4"/>
          <p:cNvSpPr>
            <a:spLocks noGrp="1"/>
          </p:cNvSpPr>
          <p:nvPr>
            <p:ph type="ftr" sz="quarter" idx="11"/>
          </p:nvPr>
        </p:nvSpPr>
        <p:spPr/>
        <p:txBody>
          <a:bodyPr/>
          <a:lstStyle/>
          <a:p>
            <a:endParaRPr lang="es-MX"/>
          </a:p>
        </p:txBody>
      </p:sp>
      <p:sp>
        <p:nvSpPr>
          <p:cNvPr id="10" name="Freeform 11"/>
          <p:cNvSpPr/>
          <p:nvPr/>
        </p:nvSpPr>
        <p:spPr bwMode="auto">
          <a:xfrm flipV="1">
            <a:off x="44" y="1264346"/>
            <a:ext cx="1018767" cy="90312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E222D93-A7C6-4148-87EA-70A5969B9944}" type="slidenum">
              <a:rPr lang="es-MX" smtClean="0"/>
              <a:t>‹Nº›</a:t>
            </a:fld>
            <a:endParaRPr lang="es-MX"/>
          </a:p>
        </p:txBody>
      </p:sp>
    </p:spTree>
    <p:extLst>
      <p:ext uri="{BB962C8B-B14F-4D97-AF65-F5344CB8AC3E}">
        <p14:creationId xmlns:p14="http://schemas.microsoft.com/office/powerpoint/2010/main" val="4018577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56812" y="3688110"/>
            <a:ext cx="4943989" cy="2611200"/>
          </a:xfrm>
        </p:spPr>
        <p:txBody>
          <a:bodyPr anchor="b"/>
          <a:lstStyle>
            <a:lvl1pPr algn="l">
              <a:defRPr sz="3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56812" y="6366933"/>
            <a:ext cx="4943989" cy="1529600"/>
          </a:xfrm>
        </p:spPr>
        <p:txBody>
          <a:bodyPr anchor="t"/>
          <a:lstStyle>
            <a:lvl1pPr marL="0" indent="0" algn="l">
              <a:buNone/>
              <a:defRPr sz="150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85B8BD8F-4CD2-452F-AF15-7C796052E4FB}" type="datetimeFigureOut">
              <a:rPr lang="es-MX" smtClean="0"/>
              <a:t>26/04/2021</a:t>
            </a:fld>
            <a:endParaRPr lang="es-MX"/>
          </a:p>
        </p:txBody>
      </p:sp>
      <p:sp>
        <p:nvSpPr>
          <p:cNvPr id="5" name="Footer Placeholder 4"/>
          <p:cNvSpPr>
            <a:spLocks noGrp="1"/>
          </p:cNvSpPr>
          <p:nvPr>
            <p:ph type="ftr" sz="quarter" idx="11"/>
          </p:nvPr>
        </p:nvSpPr>
        <p:spPr/>
        <p:txBody>
          <a:bodyPr/>
          <a:lstStyle/>
          <a:p>
            <a:endParaRPr lang="es-MX"/>
          </a:p>
        </p:txBody>
      </p:sp>
      <p:sp>
        <p:nvSpPr>
          <p:cNvPr id="11" name="Freeform 11"/>
          <p:cNvSpPr/>
          <p:nvPr/>
        </p:nvSpPr>
        <p:spPr bwMode="auto">
          <a:xfrm flipV="1">
            <a:off x="44" y="5629382"/>
            <a:ext cx="1018767" cy="90312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383421" y="5767361"/>
            <a:ext cx="438734" cy="649111"/>
          </a:xfrm>
        </p:spPr>
        <p:txBody>
          <a:bodyPr/>
          <a:lstStyle/>
          <a:p>
            <a:fld id="{AE222D93-A7C6-4148-87EA-70A5969B9944}" type="slidenum">
              <a:rPr lang="es-MX" smtClean="0"/>
              <a:t>‹Nº›</a:t>
            </a:fld>
            <a:endParaRPr lang="es-MX"/>
          </a:p>
        </p:txBody>
      </p:sp>
    </p:spTree>
    <p:extLst>
      <p:ext uri="{BB962C8B-B14F-4D97-AF65-F5344CB8AC3E}">
        <p14:creationId xmlns:p14="http://schemas.microsoft.com/office/powerpoint/2010/main" val="3157845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456813" y="3798589"/>
            <a:ext cx="2398148" cy="6697595"/>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002981" y="3798589"/>
            <a:ext cx="2397820" cy="6697595"/>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85B8BD8F-4CD2-452F-AF15-7C796052E4FB}" type="datetimeFigureOut">
              <a:rPr lang="es-MX" smtClean="0"/>
              <a:t>26/04/2021</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44" y="1264346"/>
            <a:ext cx="1018767" cy="90312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383421" y="1400504"/>
            <a:ext cx="438734" cy="649111"/>
          </a:xfrm>
        </p:spPr>
        <p:txBody>
          <a:bodyPr/>
          <a:lstStyle/>
          <a:p>
            <a:fld id="{AE222D93-A7C6-4148-87EA-70A5969B9944}" type="slidenum">
              <a:rPr lang="es-MX" smtClean="0"/>
              <a:t>‹Nº›</a:t>
            </a:fld>
            <a:endParaRPr lang="es-MX"/>
          </a:p>
        </p:txBody>
      </p:sp>
    </p:spTree>
    <p:extLst>
      <p:ext uri="{BB962C8B-B14F-4D97-AF65-F5344CB8AC3E}">
        <p14:creationId xmlns:p14="http://schemas.microsoft.com/office/powerpoint/2010/main" val="3887094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699014" y="3958446"/>
            <a:ext cx="2155947" cy="1024466"/>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1456811" y="4982913"/>
            <a:ext cx="2398149" cy="5521250"/>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242116" y="3952707"/>
            <a:ext cx="2154929" cy="1024466"/>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4000286" y="4977174"/>
            <a:ext cx="2396760" cy="5521250"/>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85B8BD8F-4CD2-452F-AF15-7C796052E4FB}" type="datetimeFigureOut">
              <a:rPr lang="es-MX" smtClean="0"/>
              <a:t>26/04/2021</a:t>
            </a:fld>
            <a:endParaRPr lang="es-MX"/>
          </a:p>
        </p:txBody>
      </p:sp>
      <p:sp>
        <p:nvSpPr>
          <p:cNvPr id="8" name="Footer Placeholder 7"/>
          <p:cNvSpPr>
            <a:spLocks noGrp="1"/>
          </p:cNvSpPr>
          <p:nvPr>
            <p:ph type="ftr" sz="quarter" idx="11"/>
          </p:nvPr>
        </p:nvSpPr>
        <p:spPr/>
        <p:txBody>
          <a:bodyPr/>
          <a:lstStyle/>
          <a:p>
            <a:endParaRPr lang="es-MX"/>
          </a:p>
        </p:txBody>
      </p:sp>
      <p:sp>
        <p:nvSpPr>
          <p:cNvPr id="11" name="Freeform 11"/>
          <p:cNvSpPr/>
          <p:nvPr/>
        </p:nvSpPr>
        <p:spPr bwMode="auto">
          <a:xfrm flipV="1">
            <a:off x="44" y="1264346"/>
            <a:ext cx="1018767" cy="90312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383421" y="1400504"/>
            <a:ext cx="438734" cy="649111"/>
          </a:xfrm>
        </p:spPr>
        <p:txBody>
          <a:bodyPr/>
          <a:lstStyle/>
          <a:p>
            <a:fld id="{AE222D93-A7C6-4148-87EA-70A5969B9944}" type="slidenum">
              <a:rPr lang="es-MX" smtClean="0"/>
              <a:t>‹Nº›</a:t>
            </a:fld>
            <a:endParaRPr lang="es-MX"/>
          </a:p>
        </p:txBody>
      </p:sp>
    </p:spTree>
    <p:extLst>
      <p:ext uri="{BB962C8B-B14F-4D97-AF65-F5344CB8AC3E}">
        <p14:creationId xmlns:p14="http://schemas.microsoft.com/office/powerpoint/2010/main" val="3707277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1458900" y="1109529"/>
            <a:ext cx="4941900" cy="2277138"/>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85B8BD8F-4CD2-452F-AF15-7C796052E4FB}" type="datetimeFigureOut">
              <a:rPr lang="es-MX" smtClean="0"/>
              <a:t>26/04/2021</a:t>
            </a:fld>
            <a:endParaRPr lang="es-MX"/>
          </a:p>
        </p:txBody>
      </p:sp>
      <p:sp>
        <p:nvSpPr>
          <p:cNvPr id="4" name="Footer Placeholder 3"/>
          <p:cNvSpPr>
            <a:spLocks noGrp="1"/>
          </p:cNvSpPr>
          <p:nvPr>
            <p:ph type="ftr" sz="quarter" idx="11"/>
          </p:nvPr>
        </p:nvSpPr>
        <p:spPr/>
        <p:txBody>
          <a:bodyPr/>
          <a:lstStyle/>
          <a:p>
            <a:endParaRPr lang="es-MX"/>
          </a:p>
        </p:txBody>
      </p:sp>
      <p:sp>
        <p:nvSpPr>
          <p:cNvPr id="8" name="Freeform 11"/>
          <p:cNvSpPr/>
          <p:nvPr/>
        </p:nvSpPr>
        <p:spPr bwMode="auto">
          <a:xfrm flipV="1">
            <a:off x="44" y="1264346"/>
            <a:ext cx="1018767" cy="90312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E222D93-A7C6-4148-87EA-70A5969B9944}" type="slidenum">
              <a:rPr lang="es-MX" smtClean="0"/>
              <a:t>‹Nº›</a:t>
            </a:fld>
            <a:endParaRPr lang="es-MX"/>
          </a:p>
        </p:txBody>
      </p:sp>
    </p:spTree>
    <p:extLst>
      <p:ext uri="{BB962C8B-B14F-4D97-AF65-F5344CB8AC3E}">
        <p14:creationId xmlns:p14="http://schemas.microsoft.com/office/powerpoint/2010/main" val="2272204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B8BD8F-4CD2-452F-AF15-7C796052E4FB}" type="datetimeFigureOut">
              <a:rPr lang="es-MX" smtClean="0"/>
              <a:t>26/04/2021</a:t>
            </a:fld>
            <a:endParaRPr lang="es-MX"/>
          </a:p>
        </p:txBody>
      </p:sp>
      <p:sp>
        <p:nvSpPr>
          <p:cNvPr id="3" name="Footer Placeholder 2"/>
          <p:cNvSpPr>
            <a:spLocks noGrp="1"/>
          </p:cNvSpPr>
          <p:nvPr>
            <p:ph type="ftr" sz="quarter" idx="11"/>
          </p:nvPr>
        </p:nvSpPr>
        <p:spPr/>
        <p:txBody>
          <a:bodyPr/>
          <a:lstStyle/>
          <a:p>
            <a:endParaRPr lang="es-MX"/>
          </a:p>
        </p:txBody>
      </p:sp>
      <p:sp>
        <p:nvSpPr>
          <p:cNvPr id="6" name="Freeform 11"/>
          <p:cNvSpPr/>
          <p:nvPr/>
        </p:nvSpPr>
        <p:spPr bwMode="auto">
          <a:xfrm flipV="1">
            <a:off x="44" y="1264346"/>
            <a:ext cx="1018767" cy="90312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E222D93-A7C6-4148-87EA-70A5969B9944}" type="slidenum">
              <a:rPr lang="es-MX" smtClean="0"/>
              <a:t>‹Nº›</a:t>
            </a:fld>
            <a:endParaRPr lang="es-MX"/>
          </a:p>
        </p:txBody>
      </p:sp>
    </p:spTree>
    <p:extLst>
      <p:ext uri="{BB962C8B-B14F-4D97-AF65-F5344CB8AC3E}">
        <p14:creationId xmlns:p14="http://schemas.microsoft.com/office/powerpoint/2010/main" val="1105361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56811" y="793045"/>
            <a:ext cx="1972188" cy="1735666"/>
          </a:xfrm>
        </p:spPr>
        <p:txBody>
          <a:bodyPr anchor="b"/>
          <a:lstStyle>
            <a:lvl1pPr algn="l">
              <a:defRPr sz="15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557620" y="793048"/>
            <a:ext cx="2843180" cy="9626601"/>
          </a:xfrm>
        </p:spPr>
        <p:txBody>
          <a:bodyPr anchor="ct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456811" y="2841979"/>
            <a:ext cx="1972188" cy="7577664"/>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85B8BD8F-4CD2-452F-AF15-7C796052E4FB}" type="datetimeFigureOut">
              <a:rPr lang="es-MX" smtClean="0"/>
              <a:t>26/04/2021</a:t>
            </a:fld>
            <a:endParaRPr lang="es-MX"/>
          </a:p>
        </p:txBody>
      </p:sp>
      <p:sp>
        <p:nvSpPr>
          <p:cNvPr id="6" name="Footer Placeholder 5"/>
          <p:cNvSpPr>
            <a:spLocks noGrp="1"/>
          </p:cNvSpPr>
          <p:nvPr>
            <p:ph type="ftr" sz="quarter" idx="11"/>
          </p:nvPr>
        </p:nvSpPr>
        <p:spPr/>
        <p:txBody>
          <a:bodyPr/>
          <a:lstStyle/>
          <a:p>
            <a:endParaRPr lang="es-MX"/>
          </a:p>
        </p:txBody>
      </p:sp>
      <p:sp>
        <p:nvSpPr>
          <p:cNvPr id="10" name="Freeform 11"/>
          <p:cNvSpPr/>
          <p:nvPr/>
        </p:nvSpPr>
        <p:spPr bwMode="auto">
          <a:xfrm flipV="1">
            <a:off x="44" y="1264346"/>
            <a:ext cx="1018767" cy="90312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E222D93-A7C6-4148-87EA-70A5969B9944}" type="slidenum">
              <a:rPr lang="es-MX" smtClean="0"/>
              <a:t>‹Nº›</a:t>
            </a:fld>
            <a:endParaRPr lang="es-MX"/>
          </a:p>
        </p:txBody>
      </p:sp>
    </p:spTree>
    <p:extLst>
      <p:ext uri="{BB962C8B-B14F-4D97-AF65-F5344CB8AC3E}">
        <p14:creationId xmlns:p14="http://schemas.microsoft.com/office/powerpoint/2010/main" val="1881502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56812" y="8534400"/>
            <a:ext cx="4943989" cy="1007534"/>
          </a:xfrm>
        </p:spPr>
        <p:txBody>
          <a:bodyPr anchor="b">
            <a:normAutofit/>
          </a:bodyPr>
          <a:lstStyle>
            <a:lvl1pPr algn="l">
              <a:defRPr sz="18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456812" y="1128827"/>
            <a:ext cx="4943989" cy="6853280"/>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456812" y="9541934"/>
            <a:ext cx="4943989" cy="877710"/>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85B8BD8F-4CD2-452F-AF15-7C796052E4FB}" type="datetimeFigureOut">
              <a:rPr lang="es-MX" smtClean="0"/>
              <a:t>26/04/2021</a:t>
            </a:fld>
            <a:endParaRPr lang="es-MX"/>
          </a:p>
        </p:txBody>
      </p:sp>
      <p:sp>
        <p:nvSpPr>
          <p:cNvPr id="6" name="Footer Placeholder 5"/>
          <p:cNvSpPr>
            <a:spLocks noGrp="1"/>
          </p:cNvSpPr>
          <p:nvPr>
            <p:ph type="ftr" sz="quarter" idx="11"/>
          </p:nvPr>
        </p:nvSpPr>
        <p:spPr/>
        <p:txBody>
          <a:bodyPr/>
          <a:lstStyle/>
          <a:p>
            <a:endParaRPr lang="es-MX"/>
          </a:p>
        </p:txBody>
      </p:sp>
      <p:sp>
        <p:nvSpPr>
          <p:cNvPr id="10" name="Freeform 11"/>
          <p:cNvSpPr/>
          <p:nvPr/>
        </p:nvSpPr>
        <p:spPr bwMode="auto">
          <a:xfrm flipV="1">
            <a:off x="44" y="8730063"/>
            <a:ext cx="1018767" cy="903120"/>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383421" y="8858824"/>
            <a:ext cx="438734" cy="649111"/>
          </a:xfrm>
        </p:spPr>
        <p:txBody>
          <a:bodyPr/>
          <a:lstStyle/>
          <a:p>
            <a:fld id="{AE222D93-A7C6-4148-87EA-70A5969B9944}" type="slidenum">
              <a:rPr lang="es-MX" smtClean="0"/>
              <a:t>‹Nº›</a:t>
            </a:fld>
            <a:endParaRPr lang="es-MX"/>
          </a:p>
        </p:txBody>
      </p:sp>
    </p:spTree>
    <p:extLst>
      <p:ext uri="{BB962C8B-B14F-4D97-AF65-F5344CB8AC3E}">
        <p14:creationId xmlns:p14="http://schemas.microsoft.com/office/powerpoint/2010/main" val="1968615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406400"/>
            <a:ext cx="1485900" cy="11802005"/>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15316" y="507"/>
            <a:ext cx="1464204" cy="12183054"/>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37160" cy="12192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458900" y="1109529"/>
            <a:ext cx="4941900" cy="2277138"/>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56812" y="3793067"/>
            <a:ext cx="4943989" cy="6908800"/>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829300" y="10906826"/>
            <a:ext cx="574785" cy="658082"/>
          </a:xfrm>
          <a:prstGeom prst="rect">
            <a:avLst/>
          </a:prstGeom>
        </p:spPr>
        <p:txBody>
          <a:bodyPr vert="horz" lIns="91440" tIns="45720" rIns="91440" bIns="45720" rtlCol="0" anchor="ctr"/>
          <a:lstStyle>
            <a:lvl1pPr algn="r">
              <a:defRPr sz="675">
                <a:solidFill>
                  <a:schemeClr val="tx1">
                    <a:tint val="75000"/>
                  </a:schemeClr>
                </a:solidFill>
              </a:defRPr>
            </a:lvl1pPr>
          </a:lstStyle>
          <a:p>
            <a:fld id="{85B8BD8F-4CD2-452F-AF15-7C796052E4FB}" type="datetimeFigureOut">
              <a:rPr lang="es-MX" smtClean="0"/>
              <a:t>26/04/2021</a:t>
            </a:fld>
            <a:endParaRPr lang="es-MX"/>
          </a:p>
        </p:txBody>
      </p:sp>
      <p:sp>
        <p:nvSpPr>
          <p:cNvPr id="5" name="Footer Placeholder 4"/>
          <p:cNvSpPr>
            <a:spLocks noGrp="1"/>
          </p:cNvSpPr>
          <p:nvPr>
            <p:ph type="ftr" sz="quarter" idx="3"/>
          </p:nvPr>
        </p:nvSpPr>
        <p:spPr>
          <a:xfrm>
            <a:off x="1456811" y="10908106"/>
            <a:ext cx="4287366" cy="649111"/>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es-MX"/>
          </a:p>
        </p:txBody>
      </p:sp>
      <p:sp>
        <p:nvSpPr>
          <p:cNvPr id="6" name="Slide Number Placeholder 5"/>
          <p:cNvSpPr>
            <a:spLocks noGrp="1"/>
          </p:cNvSpPr>
          <p:nvPr>
            <p:ph type="sldNum" sz="quarter" idx="4"/>
          </p:nvPr>
        </p:nvSpPr>
        <p:spPr bwMode="gray">
          <a:xfrm>
            <a:off x="383421" y="1400504"/>
            <a:ext cx="438734" cy="649111"/>
          </a:xfrm>
          <a:prstGeom prst="rect">
            <a:avLst/>
          </a:prstGeom>
        </p:spPr>
        <p:txBody>
          <a:bodyPr vert="horz" lIns="91440" tIns="45720" rIns="91440" bIns="45720" rtlCol="0" anchor="ctr"/>
          <a:lstStyle>
            <a:lvl1pPr algn="r">
              <a:defRPr sz="1500">
                <a:solidFill>
                  <a:srgbClr val="FEFFFF"/>
                </a:solidFill>
              </a:defRPr>
            </a:lvl1pPr>
          </a:lstStyle>
          <a:p>
            <a:fld id="{AE222D93-A7C6-4148-87EA-70A5969B9944}" type="slidenum">
              <a:rPr lang="es-MX" smtClean="0"/>
              <a:t>‹Nº›</a:t>
            </a:fld>
            <a:endParaRPr lang="es-MX"/>
          </a:p>
        </p:txBody>
      </p:sp>
    </p:spTree>
    <p:extLst>
      <p:ext uri="{BB962C8B-B14F-4D97-AF65-F5344CB8AC3E}">
        <p14:creationId xmlns:p14="http://schemas.microsoft.com/office/powerpoint/2010/main" val="244618458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342900" rtl="0" eaLnBrk="1" latinLnBrk="0" hangingPunct="1">
        <a:spcBef>
          <a:spcPct val="0"/>
        </a:spcBef>
        <a:buNone/>
        <a:defRPr sz="27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891508" y="8175980"/>
            <a:ext cx="4635874" cy="2774830"/>
          </a:xfrm>
        </p:spPr>
        <p:txBody>
          <a:bodyPr>
            <a:noAutofit/>
          </a:bodyPr>
          <a:lstStyle/>
          <a:p>
            <a:pPr algn="ctr"/>
            <a:r>
              <a:rPr lang="es-MX" sz="4572" dirty="0">
                <a:latin typeface="Ink Free" panose="03080402000500000000" pitchFamily="66" charset="0"/>
              </a:rPr>
              <a:t>Diario de campo de la alumna practicante</a:t>
            </a:r>
            <a:br>
              <a:rPr lang="es-MX" sz="4572" dirty="0">
                <a:latin typeface="Ink Free" panose="03080402000500000000" pitchFamily="66" charset="0"/>
              </a:rPr>
            </a:br>
            <a:r>
              <a:rPr lang="es-MX" sz="4572" dirty="0">
                <a:latin typeface="Ink Free" panose="03080402000500000000" pitchFamily="66" charset="0"/>
              </a:rPr>
              <a:t/>
            </a:r>
            <a:br>
              <a:rPr lang="es-MX" sz="4572" dirty="0">
                <a:latin typeface="Ink Free" panose="03080402000500000000" pitchFamily="66" charset="0"/>
              </a:rPr>
            </a:br>
            <a:r>
              <a:rPr lang="es-MX" sz="4572" dirty="0">
                <a:latin typeface="Ink Free" panose="03080402000500000000" pitchFamily="66" charset="0"/>
              </a:rPr>
              <a:t/>
            </a:r>
            <a:br>
              <a:rPr lang="es-MX" sz="4572" dirty="0">
                <a:latin typeface="Ink Free" panose="03080402000500000000" pitchFamily="66" charset="0"/>
              </a:rPr>
            </a:br>
            <a:r>
              <a:rPr lang="es-MX" sz="4572" dirty="0">
                <a:latin typeface="Ink Free" panose="03080402000500000000" pitchFamily="66" charset="0"/>
              </a:rPr>
              <a:t/>
            </a:r>
            <a:br>
              <a:rPr lang="es-MX" sz="4572" dirty="0">
                <a:latin typeface="Ink Free" panose="03080402000500000000" pitchFamily="66" charset="0"/>
              </a:rPr>
            </a:br>
            <a:r>
              <a:rPr lang="es-MX" sz="3048" dirty="0">
                <a:latin typeface="Ink Free" panose="03080402000500000000" pitchFamily="66" charset="0"/>
              </a:rPr>
              <a:t>Jardín de niños “Eutimio Alberto Cuellar Goribar” </a:t>
            </a:r>
            <a:br>
              <a:rPr lang="es-MX" sz="3048" dirty="0">
                <a:latin typeface="Ink Free" panose="03080402000500000000" pitchFamily="66" charset="0"/>
              </a:rPr>
            </a:br>
            <a:r>
              <a:rPr lang="es-MX" sz="3048" u="sng" dirty="0">
                <a:latin typeface="Ink Free" panose="03080402000500000000" pitchFamily="66" charset="0"/>
              </a:rPr>
              <a:t>2°A</a:t>
            </a:r>
            <a:r>
              <a:rPr lang="es-MX" sz="3048" dirty="0">
                <a:latin typeface="Ink Free" panose="03080402000500000000" pitchFamily="66" charset="0"/>
              </a:rPr>
              <a:t> </a:t>
            </a:r>
            <a:br>
              <a:rPr lang="es-MX" sz="3048" dirty="0">
                <a:latin typeface="Ink Free" panose="03080402000500000000" pitchFamily="66" charset="0"/>
              </a:rPr>
            </a:br>
            <a:r>
              <a:rPr lang="es-MX" sz="3048" dirty="0">
                <a:latin typeface="Ink Free" panose="03080402000500000000" pitchFamily="66" charset="0"/>
              </a:rPr>
              <a:t>Nombre de la alumna </a:t>
            </a:r>
            <a:r>
              <a:rPr lang="es-MX" sz="3048" dirty="0">
                <a:latin typeface="Ink Free" panose="03080402000500000000" pitchFamily="66" charset="0"/>
              </a:rPr>
              <a:t>practicante:</a:t>
            </a:r>
            <a:r>
              <a:rPr lang="es-MX" sz="3048" dirty="0">
                <a:latin typeface="Ink Free" panose="03080402000500000000" pitchFamily="66" charset="0"/>
              </a:rPr>
              <a:t/>
            </a:r>
            <a:br>
              <a:rPr lang="es-MX" sz="3048" dirty="0">
                <a:latin typeface="Ink Free" panose="03080402000500000000" pitchFamily="66" charset="0"/>
              </a:rPr>
            </a:br>
            <a:r>
              <a:rPr lang="es-MX" sz="3048" dirty="0">
                <a:latin typeface="Ink Free" panose="03080402000500000000" pitchFamily="66" charset="0"/>
              </a:rPr>
              <a:t>Diana Sofia Gutierrez Zapata  </a:t>
            </a:r>
            <a:endParaRPr lang="es-MX" sz="8763" dirty="0">
              <a:latin typeface="Ink Free" panose="03080402000500000000" pitchFamily="66" charset="0"/>
            </a:endParaRPr>
          </a:p>
        </p:txBody>
      </p:sp>
      <p:pic>
        <p:nvPicPr>
          <p:cNvPr id="4" name="Imagen 3"/>
          <p:cNvPicPr>
            <a:picLocks noChangeAspect="1"/>
          </p:cNvPicPr>
          <p:nvPr/>
        </p:nvPicPr>
        <p:blipFill rotWithShape="1">
          <a:blip r:embed="rId2"/>
          <a:srcRect l="21848" t="21557" r="20659" b="17183"/>
          <a:stretch/>
        </p:blipFill>
        <p:spPr>
          <a:xfrm>
            <a:off x="1282006" y="1292633"/>
            <a:ext cx="4144132" cy="1977435"/>
          </a:xfrm>
          <a:prstGeom prst="rect">
            <a:avLst/>
          </a:prstGeom>
        </p:spPr>
      </p:pic>
      <p:pic>
        <p:nvPicPr>
          <p:cNvPr id="5" name="Picture 2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483" y="6261068"/>
            <a:ext cx="2379046" cy="4201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776759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405529" y="1230026"/>
            <a:ext cx="5959594" cy="9445594"/>
          </a:xfrm>
          <a:prstGeom prst="rect">
            <a:avLst/>
          </a:prstGeom>
          <a:ln>
            <a:noFill/>
          </a:ln>
          <a:extLst>
            <a:ext uri="{53640926-AAD7-44D8-BBD7-CCE9431645EC}">
              <a14:shadowObscured xmlns:a14="http://schemas.microsoft.com/office/drawing/2010/main"/>
            </a:ext>
          </a:extLst>
        </p:spPr>
      </p:pic>
      <p:sp>
        <p:nvSpPr>
          <p:cNvPr id="4" name="Rectángulo 3"/>
          <p:cNvSpPr/>
          <p:nvPr/>
        </p:nvSpPr>
        <p:spPr>
          <a:xfrm>
            <a:off x="181988" y="598694"/>
            <a:ext cx="2302553" cy="382541"/>
          </a:xfrm>
          <a:prstGeom prst="rect">
            <a:avLst/>
          </a:prstGeom>
        </p:spPr>
        <p:txBody>
          <a:bodyPr wrap="none">
            <a:spAutoFit/>
          </a:bodyPr>
          <a:lstStyle/>
          <a:p>
            <a:pPr marL="192481" indent="-192481">
              <a:buFont typeface="Wingdings" panose="05000000000000000000" pitchFamily="2" charset="2"/>
              <a:buChar char="Ø"/>
            </a:pPr>
            <a:r>
              <a:rPr lang="es-MX" sz="1886" dirty="0">
                <a:solidFill>
                  <a:schemeClr val="accent1"/>
                </a:solidFill>
                <a:latin typeface="Ink Free" panose="03080402000500000000" pitchFamily="66" charset="0"/>
              </a:rPr>
              <a:t>Diario de la alumna</a:t>
            </a:r>
            <a:endParaRPr lang="es-MX" sz="1886" dirty="0">
              <a:solidFill>
                <a:schemeClr val="accent1"/>
              </a:solidFill>
            </a:endParaRPr>
          </a:p>
        </p:txBody>
      </p:sp>
      <p:sp>
        <p:nvSpPr>
          <p:cNvPr id="5" name="CuadroTexto 4"/>
          <p:cNvSpPr txBox="1"/>
          <p:nvPr/>
        </p:nvSpPr>
        <p:spPr>
          <a:xfrm>
            <a:off x="291863" y="1230026"/>
            <a:ext cx="2213626" cy="1151854"/>
          </a:xfrm>
          <a:prstGeom prst="rect">
            <a:avLst/>
          </a:prstGeom>
          <a:solidFill>
            <a:schemeClr val="bg2">
              <a:lumMod val="90000"/>
            </a:schemeClr>
          </a:solidFill>
        </p:spPr>
        <p:txBody>
          <a:bodyPr wrap="square" rtlCol="0">
            <a:spAutoFit/>
          </a:bodyPr>
          <a:lstStyle/>
          <a:p>
            <a:pPr algn="ctr"/>
            <a:r>
              <a:rPr lang="es-MX" sz="1217" dirty="0">
                <a:latin typeface="Ink Free" panose="03080402000500000000" pitchFamily="66" charset="0"/>
              </a:rPr>
              <a:t>Jardín de niños “Eutimio Alberto Cuellar Goribar” </a:t>
            </a:r>
          </a:p>
          <a:p>
            <a:pPr algn="ctr"/>
            <a:r>
              <a:rPr lang="es-MX" sz="1217" u="sng" dirty="0">
                <a:latin typeface="Ink Free" panose="03080402000500000000" pitchFamily="66" charset="0"/>
              </a:rPr>
              <a:t>2°A</a:t>
            </a:r>
            <a:r>
              <a:rPr lang="es-MX" sz="1078" dirty="0">
                <a:latin typeface="Ink Free" panose="03080402000500000000" pitchFamily="66" charset="0"/>
              </a:rPr>
              <a:t> </a:t>
            </a:r>
          </a:p>
          <a:p>
            <a:pPr algn="ctr"/>
            <a:r>
              <a:rPr lang="es-MX" sz="1078" dirty="0">
                <a:latin typeface="Ink Free" panose="03080402000500000000" pitchFamily="66" charset="0"/>
              </a:rPr>
              <a:t>Nombre de la educadora practicante</a:t>
            </a:r>
          </a:p>
          <a:p>
            <a:pPr algn="ctr"/>
            <a:r>
              <a:rPr lang="es-MX" sz="1078" dirty="0">
                <a:latin typeface="Ink Free" panose="03080402000500000000" pitchFamily="66" charset="0"/>
              </a:rPr>
              <a:t>Diana Sofia Gutierrez Zapata  </a:t>
            </a:r>
          </a:p>
        </p:txBody>
      </p:sp>
      <p:sp>
        <p:nvSpPr>
          <p:cNvPr id="7" name="CuadroTexto 6"/>
          <p:cNvSpPr txBox="1"/>
          <p:nvPr/>
        </p:nvSpPr>
        <p:spPr>
          <a:xfrm>
            <a:off x="1424074" y="8435172"/>
            <a:ext cx="4729729" cy="1460336"/>
          </a:xfrm>
          <a:prstGeom prst="rect">
            <a:avLst/>
          </a:prstGeom>
          <a:noFill/>
        </p:spPr>
        <p:txBody>
          <a:bodyPr wrap="square" rtlCol="0">
            <a:spAutoFit/>
          </a:bodyPr>
          <a:lstStyle/>
          <a:p>
            <a:pPr algn="ctr"/>
            <a:r>
              <a:rPr lang="es-MX" sz="1778" dirty="0">
                <a:latin typeface="Ink Free" panose="03080402000500000000" pitchFamily="66" charset="0"/>
              </a:rPr>
              <a:t>Los alumnos mandan las evidencias por semana en la recopilación del álbum </a:t>
            </a:r>
          </a:p>
          <a:p>
            <a:pPr algn="ctr"/>
            <a:r>
              <a:rPr lang="es-MX" sz="1778" dirty="0">
                <a:latin typeface="Ink Free" panose="03080402000500000000" pitchFamily="66" charset="0"/>
              </a:rPr>
              <a:t>Los alumnos se dividen en dos grupos para tomar las salas de Facebook y se conectan en días rotativos, se conectaran el </a:t>
            </a:r>
            <a:r>
              <a:rPr lang="es-MX" sz="1778" dirty="0" smtClean="0">
                <a:latin typeface="Ink Free" panose="03080402000500000000" pitchFamily="66" charset="0"/>
              </a:rPr>
              <a:t>viernes.</a:t>
            </a:r>
            <a:endParaRPr lang="es-MX" sz="1778" dirty="0">
              <a:latin typeface="Ink Free" panose="03080402000500000000" pitchFamily="66" charset="0"/>
            </a:endParaRPr>
          </a:p>
        </p:txBody>
      </p:sp>
      <p:pic>
        <p:nvPicPr>
          <p:cNvPr id="8" name="Imagen 7"/>
          <p:cNvPicPr>
            <a:picLocks noChangeAspect="1"/>
          </p:cNvPicPr>
          <p:nvPr/>
        </p:nvPicPr>
        <p:blipFill>
          <a:blip r:embed="rId3"/>
          <a:stretch>
            <a:fillRect/>
          </a:stretch>
        </p:blipFill>
        <p:spPr>
          <a:xfrm>
            <a:off x="1333265" y="7345492"/>
            <a:ext cx="724769" cy="1769905"/>
          </a:xfrm>
          <a:prstGeom prst="rect">
            <a:avLst/>
          </a:prstGeom>
        </p:spPr>
      </p:pic>
      <p:sp>
        <p:nvSpPr>
          <p:cNvPr id="9" name="CuadroTexto 8"/>
          <p:cNvSpPr txBox="1"/>
          <p:nvPr/>
        </p:nvSpPr>
        <p:spPr>
          <a:xfrm>
            <a:off x="4457321" y="1805953"/>
            <a:ext cx="1907802" cy="326884"/>
          </a:xfrm>
          <a:prstGeom prst="rect">
            <a:avLst/>
          </a:prstGeom>
          <a:noFill/>
        </p:spPr>
        <p:txBody>
          <a:bodyPr wrap="square" rtlCol="0">
            <a:spAutoFit/>
          </a:bodyPr>
          <a:lstStyle/>
          <a:p>
            <a:r>
              <a:rPr lang="es-MX" sz="1524" b="1" dirty="0" smtClean="0">
                <a:latin typeface="Ink Free" panose="03080402000500000000" pitchFamily="66" charset="0"/>
              </a:rPr>
              <a:t>26 </a:t>
            </a:r>
            <a:r>
              <a:rPr lang="es-MX" sz="1524" b="1" dirty="0">
                <a:latin typeface="Ink Free" panose="03080402000500000000" pitchFamily="66" charset="0"/>
              </a:rPr>
              <a:t>de abril de </a:t>
            </a:r>
            <a:r>
              <a:rPr lang="es-MX" sz="1524" b="1" dirty="0">
                <a:latin typeface="Ink Free" panose="03080402000500000000" pitchFamily="66" charset="0"/>
              </a:rPr>
              <a:t>2021</a:t>
            </a:r>
          </a:p>
        </p:txBody>
      </p:sp>
      <p:sp>
        <p:nvSpPr>
          <p:cNvPr id="14" name="Elipse 13"/>
          <p:cNvSpPr/>
          <p:nvPr/>
        </p:nvSpPr>
        <p:spPr>
          <a:xfrm>
            <a:off x="4132463" y="4409557"/>
            <a:ext cx="396392" cy="40656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685"/>
          </a:p>
        </p:txBody>
      </p:sp>
      <p:sp>
        <p:nvSpPr>
          <p:cNvPr id="15" name="Elipse 14"/>
          <p:cNvSpPr/>
          <p:nvPr/>
        </p:nvSpPr>
        <p:spPr>
          <a:xfrm>
            <a:off x="4163991" y="4031972"/>
            <a:ext cx="413724" cy="45527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685"/>
          </a:p>
        </p:txBody>
      </p:sp>
      <p:sp>
        <p:nvSpPr>
          <p:cNvPr id="11" name="Elipse 10"/>
          <p:cNvSpPr/>
          <p:nvPr/>
        </p:nvSpPr>
        <p:spPr>
          <a:xfrm>
            <a:off x="2965689" y="3469903"/>
            <a:ext cx="300494" cy="25071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685"/>
          </a:p>
        </p:txBody>
      </p:sp>
      <p:sp>
        <p:nvSpPr>
          <p:cNvPr id="12" name="Elipse 11"/>
          <p:cNvSpPr/>
          <p:nvPr/>
        </p:nvSpPr>
        <p:spPr>
          <a:xfrm flipV="1">
            <a:off x="2281453" y="3219075"/>
            <a:ext cx="448071" cy="37618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685"/>
          </a:p>
        </p:txBody>
      </p:sp>
    </p:spTree>
    <p:extLst>
      <p:ext uri="{BB962C8B-B14F-4D97-AF65-F5344CB8AC3E}">
        <p14:creationId xmlns:p14="http://schemas.microsoft.com/office/powerpoint/2010/main" val="7867157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026541" y="517623"/>
            <a:ext cx="5671439" cy="7355860"/>
          </a:xfrm>
          <a:prstGeom prst="rect">
            <a:avLst/>
          </a:prstGeom>
        </p:spPr>
        <p:txBody>
          <a:bodyPr wrap="square">
            <a:spAutoFit/>
          </a:bodyPr>
          <a:lstStyle/>
          <a:p>
            <a:r>
              <a:rPr lang="es-MX" sz="2400" b="1" dirty="0">
                <a:latin typeface="Ink Free" panose="03080402000500000000" pitchFamily="66" charset="0"/>
              </a:rPr>
              <a:t>De la intervención de la clase virtual reflexiona acerca de:</a:t>
            </a:r>
          </a:p>
          <a:p>
            <a:r>
              <a:rPr lang="es-MX" sz="2400" b="1" dirty="0">
                <a:latin typeface="Ink Free" panose="03080402000500000000" pitchFamily="66" charset="0"/>
              </a:rPr>
              <a:t>¿Cómo desarrolle la clase?</a:t>
            </a:r>
          </a:p>
          <a:p>
            <a:r>
              <a:rPr lang="es-ES" sz="2400" dirty="0">
                <a:latin typeface="Ink Free" panose="03080402000500000000" pitchFamily="66" charset="0"/>
              </a:rPr>
              <a:t>El día de hoy se realizo </a:t>
            </a:r>
            <a:r>
              <a:rPr lang="es-ES" sz="2400" dirty="0">
                <a:latin typeface="Ink Free" panose="03080402000500000000" pitchFamily="66" charset="0"/>
              </a:rPr>
              <a:t>un video en el cual se explico </a:t>
            </a:r>
            <a:r>
              <a:rPr lang="es-ES" sz="2400" dirty="0" smtClean="0">
                <a:latin typeface="Ink Free" panose="03080402000500000000" pitchFamily="66" charset="0"/>
              </a:rPr>
              <a:t>que es una cualidad y un talento así como se mencionaron algunos y se explico la actividad que se realizara el día de hoy que es por medio de un video, explicar su talento así como en la segunda actividad fue seguir el ritmo de  la música, conforme el video lo pedía, utilizando las manos para dar una o dos palmadas o los pies para sonar así como cuando vas marchando.  Se lees explico un pedazo de la canción y el alumno lo haría completo. </a:t>
            </a:r>
            <a:endParaRPr lang="es-MX" sz="2400" dirty="0">
              <a:latin typeface="Comic Sans MS" panose="030F0702030302020204" pitchFamily="66" charset="0"/>
            </a:endParaRPr>
          </a:p>
          <a:p>
            <a:endParaRPr lang="es-MX" sz="3200" b="1" dirty="0">
              <a:latin typeface="Ink Free" panose="03080402000500000000" pitchFamily="66" charset="0"/>
            </a:endParaRPr>
          </a:p>
          <a:p>
            <a:r>
              <a:rPr lang="es-MX" sz="3200" b="1" dirty="0">
                <a:latin typeface="Ink Free" panose="03080402000500000000" pitchFamily="66" charset="0"/>
              </a:rPr>
              <a:t>¿</a:t>
            </a:r>
            <a:r>
              <a:rPr lang="es-MX" sz="2400" b="1" dirty="0">
                <a:latin typeface="Ink Free" panose="03080402000500000000" pitchFamily="66" charset="0"/>
              </a:rPr>
              <a:t>Que </a:t>
            </a:r>
            <a:r>
              <a:rPr lang="es-MX" sz="2400" b="1" dirty="0">
                <a:latin typeface="Ink Free" panose="03080402000500000000" pitchFamily="66" charset="0"/>
              </a:rPr>
              <a:t>mejoras puedo realizar?</a:t>
            </a:r>
          </a:p>
          <a:p>
            <a:r>
              <a:rPr lang="es-ES" sz="2400" dirty="0" smtClean="0">
                <a:latin typeface="Ink Free" panose="03080402000500000000" pitchFamily="66" charset="0"/>
              </a:rPr>
              <a:t>Explicar mas detalladamente </a:t>
            </a:r>
            <a:r>
              <a:rPr lang="es-ES" sz="2400" smtClean="0">
                <a:latin typeface="Ink Free" panose="03080402000500000000" pitchFamily="66" charset="0"/>
              </a:rPr>
              <a:t>las actividades. </a:t>
            </a:r>
            <a:endParaRPr lang="es-ES" sz="2400" dirty="0">
              <a:latin typeface="Ink Free" panose="03080402000500000000" pitchFamily="66" charset="0"/>
            </a:endParaRPr>
          </a:p>
        </p:txBody>
      </p:sp>
    </p:spTree>
    <p:extLst>
      <p:ext uri="{BB962C8B-B14F-4D97-AF65-F5344CB8AC3E}">
        <p14:creationId xmlns:p14="http://schemas.microsoft.com/office/powerpoint/2010/main" val="4130727863"/>
      </p:ext>
    </p:extLst>
  </p:cSld>
  <p:clrMapOvr>
    <a:masterClrMapping/>
  </p:clrMapOvr>
  <p:timing>
    <p:tnLst>
      <p:par>
        <p:cTn id="1" dur="indefinite" restart="never" nodeType="tmRoot"/>
      </p:par>
    </p:tnLst>
  </p:timing>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28</TotalTime>
  <Words>231</Words>
  <Application>Microsoft Office PowerPoint</Application>
  <PresentationFormat>Panorámica</PresentationFormat>
  <Paragraphs>15</Paragraphs>
  <Slides>3</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vt:i4>
      </vt:variant>
    </vt:vector>
  </HeadingPairs>
  <TitlesOfParts>
    <vt:vector size="10" baseType="lpstr">
      <vt:lpstr>Arial</vt:lpstr>
      <vt:lpstr>Century Gothic</vt:lpstr>
      <vt:lpstr>Comic Sans MS</vt:lpstr>
      <vt:lpstr>Ink Free</vt:lpstr>
      <vt:lpstr>Wingdings</vt:lpstr>
      <vt:lpstr>Wingdings 3</vt:lpstr>
      <vt:lpstr>Espiral</vt:lpstr>
      <vt:lpstr>Diario de campo de la alumna practicante    Jardín de niños “Eutimio Alberto Cuellar Goribar”  2°A  Nombre de la alumna practicante: Diana Sofia Gutierrez Zapata  </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Diario de campo de la alumna practicante    Jardín de niños “Eutimio Alberto Cuellar Goribar”  2°A  Nombre de la alumna practicante: Diana Sofia Gutierrez Zapata</dc:title>
  <dc:creator>sofi gutierrez</dc:creator>
  <cp:lastModifiedBy>sofi gutierrez</cp:lastModifiedBy>
  <cp:revision>3</cp:revision>
  <dcterms:created xsi:type="dcterms:W3CDTF">2021-04-26T16:29:18Z</dcterms:created>
  <dcterms:modified xsi:type="dcterms:W3CDTF">2021-04-26T16:58:06Z</dcterms:modified>
</cp:coreProperties>
</file>