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27/04/2021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27/04/2021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27/04/2021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27/04/2021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27/04/2021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27/04/2021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27/04/2021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27/04/2021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27/04/2021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27 de abril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409577" y="6542276"/>
            <a:ext cx="6029325" cy="1996252"/>
          </a:xfrm>
          <a:prstGeom prst="rect">
            <a:avLst/>
          </a:prstGeom>
          <a:noFill/>
        </p:spPr>
        <p:txBody>
          <a:bodyPr wrap="square" rtlCol="0">
            <a:spAutoFit/>
          </a:bodyPr>
          <a:lstStyle/>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El día de hoy la asistencia fue de 23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En el segundo día de la semana dedicada al día del niño, los alumnos asistieron con peinados locos, inicialmente describieron su peinado, después llevamos a cabo distintos juegos en equipo que empicaron contar y poner a prueba sus habilidades motrices.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Esta semana no se está evaluando un aprendizaje en específico, pero sí se pretende favorecer el desarrollar de ellos y de habilidades.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10</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1026" name="Picture 2" descr="Puede ser una imagen de 14 personas y texto que dice &quot;Renata Baez Ara.. MAAA zioti Elsa Gamo Gabriela Rodriguez Regina Narro maricarmen Mtra claudia Ro. Renatta Llanas Naila Kayler Aguirre Ximena idal Mora sofia Amanda aldes Alexa Vzqz abre aileth পদA Regina Granados Carlos lumbreras Zamorano8 Be, Moises Lomas Anapaula barcia Luis Angel Gael Eduardo Daniel Abr ham Diego Siller&quot;">
            <a:extLst>
              <a:ext uri="{FF2B5EF4-FFF2-40B4-BE49-F238E27FC236}">
                <a16:creationId xmlns:a16="http://schemas.microsoft.com/office/drawing/2014/main" id="{E5ED60DF-EFE9-4FEB-A849-F4E9E30CDB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367" y="723767"/>
            <a:ext cx="6347013" cy="4511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6764</TotalTime>
  <Words>107</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87</cp:revision>
  <dcterms:created xsi:type="dcterms:W3CDTF">2020-10-06T01:28:29Z</dcterms:created>
  <dcterms:modified xsi:type="dcterms:W3CDTF">2021-04-28T04:15:55Z</dcterms:modified>
</cp:coreProperties>
</file>