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686" y="-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70397" y="2183308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219201" y="6488118"/>
            <a:ext cx="4902199" cy="3163881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0101" y="6589313"/>
            <a:ext cx="49695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desarrollo por medio de un video interactivo, el </a:t>
            </a:r>
            <a:r>
              <a:rPr lang="es-MX" sz="1600" dirty="0" err="1" smtClean="0">
                <a:latin typeface="Ink Free" panose="03080402000500000000" pitchFamily="66" charset="0"/>
              </a:rPr>
              <a:t>dia</a:t>
            </a:r>
            <a:r>
              <a:rPr lang="es-MX" sz="1600" dirty="0" smtClean="0">
                <a:latin typeface="Ink Free" panose="03080402000500000000" pitchFamily="66" charset="0"/>
              </a:rPr>
              <a:t> de hoy fue llevar un sombrero loco para el festejo del </a:t>
            </a:r>
            <a:r>
              <a:rPr lang="es-MX" sz="1600" dirty="0" err="1" smtClean="0">
                <a:latin typeface="Ink Free" panose="03080402000500000000" pitchFamily="66" charset="0"/>
              </a:rPr>
              <a:t>dia</a:t>
            </a:r>
            <a:r>
              <a:rPr lang="es-MX" sz="1600" dirty="0" smtClean="0">
                <a:latin typeface="Ink Free" panose="03080402000500000000" pitchFamily="66" charset="0"/>
              </a:rPr>
              <a:t> del niño, trabajamos un  aprendizaje esperado del campo de </a:t>
            </a:r>
            <a:r>
              <a:rPr lang="es-MX" sz="1600" dirty="0" err="1" smtClean="0">
                <a:latin typeface="Ink Free" panose="03080402000500000000" pitchFamily="66" charset="0"/>
              </a:rPr>
              <a:t>pensmaiento</a:t>
            </a:r>
            <a:r>
              <a:rPr lang="es-MX" sz="1600" dirty="0" smtClean="0">
                <a:latin typeface="Ink Free" panose="03080402000500000000" pitchFamily="66" charset="0"/>
              </a:rPr>
              <a:t> matemático y fue una situación realizada en modalidad de juego. 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Pedir los materiales un día antes para que los niños puedan realizar la actividad al momento de ver el video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4664942" y="246691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27/04/2021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2650831" y="377573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5114913" y="303784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16958</TotalTime>
  <Words>135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</cp:revision>
  <dcterms:created xsi:type="dcterms:W3CDTF">2021-01-13T03:08:37Z</dcterms:created>
  <dcterms:modified xsi:type="dcterms:W3CDTF">2021-04-28T04:22:51Z</dcterms:modified>
</cp:coreProperties>
</file>